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97" r:id="rId3"/>
    <p:sldId id="405" r:id="rId4"/>
    <p:sldId id="395" r:id="rId5"/>
    <p:sldId id="423" r:id="rId6"/>
    <p:sldId id="403" r:id="rId7"/>
    <p:sldId id="396" r:id="rId8"/>
    <p:sldId id="397" r:id="rId9"/>
    <p:sldId id="398" r:id="rId10"/>
    <p:sldId id="399" r:id="rId11"/>
    <p:sldId id="400" r:id="rId12"/>
    <p:sldId id="425" r:id="rId13"/>
    <p:sldId id="426" r:id="rId14"/>
    <p:sldId id="427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392" r:id="rId33"/>
    <p:sldId id="401" r:id="rId34"/>
    <p:sldId id="391" r:id="rId35"/>
    <p:sldId id="402" r:id="rId36"/>
    <p:sldId id="424" r:id="rId37"/>
    <p:sldId id="384" r:id="rId38"/>
    <p:sldId id="39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405"/>
            <p14:sldId id="395"/>
            <p14:sldId id="423"/>
            <p14:sldId id="403"/>
            <p14:sldId id="396"/>
            <p14:sldId id="397"/>
            <p14:sldId id="398"/>
            <p14:sldId id="399"/>
            <p14:sldId id="400"/>
            <p14:sldId id="425"/>
            <p14:sldId id="426"/>
            <p14:sldId id="427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2"/>
            <p14:sldId id="401"/>
            <p14:sldId id="391"/>
            <p14:sldId id="402"/>
            <p14:sldId id="424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8334-6292-4E5A-8061-BB795ABB3EF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2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Gabriel Piccolo</a:t>
            </a:r>
          </a:p>
          <a:p>
            <a:r>
              <a:rPr lang="pt-BR" dirty="0" smtClean="0"/>
              <a:t>                     Pedro Gimenes</a:t>
            </a:r>
          </a:p>
          <a:p>
            <a:r>
              <a:rPr lang="pt-BR" dirty="0" smtClean="0"/>
              <a:t>                     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" y="1186090"/>
            <a:ext cx="9112206" cy="4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" y="1340768"/>
            <a:ext cx="9144000" cy="47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32241" cy="43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5" y="1124744"/>
            <a:ext cx="6558849" cy="51059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Analisando </a:t>
            </a:r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outros sistemas e interfaces (web) de gerenciamento de exames pudemos constatar que existem muitas falhas e </a:t>
            </a:r>
            <a:r>
              <a:rPr lang="pt-BR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com isso </a:t>
            </a:r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resolvemos desenvolver um sistema que auxiliasse a resolução dessas falhas. O paciente poderá ter acesso ao sistema via website para verificar o andamento e resultado de exames.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35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612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 smtClean="0"/>
              <a:t>A aplicação é iniciada com uma pagina JSP para montar o layout juntamente com as paginas HTML. </a:t>
            </a:r>
            <a:r>
              <a:rPr lang="pt-BR" sz="2800" dirty="0"/>
              <a:t>Com o surgimento de uma requisição de dados os SERVLET’S são chamados para atender os processos, utilizando os dados presentes no VO, que armazenam as informações contidas no Banco de Dados e as transportam, para atender as requisições solicitadas, enviando novamente às páginas JSP para ser exibida ao cliente.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9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1556792"/>
            <a:ext cx="91583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153" y="1340768"/>
            <a:ext cx="8527694" cy="4027586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3 - </a:t>
            </a:r>
            <a:r>
              <a:rPr lang="pt-BR" sz="8000" dirty="0"/>
              <a:t>Controle do usuário e </a:t>
            </a:r>
            <a:r>
              <a:rPr lang="pt-BR" sz="8000" dirty="0" smtClean="0"/>
              <a:t>liberdade: </a:t>
            </a:r>
            <a:r>
              <a:rPr lang="pt-BR" sz="8000" dirty="0"/>
              <a:t>Os usuários podem escolher funções do sistema por engano e precisarão de uma "saída de emergência" bem marcada para deixar o estado não desejado sem ter que passar por um extenso diálogo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4 - Consistência </a:t>
            </a:r>
            <a:r>
              <a:rPr lang="pt-BR" sz="8000" dirty="0"/>
              <a:t>e </a:t>
            </a:r>
            <a:r>
              <a:rPr lang="pt-BR" sz="8000" dirty="0" smtClean="0"/>
              <a:t>padrões: </a:t>
            </a:r>
            <a:r>
              <a:rPr lang="pt-BR" sz="8000" dirty="0"/>
              <a:t>Usuários não devem ter que imaginar se palavras, situações, ou ações diferentes significam a mesma coisa. Devem se seguir as convenções da plataforma. Usar palavras de forma consistente no conteúdo e nos botões. Deve-se verificar os </a:t>
            </a:r>
            <a:r>
              <a:rPr lang="pt-BR" sz="8000" dirty="0" smtClean="0"/>
              <a:t>títulos e </a:t>
            </a:r>
            <a:r>
              <a:rPr lang="pt-BR" sz="8000" dirty="0"/>
              <a:t>cabeçalhos das páginas confrontando-os com os links que apontam para eles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5 - </a:t>
            </a:r>
            <a:r>
              <a:rPr lang="pt-BR" sz="8000" dirty="0"/>
              <a:t>Prevenção de </a:t>
            </a:r>
            <a:r>
              <a:rPr lang="pt-BR" sz="8000" dirty="0" smtClean="0"/>
              <a:t>erro: </a:t>
            </a:r>
            <a:r>
              <a:rPr lang="pt-BR" sz="8000" dirty="0"/>
              <a:t>Muito melhor que boas mensagens de erro é um projeto cuidadoso que, em primeiro lugar, previna a ocorrência de problemas através de orientação e apresentação de recursos que facilitem a navegação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9 - </a:t>
            </a:r>
            <a:r>
              <a:rPr lang="pt-BR" sz="8000" dirty="0"/>
              <a:t>Auxiliar usuários a reconhecer, diagnosticar e recuperar ações </a:t>
            </a:r>
            <a:r>
              <a:rPr lang="pt-BR" sz="8000" dirty="0" smtClean="0"/>
              <a:t>erradas: Mensagens </a:t>
            </a:r>
            <a:r>
              <a:rPr lang="pt-BR" sz="8000" dirty="0"/>
              <a:t>de erro devem ser expressas em linguagem clara (sem códigos), indicar precisamente o problema, e sugerir construtivamente uma solução.</a:t>
            </a:r>
            <a:endParaRPr lang="pt-BR" sz="80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Usuários: Atendente do Balcão, Analista de exames e </a:t>
            </a:r>
            <a:r>
              <a:rPr lang="pt-BR" dirty="0" smtClean="0"/>
              <a:t>Executor de exames.</a:t>
            </a:r>
            <a:endParaRPr lang="pt-BR" dirty="0"/>
          </a:p>
          <a:p>
            <a:r>
              <a:rPr lang="pt-BR" dirty="0" smtClean="0"/>
              <a:t>Atendente de Balcão: Atende pacientes, coleta exames que serão analisados, atendimento do telefone.</a:t>
            </a:r>
          </a:p>
          <a:p>
            <a:r>
              <a:rPr lang="pt-BR" dirty="0" smtClean="0"/>
              <a:t>Analista de exames: Analisa dos exames que são disponibilizados na clinica, armazena os resultados dos exames em um local da clinica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Executor de exames: Realiza os exames, armazena os exames no local adequado.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Tendo em vista todo o ambiente atual que estamos analisando para propor nosso sistema, iremos realizar somente o gerenciamento de exames e não da clínica como um todo.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794</Words>
  <Application>Microsoft Office PowerPoint</Application>
  <PresentationFormat>Apresentação na tela (4:3)</PresentationFormat>
  <Paragraphs>92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Tahoma</vt:lpstr>
      <vt:lpstr>Tema do Office</vt:lpstr>
      <vt:lpstr>SISTEMA DE GERENCIAMENTO DE EXAMES</vt:lpstr>
      <vt:lpstr>Apresentação do Projeto</vt:lpstr>
      <vt:lpstr>Apresentação do Projeto</vt:lpstr>
      <vt:lpstr>Visão do Sistema</vt:lpstr>
      <vt:lpstr>Visão do Sistema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Inspeção de Usabilidade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Vinícius Romão</cp:lastModifiedBy>
  <cp:revision>113</cp:revision>
  <dcterms:created xsi:type="dcterms:W3CDTF">2013-01-18T12:57:42Z</dcterms:created>
  <dcterms:modified xsi:type="dcterms:W3CDTF">2014-11-16T13:39:13Z</dcterms:modified>
</cp:coreProperties>
</file>