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4" r:id="rId5"/>
    <p:sldId id="263" r:id="rId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24/03/2014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x:  integrante 1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integrante 2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integrante 3</a:t>
            </a:r>
          </a:p>
          <a:p>
            <a:r>
              <a:rPr lang="pt-BR" dirty="0" smtClean="0"/>
              <a:t>                </a:t>
            </a:r>
            <a:r>
              <a:rPr lang="pt-BR" dirty="0"/>
              <a:t>integrante </a:t>
            </a:r>
            <a:r>
              <a:rPr lang="pt-BR" dirty="0" smtClean="0"/>
              <a:t>4                  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Duas frases descrevendo o que o sistema faz.</a:t>
            </a:r>
          </a:p>
          <a:p>
            <a:r>
              <a:rPr lang="pt-BR" dirty="0" smtClean="0"/>
              <a:t>Identifique usuários para seu sistema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Apresente o diagrama de caso de uso de seu sistema</a:t>
            </a:r>
          </a:p>
          <a:p>
            <a:r>
              <a:rPr lang="pt-BR" dirty="0" smtClean="0"/>
              <a:t>Na apresentação ressalte as principais funcionalidades.</a:t>
            </a:r>
          </a:p>
          <a:p>
            <a:r>
              <a:rPr lang="pt-BR" dirty="0" smtClean="0"/>
              <a:t>Ressalte os que serão implementados</a:t>
            </a:r>
          </a:p>
          <a:p>
            <a:r>
              <a:rPr lang="pt-BR" dirty="0" smtClean="0"/>
              <a:t>Legível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23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Ressalte os resultados alcançados e futuras expansões.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66</TotalTime>
  <Words>90</Words>
  <Application>Microsoft Office PowerPoint</Application>
  <PresentationFormat>Apresentação na tela 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Presentation</vt:lpstr>
      <vt:lpstr>Apresentação do PowerPoint</vt:lpstr>
      <vt:lpstr>Apresentação do Sistema</vt:lpstr>
      <vt:lpstr>Diagrama Caso Uso</vt:lpstr>
      <vt:lpstr>Escopo do Sistema</vt:lpstr>
      <vt:lpstr>Conclusão</vt:lpstr>
    </vt:vector>
  </TitlesOfParts>
  <Manager/>
  <Company>CTI - Renanto Archer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admlab</cp:lastModifiedBy>
  <cp:revision>14</cp:revision>
  <dcterms:created xsi:type="dcterms:W3CDTF">2010-09-13T02:18:34Z</dcterms:created>
  <dcterms:modified xsi:type="dcterms:W3CDTF">2014-03-24T22:22:28Z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