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68" r:id="rId9"/>
    <p:sldId id="259" r:id="rId10"/>
    <p:sldId id="270" r:id="rId11"/>
    <p:sldId id="271" r:id="rId12"/>
    <p:sldId id="272" r:id="rId13"/>
    <p:sldId id="273" r:id="rId14"/>
    <p:sldId id="274" r:id="rId15"/>
    <p:sldId id="278" r:id="rId16"/>
    <p:sldId id="281" r:id="rId17"/>
    <p:sldId id="276" r:id="rId18"/>
    <p:sldId id="277" r:id="rId19"/>
    <p:sldId id="279" r:id="rId20"/>
    <p:sldId id="280" r:id="rId21"/>
    <p:sldId id="275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82" r:id="rId31"/>
    <p:sldId id="283" r:id="rId32"/>
    <p:sldId id="284" r:id="rId33"/>
    <p:sldId id="285" r:id="rId34"/>
    <p:sldId id="286" r:id="rId35"/>
    <p:sldId id="287" r:id="rId36"/>
    <p:sldId id="301" r:id="rId37"/>
    <p:sldId id="288" r:id="rId38"/>
    <p:sldId id="289" r:id="rId39"/>
    <p:sldId id="290" r:id="rId40"/>
    <p:sldId id="291" r:id="rId41"/>
    <p:sldId id="292" r:id="rId42"/>
    <p:sldId id="263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483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SISTEMA DE GERENCIAMENTO DE EXAMES</a:t>
            </a:r>
            <a:endParaRPr lang="pt-BR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 smtClean="0"/>
              <a:t>                Gabriel Piccolo</a:t>
            </a:r>
          </a:p>
          <a:p>
            <a:r>
              <a:rPr lang="pt-BR" dirty="0" smtClean="0"/>
              <a:t>                Pedro </a:t>
            </a:r>
            <a:r>
              <a:rPr lang="pt-BR" dirty="0" err="1" smtClean="0"/>
              <a:t>Gimenes</a:t>
            </a:r>
            <a:endParaRPr lang="pt-BR" dirty="0" smtClean="0"/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8" y="2204864"/>
            <a:ext cx="8913832" cy="316835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39552" y="5517232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0070C0"/>
                </a:solidFill>
              </a:rPr>
              <a:t>Continuação da ligação de herança no slide seguinte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43051"/>
            <a:ext cx="8686800" cy="172225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97242"/>
            <a:ext cx="696828" cy="23838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8" y="2230742"/>
            <a:ext cx="2089462" cy="218858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23928" y="1916832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nos slides anterior.</a:t>
            </a:r>
            <a:endParaRPr lang="pt-BR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0" y="1798694"/>
            <a:ext cx="8805377" cy="417646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42422"/>
            <a:ext cx="5596094" cy="52128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218" name="Picture 2" descr="C:\Users\'\Desktop\Projeto de baixa fidelidade\Projeto de baixa fidelidade\Paciente\quem_som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472608" cy="5184576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242" name="Picture 2" descr="C:\Users\'\Desktop\Projeto de baixa fidelidade\Projeto de baixa fidelidade\Paciente\conta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754" y="1484784"/>
            <a:ext cx="5488492" cy="5112568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Sistema de gerenciamento, gestão e controle de exames, visando facilidade e praticidade para o paciente.</a:t>
            </a:r>
          </a:p>
          <a:p>
            <a:r>
              <a:rPr lang="pt-BR" sz="2400" dirty="0" smtClean="0"/>
              <a:t>Usuários: Paciente, Gestor e Administrador.</a:t>
            </a:r>
          </a:p>
          <a:p>
            <a:r>
              <a:rPr lang="pt-BR" sz="2400" dirty="0" smtClean="0"/>
              <a:t>Ambientes: WebSite.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2290" name="Picture 2" descr="C:\Users\'\Desktop\Projeto de baixa fidelidade\Projeto de baixa fidelidade\Paciente\Contato - 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754" y="1484784"/>
            <a:ext cx="5488492" cy="5112568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6146" name="Picture 2" descr="C:\Users\'\Desktop\Projeto de baixa fidelidade\Projeto de baixa fidelidade\Paciente\inicio - Erro.png"/>
          <p:cNvPicPr>
            <a:picLocks noChangeAspect="1" noChangeArrowheads="1"/>
          </p:cNvPicPr>
          <p:nvPr/>
        </p:nvPicPr>
        <p:blipFill>
          <a:blip r:embed="rId2" cstate="print"/>
          <a:srcRect l="4419" r="3970" b="6879"/>
          <a:stretch>
            <a:fillRect/>
          </a:stretch>
        </p:blipFill>
        <p:spPr bwMode="auto">
          <a:xfrm>
            <a:off x="2012844" y="1463000"/>
            <a:ext cx="5118313" cy="484632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304800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Paciente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04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3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5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9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5624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Telas Gestor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e Problematização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Analisando outros sistemas e interfaces (web) de gerenciamento de exames pudemos constatar que existem muitas falhas e com resolvemos desenvolver um sistema que auxiliasse a resolução dessas falhas. O paciente poderá ter acesso ao sistema via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para verificar o andamento e resultado de exames.</a:t>
            </a:r>
          </a:p>
          <a:p>
            <a:r>
              <a:rPr lang="pt-BR" sz="2400" dirty="0" smtClean="0"/>
              <a:t>Website é controlado por gestores e administradores.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12776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84784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8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Máximo de praticidade para o paciente.</a:t>
            </a:r>
            <a:endParaRPr lang="en-US" sz="2400" dirty="0" smtClean="0"/>
          </a:p>
          <a:p>
            <a:r>
              <a:rPr lang="pt-BR" sz="2400" dirty="0" smtClean="0"/>
              <a:t>Aprimoramento no gerenciamento de um consultório clinico.</a:t>
            </a:r>
            <a:endParaRPr lang="en-US" sz="2400" dirty="0" smtClean="0"/>
          </a:p>
          <a:p>
            <a:r>
              <a:rPr lang="pt-BR" sz="2400" dirty="0" smtClean="0"/>
              <a:t>Maior controle e histórico de todas consultas de algum paciente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3922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de Baixa Fidelidade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3" y="1456560"/>
            <a:ext cx="5596094" cy="5212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8032" y="17008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Telas Administrador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9203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 ponto principal do sistema é a possibilidade de controle e gestão que ele oferece para a clínica, além de facilidade para o paciente que for realizar um exame.</a:t>
            </a:r>
          </a:p>
          <a:p>
            <a:r>
              <a:rPr lang="pt-BR" sz="2400" dirty="0" smtClean="0"/>
              <a:t>Um ponto a ser melhorado no sistema é a quantidade pequena de funcionalidades dele.</a:t>
            </a:r>
          </a:p>
          <a:p>
            <a:r>
              <a:rPr lang="pt-BR" sz="2400" dirty="0" smtClean="0"/>
              <a:t>No futuro poderá ser acrescentado um sistema de agendamento de exames online no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da clínica e o ajuste do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para dispositivos </a:t>
            </a:r>
            <a:r>
              <a:rPr lang="pt-BR" sz="2400" dirty="0" err="1" smtClean="0"/>
              <a:t>mobile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smtClean="0"/>
              <a:t>Cadastrar pacientes no sistema</a:t>
            </a:r>
            <a:endParaRPr lang="en-US" sz="2400" dirty="0" smtClean="0"/>
          </a:p>
          <a:p>
            <a:pPr lvl="0"/>
            <a:r>
              <a:rPr lang="pt-BR" sz="2400" dirty="0" smtClean="0"/>
              <a:t>Gerar código para acompanhamento de resultado de exame online</a:t>
            </a:r>
            <a:endParaRPr lang="en-US" sz="2400" dirty="0" smtClean="0"/>
          </a:p>
          <a:p>
            <a:pPr lvl="0"/>
            <a:r>
              <a:rPr lang="pt-BR" sz="2400" dirty="0" smtClean="0"/>
              <a:t>Documentar histórico dos pacientes na clínica</a:t>
            </a:r>
            <a:endParaRPr lang="en-US" sz="2400" dirty="0" smtClean="0"/>
          </a:p>
          <a:p>
            <a:pPr lvl="0"/>
            <a:r>
              <a:rPr lang="pt-BR" sz="2400" dirty="0" smtClean="0"/>
              <a:t>Gerar prontuário digital para o paciente</a:t>
            </a:r>
            <a:endParaRPr lang="en-US" sz="2400" dirty="0" smtClean="0"/>
          </a:p>
          <a:p>
            <a:pPr lvl="0"/>
            <a:r>
              <a:rPr lang="pt-BR" sz="2400" dirty="0" smtClean="0"/>
              <a:t>Gerar relatórios diários, semanais ou mensais do fluxo de exames</a:t>
            </a:r>
            <a:endParaRPr lang="en-US" sz="2400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smtClean="0"/>
              <a:t>Concorrente analisado: </a:t>
            </a:r>
            <a:r>
              <a:rPr lang="pt-BR" sz="2400" dirty="0" err="1" smtClean="0"/>
              <a:t>Confiance</a:t>
            </a:r>
            <a:r>
              <a:rPr lang="pt-BR" sz="2400" dirty="0" smtClean="0"/>
              <a:t> Medicina Diagnóstica</a:t>
            </a:r>
          </a:p>
          <a:p>
            <a:pPr lvl="0"/>
            <a:r>
              <a:rPr lang="pt-BR" sz="2400" dirty="0" smtClean="0"/>
              <a:t>Analisamos um sistema concorrente e percebemos alguns pontos no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.</a:t>
            </a:r>
          </a:p>
          <a:p>
            <a:pPr lvl="0"/>
            <a:r>
              <a:rPr lang="pt-BR" sz="2400" dirty="0" smtClean="0"/>
              <a:t>Pontos fortes: fluidez do </a:t>
            </a:r>
            <a:r>
              <a:rPr lang="pt-BR" sz="2400" dirty="0" err="1" smtClean="0"/>
              <a:t>website</a:t>
            </a:r>
            <a:r>
              <a:rPr lang="pt-BR" sz="2400" dirty="0" smtClean="0"/>
              <a:t> e da interface, formas de interação do sistema com o usuário e serviços e ferramentas que o sistema oferece para o usuário.</a:t>
            </a:r>
          </a:p>
          <a:p>
            <a:pPr lvl="0"/>
            <a:r>
              <a:rPr lang="pt-BR" sz="2400" dirty="0" smtClean="0"/>
              <a:t>Pontos Fracos: Botões que não trabalham da forma desejada no sistema, falta de usabilidade, problema de compatibilidade com alguns navegadores, falta de um controle de histórico de exames já realizados pelo paciente.</a:t>
            </a:r>
          </a:p>
          <a:p>
            <a:pPr lvl="0">
              <a:buNone/>
            </a:pPr>
            <a:endParaRPr lang="en-US" sz="2400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Envolvidos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2050" name="Picture 2" descr="C:\Users\'\Desktop\bundin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754388" cy="37138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1027" name="Picture 3" descr="C:\Users\'\Desktop\bund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76672" cy="4104456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 smtClean="0"/>
              <a:t>Necessidade dos Envolvidos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22/09/2014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1" y="1545160"/>
            <a:ext cx="3107657" cy="4764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190</TotalTime>
  <Words>754</Words>
  <Application>Microsoft Office PowerPoint</Application>
  <PresentationFormat>Apresentação na tela (4:3)</PresentationFormat>
  <Paragraphs>265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Times New Roman</vt:lpstr>
      <vt:lpstr>Wingdings</vt:lpstr>
      <vt:lpstr>Presentation</vt:lpstr>
      <vt:lpstr>SISTEMA DE GERENCIAMENTO DE EXAMES</vt:lpstr>
      <vt:lpstr>Apresentação do Sistema</vt:lpstr>
      <vt:lpstr>Contexto e Problematização</vt:lpstr>
      <vt:lpstr>Objetivos Gerais do Sistema</vt:lpstr>
      <vt:lpstr>Objetivos Específicos do Sistema</vt:lpstr>
      <vt:lpstr>Alternativas e Concorrência</vt:lpstr>
      <vt:lpstr>Usuários Envolvidos</vt:lpstr>
      <vt:lpstr>Necessidade dos Envolvidos</vt:lpstr>
      <vt:lpstr>Diagrama Caso Uso</vt:lpstr>
      <vt:lpstr>Diagrama Caso Uso</vt:lpstr>
      <vt:lpstr>Diagrama Caso Uso</vt:lpstr>
      <vt:lpstr>Diagrama Caso Uso</vt:lpstr>
      <vt:lpstr>Escopo do Sistema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Protótipo de Baixa Fidelidade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Vinícius Romão</cp:lastModifiedBy>
  <cp:revision>29</cp:revision>
  <dcterms:created xsi:type="dcterms:W3CDTF">2010-09-13T02:18:34Z</dcterms:created>
  <dcterms:modified xsi:type="dcterms:W3CDTF">2014-09-22T19:39:12Z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