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81" r:id="rId3"/>
    <p:sldId id="317" r:id="rId4"/>
    <p:sldId id="298" r:id="rId5"/>
    <p:sldId id="302" r:id="rId6"/>
    <p:sldId id="282" r:id="rId7"/>
    <p:sldId id="289" r:id="rId8"/>
    <p:sldId id="290" r:id="rId9"/>
    <p:sldId id="296" r:id="rId10"/>
    <p:sldId id="292" r:id="rId11"/>
    <p:sldId id="294" r:id="rId12"/>
    <p:sldId id="291" r:id="rId13"/>
    <p:sldId id="293" r:id="rId14"/>
    <p:sldId id="295" r:id="rId15"/>
    <p:sldId id="318" r:id="rId16"/>
    <p:sldId id="279" r:id="rId17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B3AC6-9B44-4B5C-8B25-D3008DB399E3}" type="datetimeFigureOut">
              <a:rPr lang="pt-BR" smtClean="0"/>
              <a:t>07/04/2015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4F886-580C-4471-933D-84EA2AD85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94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4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101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94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0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30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48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4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8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aniel.lima.SPVERIS\Desktop\Papelaria Metrocamp\Interno\PPT IBTANov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6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26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9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2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57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21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9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localhost:8080/LabWe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Arquivos%20do%20Anselmo%20preencidos%20-%20Semestre%20passado/WBS_Template.x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rquivos%20do%20Anselmo%20preencidos%20-%20Semestre%20passado/Cronograma_Template.m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PIGP2015Sem1/ENTREGA%202/PIGP_2015_Template_MATRIZ%20DE%20RISCOS.x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836712"/>
            <a:ext cx="8640960" cy="1470025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00CC"/>
                </a:solidFill>
              </a:rPr>
              <a:t>Tecnólogo em ADS - Semestre 4</a:t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/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>Gerenciamento de Projetos de Software</a:t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/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Clínica Lab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372200" y="3284984"/>
            <a:ext cx="2633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defRPr/>
            </a:pPr>
            <a:r>
              <a:rPr lang="pt-BR" b="1" dirty="0" smtClean="0"/>
              <a:t>Grupo 4</a:t>
            </a:r>
            <a:endParaRPr lang="pt-BR" sz="1800" b="1" dirty="0" smtClean="0"/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Danilo Missio</a:t>
            </a:r>
          </a:p>
          <a:p>
            <a:pPr algn="r">
              <a:spcBef>
                <a:spcPct val="20000"/>
              </a:spcBef>
              <a:defRPr/>
            </a:pPr>
            <a:r>
              <a:rPr lang="pt-BR" b="1" dirty="0" smtClean="0"/>
              <a:t>Gabriel Piccolo</a:t>
            </a:r>
            <a:endParaRPr lang="pt-BR" sz="1800" b="1" dirty="0" smtClean="0"/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Pedro Gimenes</a:t>
            </a:r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Vinícius Romão</a:t>
            </a:r>
          </a:p>
        </p:txBody>
      </p:sp>
    </p:spTree>
    <p:extLst>
      <p:ext uri="{BB962C8B-B14F-4D97-AF65-F5344CB8AC3E}">
        <p14:creationId xmlns:p14="http://schemas.microsoft.com/office/powerpoint/2010/main" val="1797877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032" y="764704"/>
            <a:ext cx="5027936" cy="540373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3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" y="2106874"/>
            <a:ext cx="9140623" cy="240224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3634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614"/>
            <a:ext cx="9144000" cy="499372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03548" y="585141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400" dirty="0" smtClean="0">
                <a:solidFill>
                  <a:srgbClr val="FF0000"/>
                </a:solidFill>
              </a:rPr>
              <a:t>*Continuação </a:t>
            </a:r>
            <a:r>
              <a:rPr lang="pt-BR" sz="2400" dirty="0">
                <a:solidFill>
                  <a:srgbClr val="FF0000"/>
                </a:solidFill>
              </a:rPr>
              <a:t>da ligação de herança no slide seguinte</a:t>
            </a:r>
          </a:p>
        </p:txBody>
      </p:sp>
      <p:sp>
        <p:nvSpPr>
          <p:cNvPr id="8" name="Retângulo 7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4160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835085"/>
            <a:ext cx="5473532" cy="550508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280600" y="1105128"/>
            <a:ext cx="386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*</a:t>
            </a:r>
            <a:r>
              <a:rPr lang="pt-BR" sz="2000" dirty="0">
                <a:solidFill>
                  <a:srgbClr val="FF0000"/>
                </a:solidFill>
              </a:rPr>
              <a:t>Os casos de uso do gestor podem ser </a:t>
            </a:r>
            <a:r>
              <a:rPr lang="pt-BR" sz="2000" dirty="0" smtClean="0">
                <a:solidFill>
                  <a:srgbClr val="FF0000"/>
                </a:solidFill>
              </a:rPr>
              <a:t>visualizados no slide anterior.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2593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 de Dados – Modelo conceitual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" y="1412776"/>
            <a:ext cx="9132981" cy="468876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03548" y="6076736"/>
            <a:ext cx="8136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000" dirty="0" smtClean="0">
                <a:solidFill>
                  <a:srgbClr val="FF0000"/>
                </a:solidFill>
              </a:rPr>
              <a:t>*</a:t>
            </a:r>
            <a:r>
              <a:rPr lang="pt-BR" sz="2000" dirty="0" smtClean="0">
                <a:solidFill>
                  <a:srgbClr val="FF0000"/>
                </a:solidFill>
              </a:rPr>
              <a:t>O banco de dados ainda não foi finalizado e terá modificações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8409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36712"/>
            <a:ext cx="6630745" cy="516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038350" y="2636912"/>
            <a:ext cx="510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5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Duvidas?</a:t>
            </a:r>
            <a:endParaRPr lang="pt-BR" sz="24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6269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Integrantes do Grupo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1" y="841438"/>
            <a:ext cx="2348880" cy="23488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10"/>
          <a:stretch/>
        </p:blipFill>
        <p:spPr>
          <a:xfrm>
            <a:off x="3779912" y="836612"/>
            <a:ext cx="2135052" cy="23537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8" r="21258" b="17620"/>
          <a:stretch/>
        </p:blipFill>
        <p:spPr>
          <a:xfrm>
            <a:off x="6754003" y="836712"/>
            <a:ext cx="1642366" cy="2353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52" y="3789040"/>
            <a:ext cx="1943371" cy="202910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18132" y="3197498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Gabriel Piccolo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57958" y="319031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Danilo Missio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057958" y="5818148"/>
            <a:ext cx="16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Pedro Gimenes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785707" y="3197498"/>
            <a:ext cx="1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Vinícius Romão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Objetivos do </a:t>
            </a:r>
            <a:r>
              <a:rPr lang="pt-B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</a:t>
            </a:r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Webdings" pitchFamily="18" charset="2"/>
              <a:buNone/>
            </a:pPr>
            <a:endParaRPr lang="pt-BR" sz="24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Máximo de praticidade para o paciente.</a:t>
            </a: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Aprimoramento no gerenciamento de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Maior controle e histórico de todas consultas de algum paciente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Clínica Lab</a:t>
            </a:r>
          </a:p>
        </p:txBody>
      </p:sp>
    </p:spTree>
    <p:extLst>
      <p:ext uri="{BB962C8B-B14F-4D97-AF65-F5344CB8AC3E}">
        <p14:creationId xmlns:p14="http://schemas.microsoft.com/office/powerpoint/2010/main" val="33828022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EAP/WBS</a:t>
            </a: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 algn="l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m 2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/>
          <a:stretch/>
        </p:blipFill>
        <p:spPr>
          <a:xfrm>
            <a:off x="35496" y="2708920"/>
            <a:ext cx="9073008" cy="15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7291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Cronograma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pic>
        <p:nvPicPr>
          <p:cNvPr id="2" name="Imagem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48" y="1052736"/>
            <a:ext cx="7308304" cy="46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085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Matriz de Riscos</a:t>
            </a:r>
            <a:b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</a:b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pic>
        <p:nvPicPr>
          <p:cNvPr id="3" name="Imagem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6" y="2780928"/>
            <a:ext cx="7872928" cy="86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Situação dos Entregáveis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56051"/>
              </p:ext>
            </p:extLst>
          </p:nvPr>
        </p:nvGraphicFramePr>
        <p:xfrm>
          <a:off x="611560" y="1844824"/>
          <a:ext cx="7992888" cy="3168352"/>
        </p:xfrm>
        <a:graphic>
          <a:graphicData uri="http://schemas.openxmlformats.org/drawingml/2006/table">
            <a:tbl>
              <a:tblPr>
                <a:effectLst>
                  <a:reflection endPos="0" dist="50800" dir="5400000" sy="-100000" algn="bl" rotWithShape="0"/>
                </a:effectLst>
                <a:tableStyleId>{D7AC3CCA-C797-4891-BE02-D94E43425B78}</a:tableStyleId>
              </a:tblPr>
              <a:tblGrid>
                <a:gridCol w="3637482"/>
                <a:gridCol w="2406755"/>
                <a:gridCol w="1948651"/>
              </a:tblGrid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Entregáveis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Data </a:t>
                      </a:r>
                      <a:r>
                        <a:rPr lang="pt-BR" sz="1800" b="1" u="none" strike="noStrike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prevista </a:t>
                      </a:r>
                      <a:r>
                        <a:rPr lang="pt-BR" sz="180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para conclusão</a:t>
                      </a:r>
                      <a:endParaRPr lang="pt-BR" sz="18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Situação dos entregáveis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Geração relatório de fluxo de exames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09/04/2015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90%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Documentação do histórico dos pacientes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16/04/2015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0%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Geração prontuário digital para o paciente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04/05/2015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0%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4230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Qualidade dos Entregáveis</a:t>
            </a:r>
            <a:b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</a:b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09266"/>
              </p:ext>
            </p:extLst>
          </p:nvPr>
        </p:nvGraphicFramePr>
        <p:xfrm>
          <a:off x="539552" y="1340772"/>
          <a:ext cx="7992888" cy="1440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74137"/>
                <a:gridCol w="2918751"/>
              </a:tblGrid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Entregáveis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Indicadores de Qualidade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Geração relatório de fluxo de exames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Documentação do histórico dos pacientes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Geração prontuário digital para o paciente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77113"/>
              </p:ext>
            </p:extLst>
          </p:nvPr>
        </p:nvGraphicFramePr>
        <p:xfrm>
          <a:off x="539552" y="3356992"/>
          <a:ext cx="7992888" cy="2520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74137"/>
                <a:gridCol w="2918751"/>
              </a:tblGrid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Indicadores de Qualidade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Descrição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Não implementado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Péssimo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Ruim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Médio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Bom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Ótimo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216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Lições Aprendidas</a:t>
            </a:r>
            <a:b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</a:b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3752" y="1268760"/>
            <a:ext cx="90364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agir em equipe respeitando diferenças/pensamentos.</a:t>
            </a:r>
          </a:p>
          <a:p>
            <a:pPr marL="901700" lvl="2" indent="-279400">
              <a:buSzPct val="80000"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Compreensão das praticas de Gerenciamento de Projetos.</a:t>
            </a:r>
          </a:p>
          <a:p>
            <a:pPr marL="901700" lvl="2" indent="-279400">
              <a:buSzPct val="80000"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Organização da equipe utilizando um cronograma e o respeitando, como se estivéssemos realmente em uma situação do dia-a-dia dentro de uma empresa.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6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268</Words>
  <Application>Microsoft Office PowerPoint</Application>
  <PresentationFormat>Apresentação na tela (4:3)</PresentationFormat>
  <Paragraphs>86</Paragraphs>
  <Slides>16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Tahoma</vt:lpstr>
      <vt:lpstr>Webdings</vt:lpstr>
      <vt:lpstr>Wingdings</vt:lpstr>
      <vt:lpstr>Tema do Office</vt:lpstr>
      <vt:lpstr>Tecnólogo em ADS - Semestre 4  Gerenciamento de Projetos de Software  Clínica Lab</vt:lpstr>
      <vt:lpstr>Integrantes do Grupo</vt:lpstr>
      <vt:lpstr>Clínica Lab</vt:lpstr>
      <vt:lpstr>Escopo do projeto</vt:lpstr>
      <vt:lpstr>Cronograma</vt:lpstr>
      <vt:lpstr>Matriz de Riscos </vt:lpstr>
      <vt:lpstr>Situação dos Entregáveis</vt:lpstr>
      <vt:lpstr>Qualidade dos Entregáveis </vt:lpstr>
      <vt:lpstr>Lições Aprendidas </vt:lpstr>
      <vt:lpstr>Escopo do produto</vt:lpstr>
      <vt:lpstr>Escopo do produto</vt:lpstr>
      <vt:lpstr>Escopo do produto</vt:lpstr>
      <vt:lpstr>Escopo do produto</vt:lpstr>
      <vt:lpstr>Escopo do produto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Bezerra de Lima</dc:creator>
  <cp:lastModifiedBy>Kokmz</cp:lastModifiedBy>
  <cp:revision>61</cp:revision>
  <cp:lastPrinted>2013-02-15T13:06:38Z</cp:lastPrinted>
  <dcterms:created xsi:type="dcterms:W3CDTF">2013-01-18T12:57:42Z</dcterms:created>
  <dcterms:modified xsi:type="dcterms:W3CDTF">2015-04-07T07:09:29Z</dcterms:modified>
</cp:coreProperties>
</file>