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281" r:id="rId3"/>
    <p:sldId id="283" r:id="rId4"/>
    <p:sldId id="282" r:id="rId5"/>
    <p:sldId id="284" r:id="rId6"/>
    <p:sldId id="289" r:id="rId7"/>
    <p:sldId id="290" r:id="rId8"/>
    <p:sldId id="286" r:id="rId9"/>
    <p:sldId id="292" r:id="rId10"/>
    <p:sldId id="294" r:id="rId11"/>
    <p:sldId id="291" r:id="rId12"/>
    <p:sldId id="293" r:id="rId13"/>
    <p:sldId id="295" r:id="rId14"/>
    <p:sldId id="296" r:id="rId15"/>
    <p:sldId id="297" r:id="rId16"/>
    <p:sldId id="288" r:id="rId17"/>
    <p:sldId id="279" r:id="rId18"/>
  </p:sldIdLst>
  <p:sldSz cx="9144000" cy="6858000" type="screen4x3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B3AC6-9B44-4B5C-8B25-D3008DB399E3}" type="datetimeFigureOut">
              <a:rPr lang="pt-BR" smtClean="0"/>
              <a:t>13/11/2014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4F886-580C-4471-933D-84EA2AD85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941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101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943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701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306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481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444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098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13/11/2014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14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13/11/2014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81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13/11/2014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2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daniel.lima.SPVERIS\Desktop\Papelaria Metrocamp\Interno\PPT IBTANovo_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13/11/2014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44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13/11/2014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6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13/11/2014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26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13/11/2014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59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13/11/2014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42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13/11/2014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57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13/11/2014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21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13/11/2014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09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DC042-039A-4E80-A826-4614F83E09D2}" type="datetimeFigureOut">
              <a:rPr lang="pt-BR" smtClean="0"/>
              <a:pPr/>
              <a:t>13/11/2014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6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836712"/>
            <a:ext cx="8640960" cy="1470025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0000CC"/>
                </a:solidFill>
              </a:rPr>
              <a:t>Tecnólogo em ADS - Semestre 4</a:t>
            </a:r>
            <a:br>
              <a:rPr lang="pt-BR" dirty="0" smtClean="0">
                <a:solidFill>
                  <a:srgbClr val="0000CC"/>
                </a:solidFill>
              </a:rPr>
            </a:br>
            <a:r>
              <a:rPr lang="pt-BR" dirty="0" smtClean="0">
                <a:solidFill>
                  <a:srgbClr val="0000CC"/>
                </a:solidFill>
              </a:rPr>
              <a:t/>
            </a:r>
            <a:br>
              <a:rPr lang="pt-BR" dirty="0" smtClean="0">
                <a:solidFill>
                  <a:srgbClr val="0000CC"/>
                </a:solidFill>
              </a:rPr>
            </a:br>
            <a:r>
              <a:rPr lang="pt-BR" dirty="0" smtClean="0">
                <a:solidFill>
                  <a:srgbClr val="0000CC"/>
                </a:solidFill>
              </a:rPr>
              <a:t>Gerenciamento de Projetos de Software</a:t>
            </a:r>
            <a:br>
              <a:rPr lang="pt-BR" dirty="0" smtClean="0">
                <a:solidFill>
                  <a:srgbClr val="0000CC"/>
                </a:solidFill>
              </a:rPr>
            </a:br>
            <a:r>
              <a:rPr lang="pt-BR" dirty="0" smtClean="0">
                <a:solidFill>
                  <a:srgbClr val="0000CC"/>
                </a:solidFill>
              </a:rPr>
              <a:t/>
            </a:r>
            <a:br>
              <a:rPr lang="pt-BR" dirty="0" smtClean="0">
                <a:solidFill>
                  <a:srgbClr val="0000CC"/>
                </a:solidFill>
              </a:rPr>
            </a:br>
            <a:r>
              <a:rPr lang="pt-BR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para </a:t>
            </a:r>
            <a:r>
              <a:rPr lang="pt-BR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gerenciamento de exames</a:t>
            </a:r>
            <a:endParaRPr lang="pt-BR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372200" y="3284984"/>
            <a:ext cx="2633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defRPr/>
            </a:pPr>
            <a:r>
              <a:rPr lang="pt-BR" b="1" dirty="0" smtClean="0"/>
              <a:t>Grupo 4</a:t>
            </a:r>
            <a:endParaRPr lang="pt-BR" sz="1800" b="1" dirty="0" smtClean="0"/>
          </a:p>
          <a:p>
            <a:pPr algn="r">
              <a:spcBef>
                <a:spcPct val="20000"/>
              </a:spcBef>
              <a:defRPr/>
            </a:pPr>
            <a:r>
              <a:rPr lang="pt-BR" sz="1800" b="1" dirty="0" smtClean="0"/>
              <a:t>Danilo Missio</a:t>
            </a:r>
          </a:p>
          <a:p>
            <a:pPr algn="r">
              <a:spcBef>
                <a:spcPct val="20000"/>
              </a:spcBef>
              <a:defRPr/>
            </a:pPr>
            <a:r>
              <a:rPr lang="pt-BR" b="1" dirty="0" smtClean="0"/>
              <a:t>Gabriel Piccolo</a:t>
            </a:r>
            <a:endParaRPr lang="pt-BR" sz="1800" b="1" dirty="0" smtClean="0"/>
          </a:p>
          <a:p>
            <a:pPr algn="r">
              <a:spcBef>
                <a:spcPct val="20000"/>
              </a:spcBef>
              <a:defRPr/>
            </a:pPr>
            <a:r>
              <a:rPr lang="pt-BR" sz="1800" b="1" dirty="0" smtClean="0"/>
              <a:t>Pedro Gimenes</a:t>
            </a:r>
          </a:p>
          <a:p>
            <a:pPr algn="r">
              <a:spcBef>
                <a:spcPct val="20000"/>
              </a:spcBef>
              <a:defRPr/>
            </a:pPr>
            <a:r>
              <a:rPr lang="pt-BR" sz="1800" b="1" dirty="0" smtClean="0"/>
              <a:t>Vinícius Romão</a:t>
            </a:r>
          </a:p>
        </p:txBody>
      </p:sp>
    </p:spTree>
    <p:extLst>
      <p:ext uri="{BB962C8B-B14F-4D97-AF65-F5344CB8AC3E}">
        <p14:creationId xmlns:p14="http://schemas.microsoft.com/office/powerpoint/2010/main" val="179787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Evidencias da existência do Sistema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" y="2106874"/>
            <a:ext cx="9140623" cy="240224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296820" y="692696"/>
            <a:ext cx="2354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 uso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3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Evidencias da existência do Sistema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614"/>
            <a:ext cx="9144000" cy="499372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03548" y="5851418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pt-BR" sz="2400" dirty="0" smtClean="0">
                <a:solidFill>
                  <a:srgbClr val="FF0000"/>
                </a:solidFill>
              </a:rPr>
              <a:t>*Continuação </a:t>
            </a:r>
            <a:r>
              <a:rPr lang="pt-BR" sz="2400" dirty="0">
                <a:solidFill>
                  <a:srgbClr val="FF0000"/>
                </a:solidFill>
              </a:rPr>
              <a:t>da ligação de herança no slide seguinte</a:t>
            </a:r>
          </a:p>
        </p:txBody>
      </p:sp>
      <p:sp>
        <p:nvSpPr>
          <p:cNvPr id="8" name="Retângulo 7"/>
          <p:cNvSpPr/>
          <p:nvPr/>
        </p:nvSpPr>
        <p:spPr>
          <a:xfrm>
            <a:off x="-296820" y="692696"/>
            <a:ext cx="2354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 uso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04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Evidencias da existência do Sistema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835085"/>
            <a:ext cx="5473532" cy="550508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280600" y="1105128"/>
            <a:ext cx="3863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*</a:t>
            </a:r>
            <a:r>
              <a:rPr lang="pt-BR" sz="2000" dirty="0">
                <a:solidFill>
                  <a:srgbClr val="FF0000"/>
                </a:solidFill>
              </a:rPr>
              <a:t>Os casos de uso do gestor podem ser melhor visualizados nos slides anterior.</a:t>
            </a:r>
          </a:p>
        </p:txBody>
      </p:sp>
      <p:sp>
        <p:nvSpPr>
          <p:cNvPr id="8" name="Retângulo 7"/>
          <p:cNvSpPr/>
          <p:nvPr/>
        </p:nvSpPr>
        <p:spPr>
          <a:xfrm>
            <a:off x="-296820" y="692696"/>
            <a:ext cx="2354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 uso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2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Evidencias da existência do Sistema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80528" y="834963"/>
            <a:ext cx="583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Banco de Dados – Modelo conceitual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0084"/>
            <a:ext cx="9144000" cy="469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4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Evidencias da existência do Sistema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80528" y="834963"/>
            <a:ext cx="583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Banco de Dados – Modelo logico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407"/>
            <a:ext cx="9144000" cy="492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7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Evidencias da existência do Sistema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80528" y="834963"/>
            <a:ext cx="583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Protótipo de Alta Fidelidade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018" y="1296628"/>
            <a:ext cx="6237964" cy="481999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51520" y="6021288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pt-BR" sz="2400" dirty="0" smtClean="0">
                <a:solidFill>
                  <a:srgbClr val="FF0000"/>
                </a:solidFill>
              </a:rPr>
              <a:t>*O visual final da tela Inicial ainda está sendo desenvolvido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1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152400" y="857232"/>
            <a:ext cx="881221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</a:t>
            </a: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ponto principal do sistema é a possibilidade de controle e gestão que ele oferece para a clínica, além de facilidade para o paciente que for realizar um 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exame.</a:t>
            </a:r>
          </a:p>
          <a:p>
            <a:pPr marL="901700" lvl="2" indent="-279400" algn="l">
              <a:buSzPct val="80000"/>
              <a:buFont typeface="Wingdings" pitchFamily="2" charset="2"/>
              <a:buNone/>
            </a:pP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Novas funcionalidades serão implementadas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Conclusão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038350" y="2636912"/>
            <a:ext cx="5105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5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Duvidas?</a:t>
            </a:r>
            <a:endParaRPr lang="pt-BR" sz="2400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36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152400" y="857232"/>
            <a:ext cx="8812213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Objetivos do </a:t>
            </a:r>
            <a:r>
              <a:rPr lang="pt-B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Projeto</a:t>
            </a:r>
            <a:endParaRPr lang="pt-B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buFont typeface="Webdings" pitchFamily="18" charset="2"/>
              <a:buNone/>
            </a:pPr>
            <a:endParaRPr lang="pt-BR" sz="2400" dirty="0">
              <a:solidFill>
                <a:srgbClr val="008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Máximo de praticidade para o paciente.</a:t>
            </a:r>
          </a:p>
          <a:p>
            <a:pPr marL="901700" lvl="2" indent="-279400" algn="l">
              <a:buSzPct val="80000"/>
              <a:buFont typeface="Wingdings" pitchFamily="2" charset="2"/>
              <a:buNone/>
            </a:pPr>
            <a:endParaRPr lang="pt-BR" sz="24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Aprimoramento no gerenciamento de </a:t>
            </a:r>
            <a:r>
              <a:rPr lang="pt-BR" sz="24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exames.</a:t>
            </a:r>
            <a:endParaRPr lang="pt-BR" sz="24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01700" lvl="2" indent="-279400" algn="l">
              <a:buSzPct val="80000"/>
              <a:buFont typeface="Wingdings" pitchFamily="2" charset="2"/>
              <a:buNone/>
            </a:pPr>
            <a:endParaRPr lang="pt-BR" sz="24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Maior controle e histórico de todas consultas de algum paciente</a:t>
            </a:r>
            <a:r>
              <a:rPr lang="pt-BR" sz="24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pt-BR" sz="24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Sistema </a:t>
            </a:r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para </a:t>
            </a:r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gerenciamento de exames</a:t>
            </a:r>
            <a:endParaRPr lang="pt-BR" sz="3600" dirty="0" smtClean="0">
              <a:solidFill>
                <a:srgbClr val="0000CC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52400" y="857232"/>
            <a:ext cx="8812213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endParaRPr lang="pt-BR" sz="2400" dirty="0">
              <a:solidFill>
                <a:srgbClr val="008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6575" lvl="2" indent="-174625" defTabSz="630238">
              <a:buSzPct val="80000"/>
              <a:buFont typeface="Wingdings" pitchFamily="2" charset="2"/>
              <a:buChar char="§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Analisando outros sistemas e interfaces (web) de gerenciamento de exames pudemos constatar que existem muitas falhas e 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 </a:t>
            </a: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resolvemos desenvolver um sistema que auxiliasse a resolução dessas falhas. O paciente poderá ter acesso ao sistema via website para verificar o andamento e resultado de exames.</a:t>
            </a:r>
          </a:p>
          <a:p>
            <a:pPr marL="901700" lvl="2" indent="-279400" algn="l">
              <a:buSzPct val="80000"/>
              <a:buFont typeface="Wingdings" pitchFamily="2" charset="2"/>
              <a:buNone/>
            </a:pPr>
            <a:endParaRPr lang="pt-BR" sz="24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Motivações do Projeto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165893" y="836613"/>
            <a:ext cx="8812213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endParaRPr lang="pt-BR" sz="2400" dirty="0">
              <a:solidFill>
                <a:srgbClr val="008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6575" lvl="2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Gabriel </a:t>
            </a: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Piccolo </a:t>
            </a: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Modulo de Cadastro de paciente no </a:t>
            </a:r>
            <a:r>
              <a:rPr lang="pt-BR" sz="20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</a:t>
            </a: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Módulo cadastro exames da </a:t>
            </a:r>
            <a:r>
              <a:rPr lang="pt-BR" sz="20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clinica</a:t>
            </a: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Módulo Geração relatório de fluxo de </a:t>
            </a:r>
            <a:r>
              <a:rPr lang="pt-BR" sz="20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exames (será feito)</a:t>
            </a: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endParaRPr lang="pt-BR" sz="20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6575" lvl="2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Pedro Gimenes </a:t>
            </a:r>
            <a:endParaRPr lang="pt-BR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Módulo de geração de código de </a:t>
            </a:r>
            <a:r>
              <a:rPr lang="pt-BR" sz="20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acompanhamento</a:t>
            </a: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Módulo cadastro de resultado de </a:t>
            </a:r>
            <a:r>
              <a:rPr lang="pt-BR" sz="20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exames </a:t>
            </a: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Módulo de contato </a:t>
            </a:r>
            <a:endParaRPr lang="pt-BR" sz="20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endParaRPr lang="pt-BR" sz="20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6575" lvl="2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Vinícius </a:t>
            </a:r>
            <a:r>
              <a:rPr lang="pt-B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Romão</a:t>
            </a: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Modulo </a:t>
            </a:r>
            <a:r>
              <a:rPr lang="pt-BR" sz="20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Cadastro de gestores no </a:t>
            </a:r>
            <a:r>
              <a:rPr lang="pt-BR" sz="20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</a:t>
            </a: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Módulo Documentação histórico dos </a:t>
            </a:r>
            <a:r>
              <a:rPr lang="pt-BR" sz="20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pacientes </a:t>
            </a:r>
            <a:r>
              <a:rPr lang="pt-BR" sz="20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(será feito</a:t>
            </a:r>
            <a:r>
              <a:rPr lang="pt-BR" sz="20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Módulo Geração prontuário digital para o </a:t>
            </a:r>
            <a:r>
              <a:rPr lang="pt-BR" sz="20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paciente </a:t>
            </a:r>
            <a:r>
              <a:rPr lang="pt-BR" sz="20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(será feito</a:t>
            </a:r>
            <a:r>
              <a:rPr lang="pt-BR" sz="20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pt-BR" sz="20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23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Equipe e divisão do trabalho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52400" y="857232"/>
            <a:ext cx="88122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93775" lvl="3" indent="-190500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Ideia do projeto foi criada no Projeto Integrador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93775" lvl="3" indent="-190500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Sucesso na criação e implementação de novas ideias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Histórico do Projeto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97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52400" y="857232"/>
            <a:ext cx="8812213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ebdings" pitchFamily="18" charset="2"/>
              <a:buNone/>
            </a:pPr>
            <a:endParaRPr lang="pt-BR" sz="2400" dirty="0">
              <a:solidFill>
                <a:srgbClr val="008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Aplicabilidade</a:t>
            </a: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Produto voltado a clinica de exames </a:t>
            </a:r>
            <a:endParaRPr lang="pt-BR" sz="24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6575" lvl="2" indent="-174625" algn="l">
              <a:buSzPct val="80000"/>
            </a:pPr>
            <a:endParaRPr lang="pt-BR" sz="24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6575" lvl="2" indent="-174625" algn="l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Funcionalidades que já estão implementadas</a:t>
            </a: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Verificar </a:t>
            </a:r>
            <a:r>
              <a:rPr lang="pt-BR" sz="24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resultado do exame online </a:t>
            </a: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Cadastrar </a:t>
            </a:r>
            <a:r>
              <a:rPr lang="pt-BR" sz="24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pacientes no sistema</a:t>
            </a: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Cadastrar </a:t>
            </a:r>
            <a:r>
              <a:rPr lang="pt-BR" sz="24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Gestores</a:t>
            </a: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Tirar </a:t>
            </a:r>
            <a:r>
              <a:rPr lang="pt-BR" sz="24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duvidas</a:t>
            </a: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Responder </a:t>
            </a:r>
            <a:r>
              <a:rPr lang="pt-BR" sz="24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Duvidas</a:t>
            </a: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dirty="0" err="1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  <a:endParaRPr lang="pt-BR" sz="24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dirty="0" err="1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Logout</a:t>
            </a:r>
            <a:endParaRPr lang="pt-BR" sz="24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Cadastrar </a:t>
            </a:r>
            <a:r>
              <a:rPr lang="pt-BR" sz="24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exames</a:t>
            </a: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Cadastrar </a:t>
            </a:r>
            <a:r>
              <a:rPr lang="pt-BR" sz="24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resultado de exames realizados</a:t>
            </a: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endParaRPr lang="pt-BR" sz="24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smtClean="0">
                <a:solidFill>
                  <a:srgbClr val="0000CC"/>
                </a:solidFill>
                <a:latin typeface="Tahoma" pitchFamily="34" charset="0"/>
              </a:rPr>
              <a:t>Detalhamento do Sistema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42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Detalhamento do Sistema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07504" y="836613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</a:pPr>
            <a:endParaRPr lang="pt-BR" sz="24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Funcionalidades que serão implementadas</a:t>
            </a: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Gerar </a:t>
            </a:r>
            <a:r>
              <a:rPr lang="pt-BR" sz="24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prontuário digital para o </a:t>
            </a:r>
            <a:r>
              <a:rPr lang="pt-BR" sz="24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paciente</a:t>
            </a: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Gerar </a:t>
            </a:r>
            <a:r>
              <a:rPr lang="pt-BR" sz="24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relatórios diários, semanais ou mensais do fluxo de </a:t>
            </a:r>
            <a:r>
              <a:rPr lang="pt-BR" sz="24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exames</a:t>
            </a: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Documentar </a:t>
            </a:r>
            <a:r>
              <a:rPr lang="pt-BR" sz="24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histórico dos pacientes na clínica</a:t>
            </a:r>
          </a:p>
          <a:p>
            <a:pPr marL="536575" lvl="2" indent="-174625">
              <a:buSzPct val="80000"/>
              <a:buFont typeface="Wingdings" pitchFamily="2" charset="2"/>
              <a:buChar char="§"/>
            </a:pPr>
            <a:endParaRPr lang="pt-BR" sz="24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Evolução futura</a:t>
            </a: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 </a:t>
            </a:r>
            <a:r>
              <a:rPr lang="pt-BR" sz="24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futuro poderá ser acrescentado um sistema </a:t>
            </a:r>
            <a:r>
              <a:rPr lang="pt-BR" sz="24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agendamento </a:t>
            </a:r>
            <a:r>
              <a:rPr lang="pt-BR" sz="24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exames online no website da clínica e o ajuste do website para dispositivos mobile</a:t>
            </a:r>
            <a:r>
              <a:rPr lang="pt-BR" sz="24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pt-BR" sz="24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21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152400" y="857232"/>
            <a:ext cx="8812213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ebdings" pitchFamily="18" charset="2"/>
              <a:buNone/>
            </a:pPr>
            <a:endParaRPr lang="pt-BR" sz="2400" dirty="0">
              <a:solidFill>
                <a:srgbClr val="008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6575" lvl="2" indent="-174625" algn="l">
              <a:buSzPct val="80000"/>
              <a:buFont typeface="Wingdings" pitchFamily="2" charset="2"/>
              <a:buChar char="§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Tecnologias utilizadas</a:t>
            </a:r>
          </a:p>
          <a:p>
            <a:pPr marL="901700" lvl="2" indent="-279400" algn="l">
              <a:buSzPct val="80000"/>
              <a:buFont typeface="Wingdings" pitchFamily="2" charset="2"/>
              <a:buChar char="§"/>
            </a:pPr>
            <a:endParaRPr lang="pt-BR" sz="24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01700" lvl="2" indent="-279400" algn="l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Plataforma: </a:t>
            </a:r>
            <a:r>
              <a:rPr lang="pt-BR" sz="24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Eclipse</a:t>
            </a:r>
          </a:p>
          <a:p>
            <a:pPr marL="901700" lvl="2" indent="-279400" algn="l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Linguagens: </a:t>
            </a:r>
            <a:r>
              <a:rPr lang="pt-BR" sz="24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JAVA, HTML e CSS</a:t>
            </a:r>
          </a:p>
          <a:p>
            <a:pPr marL="901700" lvl="2" indent="-279400" algn="l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 operacional: </a:t>
            </a:r>
            <a:r>
              <a:rPr lang="pt-BR" sz="24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Windows</a:t>
            </a:r>
          </a:p>
          <a:p>
            <a:pPr marL="901700" lvl="2" indent="-279400" algn="l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Banco de Dados: </a:t>
            </a:r>
            <a:r>
              <a:rPr lang="pt-BR" sz="24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</a:t>
            </a:r>
            <a:endParaRPr lang="pt-BR" sz="24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01700" lvl="2" indent="-279400" algn="l">
              <a:buSzPct val="80000"/>
              <a:buFont typeface="Wingdings" pitchFamily="2" charset="2"/>
              <a:buChar char="§"/>
            </a:pPr>
            <a:endParaRPr lang="pt-BR" sz="24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Detalhamento do Sistema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Evidencias da existência do Sistema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032" y="764704"/>
            <a:ext cx="5027936" cy="540373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-296820" y="692696"/>
            <a:ext cx="2354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 uso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83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473</Words>
  <Application>Microsoft Office PowerPoint</Application>
  <PresentationFormat>Apresentação na tela (4:3)</PresentationFormat>
  <Paragraphs>98</Paragraphs>
  <Slides>17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Tahoma</vt:lpstr>
      <vt:lpstr>Webdings</vt:lpstr>
      <vt:lpstr>Wingdings</vt:lpstr>
      <vt:lpstr>Tema do Office</vt:lpstr>
      <vt:lpstr>Tecnólogo em ADS - Semestre 4  Gerenciamento de Projetos de Software  Sistema para gerenciamento de exames</vt:lpstr>
      <vt:lpstr>Sistema para gerenciamento de exames</vt:lpstr>
      <vt:lpstr>Motivações do Projeto</vt:lpstr>
      <vt:lpstr>Equipe e divisão do trabalho</vt:lpstr>
      <vt:lpstr>Histórico do Projeto</vt:lpstr>
      <vt:lpstr>Detalhamento do Sistema</vt:lpstr>
      <vt:lpstr>Detalhamento do Sistema</vt:lpstr>
      <vt:lpstr>Detalhamento do Sistema</vt:lpstr>
      <vt:lpstr>Evidencias da existência do Sistema</vt:lpstr>
      <vt:lpstr>Evidencias da existência do Sistema</vt:lpstr>
      <vt:lpstr>Evidencias da existência do Sistema</vt:lpstr>
      <vt:lpstr>Evidencias da existência do Sistema</vt:lpstr>
      <vt:lpstr>Evidencias da existência do Sistema</vt:lpstr>
      <vt:lpstr>Evidencias da existência do Sistema</vt:lpstr>
      <vt:lpstr>Evidencias da existência do Sistema</vt:lpstr>
      <vt:lpstr>Conclusão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Bezerra de Lima</dc:creator>
  <cp:lastModifiedBy>Vinícius Romão</cp:lastModifiedBy>
  <cp:revision>33</cp:revision>
  <cp:lastPrinted>2013-02-15T13:06:38Z</cp:lastPrinted>
  <dcterms:created xsi:type="dcterms:W3CDTF">2013-01-18T12:57:42Z</dcterms:created>
  <dcterms:modified xsi:type="dcterms:W3CDTF">2014-11-13T13:27:16Z</dcterms:modified>
</cp:coreProperties>
</file>