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20" r:id="rId3"/>
    <p:sldId id="281" r:id="rId4"/>
    <p:sldId id="331" r:id="rId5"/>
    <p:sldId id="321" r:id="rId6"/>
    <p:sldId id="317" r:id="rId7"/>
    <p:sldId id="322" r:id="rId8"/>
    <p:sldId id="302" r:id="rId9"/>
    <p:sldId id="323" r:id="rId10"/>
    <p:sldId id="282" r:id="rId11"/>
    <p:sldId id="324" r:id="rId12"/>
    <p:sldId id="289" r:id="rId13"/>
    <p:sldId id="290" r:id="rId14"/>
    <p:sldId id="325" r:id="rId15"/>
    <p:sldId id="296" r:id="rId16"/>
    <p:sldId id="326" r:id="rId17"/>
    <p:sldId id="292" r:id="rId18"/>
    <p:sldId id="294" r:id="rId19"/>
    <p:sldId id="291" r:id="rId20"/>
    <p:sldId id="330" r:id="rId21"/>
    <p:sldId id="319" r:id="rId22"/>
    <p:sldId id="327" r:id="rId23"/>
    <p:sldId id="318" r:id="rId24"/>
    <p:sldId id="332" r:id="rId25"/>
    <p:sldId id="329" r:id="rId26"/>
    <p:sldId id="279" r:id="rId2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AE93-340B-406A-850E-69083502E09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1751-657A-419A-92B3-6D65F452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6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5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Tecnólogo em ADS - Semestre 4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Gerenciamento de Projetos de Software</a:t>
            </a: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7680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9144000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8100392" cy="106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210965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Planilhas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5857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5696"/>
              </p:ext>
            </p:extLst>
          </p:nvPr>
        </p:nvGraphicFramePr>
        <p:xfrm>
          <a:off x="611560" y="2132856"/>
          <a:ext cx="7992889" cy="3168352"/>
        </p:xfrm>
        <a:graphic>
          <a:graphicData uri="http://schemas.openxmlformats.org/drawingml/2006/table">
            <a:tbl>
              <a:tblPr>
                <a:effectLst>
                  <a:reflection endPos="0" dist="50800" dir="5400000" sy="-100000" algn="bl" rotWithShape="0"/>
                </a:effectLst>
                <a:tableStyleId>{D7AC3CCA-C797-4891-BE02-D94E43425B78}</a:tableStyleId>
              </a:tblPr>
              <a:tblGrid>
                <a:gridCol w="3637482"/>
                <a:gridCol w="1619102"/>
                <a:gridCol w="1368152"/>
                <a:gridCol w="1368153"/>
              </a:tblGrid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</a:t>
                      </a:r>
                      <a:r>
                        <a:rPr lang="pt-BR" sz="18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prevista </a:t>
                      </a:r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para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da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Situação dos 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14240"/>
              </p:ext>
            </p:extLst>
          </p:nvPr>
        </p:nvGraphicFramePr>
        <p:xfrm>
          <a:off x="539552" y="1463819"/>
          <a:ext cx="7992889" cy="18211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1459376"/>
                <a:gridCol w="1459376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Qualidade</a:t>
                      </a:r>
                      <a:r>
                        <a:rPr lang="pt-BR" sz="16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– Entrega 3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Indicadores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 Qualidade –</a:t>
                      </a:r>
                    </a:p>
                    <a:p>
                      <a:pPr algn="ctr" rtl="0" fontAlgn="ctr"/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Final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81467"/>
              </p:ext>
            </p:extLst>
          </p:nvPr>
        </p:nvGraphicFramePr>
        <p:xfrm>
          <a:off x="539552" y="3645024"/>
          <a:ext cx="7992888" cy="2520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Não implementado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Péssimo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Ruim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Médio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Bom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Ótimo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0" y="764704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da Qualidade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7" y="4797152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Lições Aprendidas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31" y="1268760"/>
            <a:ext cx="5079365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422" y="1124744"/>
            <a:ext cx="91484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2" algn="ctr">
              <a:buSzPct val="80000"/>
            </a:pP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Lições Aprendidas</a:t>
            </a:r>
          </a:p>
          <a:p>
            <a:pPr marL="622300" lvl="2" algn="ctr">
              <a:buSzPct val="80000"/>
            </a:pPr>
            <a:endParaRPr lang="pt-BR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agir em equipe respeitando diferenças/pensamentos.</a:t>
            </a:r>
          </a:p>
          <a:p>
            <a:pPr marL="901700" lvl="2" indent="-279400">
              <a:buSzPct val="80000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Compreensão das praticas de Gerenciamento de Projetos.</a:t>
            </a: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da equipe utilizando um cronograma e o respeitando, como se estivéssemos realmente em uma situação do dia-a-dia dentro de uma empresa.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persistência e o trabalho em equipe são uma das chaves para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1404664" y="234888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Escopo do Produto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t="3889" r="5502" b="4724"/>
          <a:stretch/>
        </p:blipFill>
        <p:spPr>
          <a:xfrm>
            <a:off x="683568" y="3473624"/>
            <a:ext cx="48245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46857"/>
            <a:ext cx="6078504" cy="57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679"/>
            <a:ext cx="9144000" cy="37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397254"/>
            <a:ext cx="6349206" cy="4063492"/>
          </a:xfrm>
          <a:prstGeom prst="rect">
            <a:avLst/>
          </a:prstGeom>
        </p:spPr>
      </p:pic>
      <p:sp>
        <p:nvSpPr>
          <p:cNvPr id="9" name="Rectangle 13"/>
          <p:cNvSpPr txBox="1">
            <a:spLocks noChangeArrowheads="1"/>
          </p:cNvSpPr>
          <p:nvPr/>
        </p:nvSpPr>
        <p:spPr>
          <a:xfrm>
            <a:off x="-108520" y="5460746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Integrantes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2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946"/>
            <a:ext cx="9144000" cy="40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58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3999" cy="50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Conhecendo o Site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812"/>
            <a:ext cx="9144000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57" y="1124744"/>
            <a:ext cx="6708071" cy="52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Conclusão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45" y="2852936"/>
            <a:ext cx="347711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52736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2" algn="ctr">
              <a:buSzPct val="80000"/>
            </a:pP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funcionalidades propostas foram implementadas dentro do cronograma esperado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sempre estará apto a atender melhor o paciente.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futuro poderemos implementar:</a:t>
            </a:r>
          </a:p>
          <a:p>
            <a:pPr marL="1260475" lvl="3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Agendamento online de exames</a:t>
            </a:r>
          </a:p>
          <a:p>
            <a:pPr marL="1260475" lvl="3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Adaptação visual/funcional própria para Mobile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18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744416" cy="54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21258" b="17620"/>
          <a:stretch/>
        </p:blipFill>
        <p:spPr>
          <a:xfrm>
            <a:off x="6804400" y="1102568"/>
            <a:ext cx="1642366" cy="235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49" y="4054896"/>
            <a:ext cx="1943371" cy="20291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8529" y="3463354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Gabriel Piccolo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355" y="345617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Missio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08355" y="6084004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 Gimenes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36104" y="346335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Vinícius Romão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2348880" cy="23488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65" y="1322104"/>
            <a:ext cx="2124314" cy="2124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5893" y="1700808"/>
            <a:ext cx="8812213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8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Danilo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 (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Gerente do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Analise, Documentação e Codificação</a:t>
            </a:r>
          </a:p>
          <a:p>
            <a:pPr marL="1450975" lvl="4" indent="-174625" defTabSz="630238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Piccolo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 e Testes</a:t>
            </a: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 e Modelagem</a:t>
            </a:r>
          </a:p>
          <a:p>
            <a:pPr marL="819150" lvl="3" defTabSz="630238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Romão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Codificação, Modelagem e Design do site</a:t>
            </a:r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Equipe e divisão do trabalho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0788"/>
            <a:ext cx="5419080" cy="3307212"/>
          </a:xfrm>
          <a:prstGeom prst="rect">
            <a:avLst/>
          </a:prstGeom>
        </p:spPr>
      </p:pic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2147069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Objetivos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0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1124744"/>
            <a:ext cx="88122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exames dos pacientes.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" y="2325474"/>
            <a:ext cx="8571428" cy="4532526"/>
          </a:xfrm>
          <a:prstGeom prst="rect">
            <a:avLst/>
          </a:prstGeom>
        </p:spPr>
      </p:pic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2340768" y="92293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Cronograma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558924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Duração total do projeto: 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262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do termino do projeto: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02/06/2015</a:t>
            </a:r>
            <a:endParaRPr lang="pt-BR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C:\Users\Kokmz\Desktop\test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030"/>
            <a:ext cx="9144000" cy="440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 t="48688"/>
          <a:stretch/>
        </p:blipFill>
        <p:spPr>
          <a:xfrm>
            <a:off x="3923928" y="1700808"/>
            <a:ext cx="5220072" cy="3490864"/>
          </a:xfrm>
          <a:prstGeom prst="rect">
            <a:avLst/>
          </a:prstGeom>
        </p:spPr>
      </p:pic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6" y="450912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Matriz de Riscos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359</Words>
  <Application>Microsoft Office PowerPoint</Application>
  <PresentationFormat>Apresentação na tela (4:3)</PresentationFormat>
  <Paragraphs>117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Webdings</vt:lpstr>
      <vt:lpstr>Wingdings</vt:lpstr>
      <vt:lpstr>Tema do Office</vt:lpstr>
      <vt:lpstr>Tecnólogo em ADS - Semestre 4  Gerenciamento de Projetos de Software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Escopo do produto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92</cp:revision>
  <cp:lastPrinted>2013-02-15T13:06:38Z</cp:lastPrinted>
  <dcterms:created xsi:type="dcterms:W3CDTF">2013-01-18T12:57:42Z</dcterms:created>
  <dcterms:modified xsi:type="dcterms:W3CDTF">2015-06-10T06:34:04Z</dcterms:modified>
</cp:coreProperties>
</file>