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97" r:id="rId3"/>
    <p:sldId id="405" r:id="rId4"/>
    <p:sldId id="395" r:id="rId5"/>
    <p:sldId id="423" r:id="rId6"/>
    <p:sldId id="403" r:id="rId7"/>
    <p:sldId id="396" r:id="rId8"/>
    <p:sldId id="397" r:id="rId9"/>
    <p:sldId id="398" r:id="rId10"/>
    <p:sldId id="399" r:id="rId11"/>
    <p:sldId id="400" r:id="rId12"/>
    <p:sldId id="390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392" r:id="rId31"/>
    <p:sldId id="401" r:id="rId32"/>
    <p:sldId id="391" r:id="rId33"/>
    <p:sldId id="402" r:id="rId34"/>
    <p:sldId id="384" r:id="rId35"/>
    <p:sldId id="393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3BDD0B-29EF-474F-A2CF-FEBAE98DC662}">
          <p14:sldIdLst>
            <p14:sldId id="258"/>
            <p14:sldId id="297"/>
            <p14:sldId id="405"/>
            <p14:sldId id="395"/>
            <p14:sldId id="423"/>
            <p14:sldId id="403"/>
            <p14:sldId id="396"/>
            <p14:sldId id="397"/>
            <p14:sldId id="398"/>
            <p14:sldId id="399"/>
            <p14:sldId id="400"/>
            <p14:sldId id="390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92"/>
            <p14:sldId id="401"/>
            <p14:sldId id="391"/>
            <p14:sldId id="402"/>
            <p14:sldId id="384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706" autoAdjust="0"/>
  </p:normalViewPr>
  <p:slideViewPr>
    <p:cSldViewPr>
      <p:cViewPr varScale="1">
        <p:scale>
          <a:sx n="111" d="100"/>
          <a:sy n="111" d="100"/>
        </p:scale>
        <p:origin x="-17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72743-0C2A-4DA9-BF19-A9026375E57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334-6292-4E5A-8061-BB795ABB3E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B1D-D8CD-4A8E-9F35-1C2255F625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48A5-B1CD-4BB1-8D46-9B8B5D5763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SISTEMA DE </a:t>
            </a:r>
            <a:r>
              <a:rPr lang="pt-BR" dirty="0"/>
              <a:t>GERENCIAMENTO DE </a:t>
            </a:r>
            <a:r>
              <a:rPr lang="pt-BR" dirty="0" smtClean="0"/>
              <a:t>EXAMES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4020507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Grupo 4</a:t>
            </a:r>
            <a:r>
              <a:rPr lang="pt-BR" smtClean="0"/>
              <a:t>:  Danilo </a:t>
            </a:r>
            <a:r>
              <a:rPr lang="pt-BR" dirty="0" smtClean="0"/>
              <a:t>Missio</a:t>
            </a:r>
          </a:p>
          <a:p>
            <a:r>
              <a:rPr lang="pt-BR" dirty="0" smtClean="0"/>
              <a:t>                    Gabriel Piccolo</a:t>
            </a:r>
          </a:p>
          <a:p>
            <a:r>
              <a:rPr lang="pt-BR" dirty="0" smtClean="0"/>
              <a:t>                     Pedro Gimenes</a:t>
            </a:r>
          </a:p>
          <a:p>
            <a:r>
              <a:rPr lang="pt-BR" dirty="0" smtClean="0"/>
              <a:t>                     Vinícius Romão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0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93" y="1417638"/>
            <a:ext cx="4969014" cy="499765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04048" y="1772816"/>
            <a:ext cx="38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melhor visualizados nos slides anterior.</a:t>
            </a:r>
          </a:p>
        </p:txBody>
      </p:sp>
    </p:spTree>
    <p:extLst>
      <p:ext uri="{BB962C8B-B14F-4D97-AF65-F5344CB8AC3E}">
        <p14:creationId xmlns:p14="http://schemas.microsoft.com/office/powerpoint/2010/main" val="29536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" y="1186090"/>
            <a:ext cx="9112206" cy="497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Citar </a:t>
            </a:r>
            <a:r>
              <a:rPr lang="pt-BR" dirty="0" err="1" smtClean="0"/>
              <a:t>Guidelines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Mostrar os protótipos de baixa fidelidade.</a:t>
            </a:r>
          </a:p>
          <a:p>
            <a:r>
              <a:rPr lang="pt-BR" dirty="0" smtClean="0"/>
              <a:t>Mostrar os protótipos de alta fidelidade.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75" y="1124744"/>
            <a:ext cx="6558849" cy="51059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gerenciamento, gestão e controle de exames, visando facilidade e praticidade para o paciente.</a:t>
            </a:r>
          </a:p>
          <a:p>
            <a:r>
              <a:rPr lang="pt-BR" dirty="0"/>
              <a:t>Usuários: Paciente, Gestor e Administrador.</a:t>
            </a:r>
          </a:p>
          <a:p>
            <a:r>
              <a:rPr lang="pt-BR" dirty="0"/>
              <a:t>Ambientes: WebSite.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217583"/>
            <a:ext cx="1835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Analisando 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outros sistemas e interfaces (web) de gerenciamento de exames pudemos constatar que existem muitas falhas e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isso 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resolvemos desenvolver um sistema que auxiliasse a resolução dessas falhas. O paciente poderá ter acesso ao sistema via website para verificar o andamento e resultado de exames.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7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612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199"/>
            <a:ext cx="6203032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800" dirty="0" smtClean="0"/>
              <a:t>A aplicação é iniciada com uma pagina JSP para montar o layout juntamente com as paginas HTML. </a:t>
            </a:r>
            <a:r>
              <a:rPr lang="pt-BR" sz="2800" dirty="0"/>
              <a:t>Com o surgimento de uma requisição de dados os SERVLET’S são chamados para atender os processos, utilizando os dados presentes no VO, que armazenam as informações contidas no Banco de Dados e as transportam, para atender as requisições solicitadas, enviando novamente às páginas JSP para ser exibida ao cliente.</a:t>
            </a:r>
          </a:p>
          <a:p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98780" y="2652346"/>
            <a:ext cx="70770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 descr="diagramabun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39" y="2203946"/>
            <a:ext cx="2290961" cy="33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53142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151310"/>
            <a:ext cx="7139136" cy="5326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de Uso: UC02 – Cadastrar Paciente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Descrever os resultados da inspeção de usabilidade.</a:t>
            </a:r>
          </a:p>
          <a:p>
            <a:r>
              <a:rPr lang="pt-BR" dirty="0" smtClean="0"/>
              <a:t>No caso de terem sido usadas heurísticas, citar as heurísticas utilizadas.</a:t>
            </a:r>
          </a:p>
          <a:p>
            <a:endParaRPr lang="pt-BR" dirty="0"/>
          </a:p>
          <a:p>
            <a:r>
              <a:rPr lang="pt-BR" dirty="0"/>
              <a:t>Máximo 2 </a:t>
            </a:r>
            <a:r>
              <a:rPr lang="pt-BR" dirty="0" smtClean="0"/>
              <a:t>slides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71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dirty="0"/>
              <a:t>O ponto principal do sistema é a possibilidade de controle e gestão de exames para uma clínica, além de facilidade para o paciente que for realizar um exame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Neste primeiro momento foram selecionadas apenas algumas funcionalidades com o objetivo de validar o sistema junto com o usuário final. No trabalho futuro serão incluídas novas funcionalidades.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/>
              <a:t>No futuro poderá ser acrescentado uma funcionalidade de coleta domiciliar, agendamento de exames online no website da clínica e o ajuste do website para dispositivos mobile.</a:t>
            </a:r>
          </a:p>
        </p:txBody>
      </p:sp>
    </p:spTree>
    <p:extLst>
      <p:ext uri="{BB962C8B-B14F-4D97-AF65-F5344CB8AC3E}">
        <p14:creationId xmlns:p14="http://schemas.microsoft.com/office/powerpoint/2010/main" val="328428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Usuários: Atendente do Balcão, Analista de exames e </a:t>
            </a:r>
            <a:r>
              <a:rPr lang="pt-BR" dirty="0" smtClean="0"/>
              <a:t>Executor de exames.</a:t>
            </a:r>
            <a:endParaRPr lang="pt-BR" dirty="0"/>
          </a:p>
          <a:p>
            <a:r>
              <a:rPr lang="pt-BR" dirty="0" smtClean="0"/>
              <a:t>Atendente de Balcão: Atende pacientes, coleta exames que serão analisados, atendimento do telefone.</a:t>
            </a:r>
          </a:p>
          <a:p>
            <a:r>
              <a:rPr lang="pt-BR" dirty="0" smtClean="0"/>
              <a:t>Analista de exames: Analisa dos exames que são disponibilizados na clinica, armazena os resultados dos exames em um local da clinica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Executor de exames: Realiza os exames, armazena os exames no local adequado.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Tendo em vista todo o ambiente atual que estamos analisando para propor nosso sistema, iremos realizar somente o gerenciamento de exames e não da clínica como um todo.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53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/>
              <a:t>Concorrente analisado: Confiance Medicina </a:t>
            </a:r>
            <a:r>
              <a:rPr lang="pt-BR" sz="2400" dirty="0" smtClean="0"/>
              <a:t>Diagnóstica</a:t>
            </a:r>
          </a:p>
          <a:p>
            <a:pPr lvl="1"/>
            <a:r>
              <a:rPr lang="pt-BR" sz="2400" dirty="0" smtClean="0"/>
              <a:t>Botões </a:t>
            </a:r>
            <a:r>
              <a:rPr lang="pt-BR" sz="2400" dirty="0"/>
              <a:t>não trabalham da forma que deveriam e não atendem as expectativas do </a:t>
            </a:r>
            <a:r>
              <a:rPr lang="pt-BR" sz="2400" dirty="0" smtClean="0"/>
              <a:t>usuário</a:t>
            </a:r>
            <a:endParaRPr lang="pt-BR" sz="2400" dirty="0"/>
          </a:p>
          <a:p>
            <a:pPr lvl="1"/>
            <a:r>
              <a:rPr lang="pt-BR" sz="2400" dirty="0"/>
              <a:t>Falta de </a:t>
            </a:r>
            <a:r>
              <a:rPr lang="pt-BR" sz="2400" dirty="0" smtClean="0"/>
              <a:t>usabilidade</a:t>
            </a:r>
            <a:endParaRPr lang="pt-BR" sz="2400" dirty="0"/>
          </a:p>
          <a:p>
            <a:pPr lvl="1"/>
            <a:r>
              <a:rPr lang="pt-BR" sz="2400" dirty="0"/>
              <a:t>Problema de compatibilidade com os navegadores existentes, pois só funciona bem no Internet Explorer, dificultando o acesso e realização das tarefas do paciente</a:t>
            </a:r>
          </a:p>
          <a:p>
            <a:pPr lvl="1"/>
            <a:r>
              <a:rPr lang="pt-BR" sz="2400" dirty="0"/>
              <a:t>Não apresenta um sistema de prontuários digitais nem de fluxo de exames para o acompanhamento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9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04" y="1417638"/>
            <a:ext cx="4530192" cy="48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0623" cy="24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99372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83568" y="609329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</p:spTree>
    <p:extLst>
      <p:ext uri="{BB962C8B-B14F-4D97-AF65-F5344CB8AC3E}">
        <p14:creationId xmlns:p14="http://schemas.microsoft.com/office/powerpoint/2010/main" val="336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644</Words>
  <Application>Microsoft Office PowerPoint</Application>
  <PresentationFormat>Apresentação na tela (4:3)</PresentationFormat>
  <Paragraphs>88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SISTEMA DE GERENCIAMENTO DE EXAMES</vt:lpstr>
      <vt:lpstr>Apresentação do Projeto</vt:lpstr>
      <vt:lpstr>Apresentação do Projeto</vt:lpstr>
      <vt:lpstr>Visão do Sistema</vt:lpstr>
      <vt:lpstr>Visão do Sistema</vt:lpstr>
      <vt:lpstr>Alternativas e Concorrências</vt:lpstr>
      <vt:lpstr>Casos de Uso</vt:lpstr>
      <vt:lpstr>Casos de Uso</vt:lpstr>
      <vt:lpstr>Casos de Uso</vt:lpstr>
      <vt:lpstr>Casos de Uso</vt:lpstr>
      <vt:lpstr>Escopo do Sistema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Banco de Dados</vt:lpstr>
      <vt:lpstr>Banco de Dados</vt:lpstr>
      <vt:lpstr>Arquitetura do Software</vt:lpstr>
      <vt:lpstr>Arquitetura do Software</vt:lpstr>
      <vt:lpstr>Inspeção de Usabilidade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' Daanilo</cp:lastModifiedBy>
  <cp:revision>109</cp:revision>
  <dcterms:created xsi:type="dcterms:W3CDTF">2013-01-18T12:57:42Z</dcterms:created>
  <dcterms:modified xsi:type="dcterms:W3CDTF">2014-11-16T12:44:17Z</dcterms:modified>
</cp:coreProperties>
</file>