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31/03/2014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err="1" smtClean="0"/>
              <a:t>Missio</a:t>
            </a:r>
            <a:r>
              <a:rPr lang="pt-BR" dirty="0" smtClean="0"/>
              <a:t>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Gimenez</a:t>
            </a:r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para gerenciar uma clínica de exames e buscar praticidade para o paciente.</a:t>
            </a:r>
          </a:p>
          <a:p>
            <a:r>
              <a:rPr lang="pt-BR" dirty="0" smtClean="0"/>
              <a:t>Usuários: Paciente, Gestor e Administrador.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pic>
        <p:nvPicPr>
          <p:cNvPr id="1027" name="Picture 3" descr="C:\Users\'\Desktop\Diagrama casos de u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71612"/>
            <a:ext cx="4063953" cy="45720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2052" name="Picture 4" descr="C:\Users\'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240756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</a:p>
          <a:p>
            <a:r>
              <a:rPr lang="pt-BR"/>
              <a:t>Em futuras implantações, poderá ser acrescentado um sistema de agendamento de exames online no website da clínica e realizar o ajuste do website para dispositivos mobile, sempre buscando o máximo de facilidade para o paciente.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31/03/2014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97</TotalTime>
  <Words>116</Words>
  <Application>Microsoft Office PowerPoint</Application>
  <PresentationFormat>Apresentação na tela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SISTEMA DE CLÍNICA DE EXAMES</vt:lpstr>
      <vt:lpstr>Apresentação do Sistema</vt:lpstr>
      <vt:lpstr>Diagrama Caso Uso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22</cp:revision>
  <dcterms:created xsi:type="dcterms:W3CDTF">2010-09-13T02:18:34Z</dcterms:created>
  <dcterms:modified xsi:type="dcterms:W3CDTF">2014-03-31T22:20:27Z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