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ED4C-EACC-4357-9B84-D01C8D78C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4CC80-A052-4A19-971B-4C6FC155F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DB2E7-4606-41D2-96F8-92B6AA1F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7A47E-1286-48BE-A5B6-F0A53490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97F98-6992-4F60-BDCD-65B18030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538A2-2EAE-476F-A7DB-D30EC689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6B076-85E2-4F96-BFEB-DDAF10E45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AC985-2C12-4444-83B0-F603FB55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37636-C82D-4A23-B594-BA6C08EA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56874-05D6-4C2C-AAEB-93787C67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3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4ED558-FF65-4C3B-B46E-6B9006888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5D5D9-F1D0-42AA-A89E-3F7D006A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0F12F-255E-45A2-B009-768CE8CF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1100A-9C1C-4DFB-97FD-706BD0D6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8DC83-5AB6-41FB-A8B6-4E94E877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4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42AA8-5541-4CEB-A6F7-D2180F89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06128-D7CB-43E9-B755-63BFF31E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3E910-CF92-454C-9356-D833E140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88D97-331D-4977-8E41-0F4EE8E4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6665B-3A83-42CF-AA5D-2DEAE5E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EF7F-8FB4-41A1-A71A-060896A4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6CDC9-619E-4792-B4D7-C7D84A86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3D98D-737A-41CF-A8E7-6EBA244E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DBE56-D2F4-4979-AB48-57A3702A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9078E-E7A1-41A2-84BA-995517C4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BCCA-08AA-430E-BAEB-91A39B8E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681A1-1513-4D0C-9F03-5DBA65316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410F5-559C-41F2-BF1D-8D77ADDA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5F486-35C2-4B24-881C-8023605F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487E3-F826-46E5-ADA3-5B023032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15C37-3B83-4E53-8E4C-9C0253E8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E6554-0955-49D4-BD2A-F4AAE94C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85B86-BD83-45B1-81FF-384CACD5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94E4A2-61E9-4CFD-8243-C0FA45AD0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233EB-6B7E-4682-A0D0-6D40C548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465D2-84E2-40F1-B3EF-5D44A2266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CC8177-0887-4C7F-B503-CC569123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B5A85-5367-4869-B707-229A0F10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9E0A2-97E7-4AD0-9899-01ECF018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51F5-DF70-4170-9026-7C8A2284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C95D70-E9A9-4C24-B732-18A57D2A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1B379-9817-4089-AB80-E7468930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EC899-74E4-47D6-BAF2-9792AAA4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5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3774EA-4E3D-4074-95E2-9FBCCD33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4CD16-EBDD-42A1-9B00-D6857432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9D7AC1-F139-4B81-9B81-1E06A371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A1C02-5BD2-43DF-B1A4-3AE225B1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3C60C-5731-48F2-821E-CAD3C8BF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7F2C91-EBC5-40D4-8C62-F6B85EB9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A0D1E-E0A7-4B3E-BBEC-E5AFF9DE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06588-C447-4DE6-B87F-4AE73A84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EFD50-F10C-44D0-A2C4-453270BA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4DAF-1998-40A9-A2D6-90FA036B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68F17-67FD-413A-AAD5-37A98680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F2E6D-6813-428B-AD6C-C736D5F0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FD857-1A24-43B5-AB5F-1C908D94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2644D-3198-4C81-8C45-B17BEBE5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D2D87-98DC-43EC-B69D-3FE79683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5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1545C0-E8D9-4DC3-A12C-1341522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5B1F3-BDE9-4358-A206-FD5E36FB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E22A2-75F4-4ADA-83A1-E0952198C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4099-252A-46EC-8B48-1FC3C156B9A8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67DAC-A348-4014-9E94-7387F8682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F622C-D4BF-4B4D-B494-F870D7A95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D493-E589-47A7-B396-D6B5EFEAB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9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4AA75-30FC-4543-9C51-AD8CE7914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Programming </a:t>
            </a:r>
            <a:br>
              <a:rPr lang="en-US" altLang="ko-KR" dirty="0"/>
            </a:br>
            <a:r>
              <a:rPr lang="en-US" altLang="ko-KR" dirty="0"/>
              <a:t>Final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62C198-D671-490E-BF04-82298D83E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16040054 </a:t>
            </a:r>
            <a:r>
              <a:rPr lang="ko-KR" altLang="en-US" dirty="0"/>
              <a:t>고용기</a:t>
            </a:r>
          </a:p>
        </p:txBody>
      </p:sp>
    </p:spTree>
    <p:extLst>
      <p:ext uri="{BB962C8B-B14F-4D97-AF65-F5344CB8AC3E}">
        <p14:creationId xmlns:p14="http://schemas.microsoft.com/office/powerpoint/2010/main" val="223018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6A1C-CA37-48FD-A4B7-4E096B24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Place Record 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3225B-0297-4F08-B76C-E2227E5F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Sharing the information by recording the place in Web Site.(restaurant, good place).</a:t>
            </a:r>
          </a:p>
          <a:p>
            <a:r>
              <a:rPr lang="en-US" altLang="ko-KR" dirty="0"/>
              <a:t>The information you write is stored in google firebase db.</a:t>
            </a:r>
          </a:p>
          <a:p>
            <a:r>
              <a:rPr lang="en-US" altLang="ko-KR" dirty="0"/>
              <a:t>The data stored in the </a:t>
            </a:r>
            <a:r>
              <a:rPr lang="en-US" altLang="ko-KR" dirty="0" err="1"/>
              <a:t>db</a:t>
            </a:r>
            <a:r>
              <a:rPr lang="en-US" altLang="ko-KR" dirty="0"/>
              <a:t> is shown in the html table.</a:t>
            </a:r>
          </a:p>
          <a:p>
            <a:r>
              <a:rPr lang="en-US" altLang="ko-KR" dirty="0"/>
              <a:t>If you want to delete the information you have created, press the remove button to delete it from the DB.</a:t>
            </a:r>
          </a:p>
          <a:p>
            <a:r>
              <a:rPr lang="en-US" altLang="ko-KR" dirty="0" err="1"/>
              <a:t>api</a:t>
            </a:r>
            <a:r>
              <a:rPr lang="en-US" altLang="ko-KR" dirty="0"/>
              <a:t> used google firebase, google maps.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18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94BB5-E14A-4066-B3F3-C035ACF9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024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 1 : Created Your ID &amp; Password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0D4BD-BF08-42B1-BDA6-24737275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983"/>
            <a:ext cx="10515600" cy="1400171"/>
          </a:xfrm>
        </p:spPr>
        <p:txBody>
          <a:bodyPr>
            <a:normAutofit/>
          </a:bodyPr>
          <a:lstStyle/>
          <a:p>
            <a:r>
              <a:rPr lang="en-US" altLang="ko-KR" dirty="0"/>
              <a:t>You must log in to record the place.</a:t>
            </a:r>
          </a:p>
          <a:p>
            <a:r>
              <a:rPr lang="en-US" altLang="ko-KR" dirty="0"/>
              <a:t>Do not worry. Create your ID in email format, create a password, and click the sign-up button to log in.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4C9E5-1ADD-4869-B5DF-A4E122B0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840" y="868362"/>
            <a:ext cx="6435237" cy="707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960148-C8FA-4013-82EE-10EB0677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017"/>
            <a:ext cx="10080674" cy="34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9C577-5A78-411D-A69E-D8632E42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277438"/>
            <a:ext cx="10515600" cy="974726"/>
          </a:xfrm>
        </p:spPr>
        <p:txBody>
          <a:bodyPr/>
          <a:lstStyle/>
          <a:p>
            <a:r>
              <a:rPr lang="en-US" altLang="ko-KR" dirty="0"/>
              <a:t>Step 2 : Place Record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DB45-B78D-4BBE-9155-12A183FE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B0603-EE7C-46CF-9985-6A9C3652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7" y="1232276"/>
            <a:ext cx="11230946" cy="55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A56F8-BAB8-437E-8CD4-433FDDF8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61" y="351020"/>
            <a:ext cx="10515600" cy="779219"/>
          </a:xfrm>
        </p:spPr>
        <p:txBody>
          <a:bodyPr/>
          <a:lstStyle/>
          <a:p>
            <a:r>
              <a:rPr lang="en-US" altLang="ko-KR" dirty="0"/>
              <a:t>Step 2 : Place Record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05E7A-2720-43E1-862B-B4975F33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46" y="1253331"/>
            <a:ext cx="6734908" cy="497162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Find places : Once you enter a place, you can see it on google maps.</a:t>
            </a:r>
          </a:p>
          <a:p>
            <a:r>
              <a:rPr lang="en-US" altLang="ko-KR" sz="2000" dirty="0" err="1"/>
              <a:t>Latitude,Longitude</a:t>
            </a:r>
            <a:r>
              <a:rPr lang="en-US" altLang="ko-KR" sz="2000" dirty="0"/>
              <a:t> : When you click on Google Maps, it brings up the latitude and longitude of the clicked point.</a:t>
            </a:r>
          </a:p>
          <a:p>
            <a:r>
              <a:rPr lang="en-US" altLang="ko-KR" sz="2000" dirty="0"/>
              <a:t>When : The day you visited the place</a:t>
            </a:r>
          </a:p>
          <a:p>
            <a:r>
              <a:rPr lang="en-US" altLang="ko-KR" sz="2000" dirty="0"/>
              <a:t>How good is it? : Please fill out the satisfaction level for the place you visited.</a:t>
            </a:r>
          </a:p>
          <a:p>
            <a:r>
              <a:rPr lang="en-US" altLang="ko-KR" sz="2000" dirty="0"/>
              <a:t>Comment : Fill out your opinion about the place.</a:t>
            </a:r>
          </a:p>
          <a:p>
            <a:r>
              <a:rPr lang="en-US" altLang="ko-KR" sz="2000" dirty="0"/>
              <a:t>Save : Click to save the information to firebase db.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CB0411-9D30-4E2A-930C-58ECC850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1253330"/>
            <a:ext cx="4465757" cy="5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0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C9C9-4A61-4FAB-AAA1-B3894199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312372"/>
            <a:ext cx="10515600" cy="68104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24334-CA23-4680-BA04-0EE9D3F8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1213338"/>
            <a:ext cx="11090031" cy="56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33B59-FCF4-4CCA-99B2-6DFDC777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Google fb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99815-4EF1-477F-B12A-B20F6F954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5AEF5-2EAB-4F58-999C-E211AF19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" y="1690688"/>
            <a:ext cx="11672887" cy="51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219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Web Programming  Final Project</vt:lpstr>
      <vt:lpstr>Place Record Site</vt:lpstr>
      <vt:lpstr>Step 1 : Created Your ID &amp; Password </vt:lpstr>
      <vt:lpstr>Step 2 : Place Record</vt:lpstr>
      <vt:lpstr>Step 2 : Place Record</vt:lpstr>
      <vt:lpstr>Result</vt:lpstr>
      <vt:lpstr>Google fb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Final Project</dc:title>
  <dc:creator>고 용기</dc:creator>
  <cp:lastModifiedBy>고 용기</cp:lastModifiedBy>
  <cp:revision>4</cp:revision>
  <dcterms:created xsi:type="dcterms:W3CDTF">2019-06-16T20:34:32Z</dcterms:created>
  <dcterms:modified xsi:type="dcterms:W3CDTF">2019-06-16T21:03:49Z</dcterms:modified>
</cp:coreProperties>
</file>