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7" r:id="rId5"/>
    <p:sldId id="260" r:id="rId6"/>
    <p:sldId id="261" r:id="rId7"/>
    <p:sldId id="262" r:id="rId8"/>
    <p:sldId id="278" r:id="rId9"/>
    <p:sldId id="263" r:id="rId10"/>
    <p:sldId id="272" r:id="rId11"/>
    <p:sldId id="273" r:id="rId12"/>
    <p:sldId id="274" r:id="rId13"/>
    <p:sldId id="264" r:id="rId14"/>
    <p:sldId id="266" r:id="rId15"/>
    <p:sldId id="267" r:id="rId16"/>
    <p:sldId id="268" r:id="rId17"/>
    <p:sldId id="270" r:id="rId18"/>
    <p:sldId id="269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BB54-ABBA-49EF-ABA7-A156A2942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3E9CB-4675-4025-8F6E-C81A35496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1AB8-1749-49C9-B8A2-FD414BE5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9D0B-9EA2-41D9-90E9-45CB02FF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B40C-7B81-4B3D-95E1-C4A054A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28D7-CB67-4D0B-B904-472641B1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83C90-E322-43D7-8847-D641A7D9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2D5F-3D52-4615-A569-EDB39C22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D722-0362-4694-A846-1032488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2A89-9D62-4DA0-BDF5-BDA5DCA1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39BB2-F63D-44A0-B814-270526CB1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E1670-3868-4C85-A8EB-9D66DD29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AA54-B468-49F2-9325-BC9A6539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4F21-1223-4698-B745-C138E9ED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2DF0-3909-4940-999B-53BC8B56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74A4-7DD5-4A72-BE17-31AC8CF9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0320-1237-4C47-9B7D-96BA5896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C51F8-C280-490B-B135-D3E548B2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9F74-4733-4C3C-B107-CE40FF6C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4D57-7222-4A3D-86C1-5BC7A8B1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181-A5A9-482C-A185-D4A0D531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2871F-6BF2-4675-B201-C3E91DDA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CA3A-902D-4B41-ADEA-10D78049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D8BA-9AB4-4C8F-A6B9-98122E04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4DD2-F52E-462A-A017-2CBD8979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ABC9-F1BF-4BD2-A78B-9621AEAE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D55A-10B3-4BAC-BD8B-3D9ADFE7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692CD-5DB1-4398-AA2E-6B8A3E99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A0F3-F029-4538-A5DB-BCBF3228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CCF0C-19CC-4F05-A8C7-C5B3737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4CF17-BF65-47D2-8CF9-55F6994D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FF49-8636-46C1-A8F1-78D5D049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C4CD-8DCD-48E5-B351-7E749B432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55B55-E01B-49EC-9274-C4920D4CC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586E9-B16D-4A06-A7BB-DC99AC70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14A2B-4DE4-4BA8-A2FE-642D3193D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4BCC7-8D3B-4212-8FBF-4B3F9595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0BA3B-5B73-4104-991D-6F68D7F5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7036-435E-4BDF-A1DD-3CFA43DA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21AD-57E5-4167-BC7D-B178D4C6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80147-6122-4402-87FB-B9328507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3445B-6A55-458E-A207-6809CC68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3C739-96EE-4E19-A6C9-6CCAB083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96283-A9F8-43C5-9698-2B2B4933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B6D76-EAE9-4327-97F2-A0DE9C10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914AF-449B-4FEA-97A4-E93912B7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9EDC-DB64-4019-BBD0-03F68C87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DA2C-16D4-4187-BDB6-2C4DDA6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BC6C1-DFC2-402F-AD2F-7BFFE98A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B35AE-D20E-4814-A38B-A7D86578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E6DEB-C3FE-4F98-A13D-6B2710C7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DE685-B8B4-4546-904A-2671F78A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83F1-5C30-4A09-99AA-F632579F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C03EA-AA5B-4E75-8C24-5457B8B87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D14A4-8AB6-4EE3-B1CB-6434A6507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14699-2829-4110-B363-AEB062F9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654B8-0DE7-4C2F-838F-871CA81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9610F-D3D1-445F-AD2C-626D8132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ED6CA-17A5-481D-9DF4-C7177E0F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69427-625E-45CF-88D6-5B0C4B14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5456-E321-4B70-8C4E-78CCA6D6C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2495-7EA7-4F21-BE1F-D456D8A1D85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6811-C007-425B-9569-040CF6D55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406D-4175-4CF5-90B6-1C3904D5A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8431-1AE6-4160-9C8D-FCE7E5AD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855"/>
            <a:ext cx="9144000" cy="2325107"/>
          </a:xfrm>
        </p:spPr>
        <p:txBody>
          <a:bodyPr/>
          <a:lstStyle/>
          <a:p>
            <a:r>
              <a:rPr lang="en-SG" b="1" dirty="0">
                <a:latin typeface="Pyidaungsu" panose="020B0502040204020203" pitchFamily="34" charset="0"/>
                <a:cs typeface="Pyidaungsu" panose="020B0502040204020203" pitchFamily="34" charset="0"/>
              </a:rPr>
              <a:t>Fast API and JWT</a:t>
            </a:r>
            <a:endParaRPr lang="en-US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3C709-DC4E-40C0-B9DC-134D790B2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0576" y="4488872"/>
            <a:ext cx="9144000" cy="706581"/>
          </a:xfrm>
        </p:spPr>
        <p:txBody>
          <a:bodyPr>
            <a:noAutofit/>
          </a:bodyPr>
          <a:lstStyle/>
          <a:p>
            <a:pPr algn="r"/>
            <a:endParaRPr lang="en-SG" sz="30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algn="r"/>
            <a:r>
              <a:rPr lang="my-MM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တင်ပြဆွေးနွေးသူ </a:t>
            </a:r>
            <a:r>
              <a:rPr lang="en-SG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: Nyein Chan</a:t>
            </a:r>
            <a:endParaRPr lang="en-US" sz="30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5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DDoS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ဆိုတာဘာလဲ?</a:t>
            </a:r>
            <a:r>
              <a:rPr lang="en-SG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endParaRPr lang="en-US" sz="4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476498" y="1652452"/>
            <a:ext cx="933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DDoS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(Distributed Denial of Service) Attack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သည် ဝဘ်ဆိုဒ်၊ ဝန်ဆောင်မှု သို့မဟုတ်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ရပ်တန့်သွားစေရန် ရည်ရွယ်၍ အသုံးပြုသူများထံမှ ဖိတ်ခေါ်သကဲ့သို့ ပြင်ပမှ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traffic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အလွန်အကျွံဖြင့် တိုက်ခိုက်ခြင်းဖြစ်ပါသည်။</a:t>
            </a:r>
            <a:br>
              <a:rPr lang="my-MM" sz="2400" dirty="0">
                <a:latin typeface="Pyidaungsu" panose="020B0502040204020203" pitchFamily="34" charset="0"/>
                <a:cs typeface="Pyidaungsu" panose="020B0502040204020203" pitchFamily="34" charset="0"/>
              </a:rPr>
            </a:b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70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DDoS Attack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ဘယ်လိုလုပ်လဲ?</a:t>
            </a:r>
            <a:b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</a:br>
            <a:r>
              <a:rPr lang="en-SG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	</a:t>
            </a:r>
            <a:endParaRPr lang="en-US" sz="4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476498" y="1652452"/>
            <a:ext cx="9334925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Botnet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ဖြစ်စေသည့်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infected devices (computers, IoT devices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စသည်) များကို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hacker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ထိန်းချုပ်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Botnet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မှ တိုက်ခိုက်လိုသော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သို့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request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အလွန်အကျွံပို့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Server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သည်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request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များကိုဖြေရန် မတတ်နိုင်ဘဲ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crash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သို့မဟုတ်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slow down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ဖြစ်သွား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သုံးစွဲသူများဝင်လို့မရဘဲ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service unavailable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ဖြစ်သွား</a:t>
            </a:r>
          </a:p>
        </p:txBody>
      </p:sp>
    </p:spTree>
    <p:extLst>
      <p:ext uri="{BB962C8B-B14F-4D97-AF65-F5344CB8AC3E}">
        <p14:creationId xmlns:p14="http://schemas.microsoft.com/office/powerpoint/2010/main" val="10821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DDoS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ရဲ့ အကျိုးဆက်များ</a:t>
            </a:r>
            <a:endParaRPr lang="en-US" sz="4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476498" y="1652452"/>
            <a:ext cx="933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Website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ရပ်တန့်သွား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Revenue loss (e-commerce)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Brand reputation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ထိခိုက်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Customer trust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လျော့နည်း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Internal system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များထိခိုက်နိုင်</a:t>
            </a:r>
          </a:p>
        </p:txBody>
      </p:sp>
    </p:spTree>
    <p:extLst>
      <p:ext uri="{BB962C8B-B14F-4D97-AF65-F5344CB8AC3E}">
        <p14:creationId xmlns:p14="http://schemas.microsoft.com/office/powerpoint/2010/main" val="282520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JWT Token Creation with endpoint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EBC8B-5E7E-48CF-B31A-3F5B163CC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51" y="721428"/>
            <a:ext cx="6260275" cy="5234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849CD-B245-45E2-88A2-156E073DE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2" y="656111"/>
            <a:ext cx="4821382" cy="5358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C4A061-516D-46E9-8178-3A3874631D88}"/>
              </a:ext>
            </a:extLst>
          </p:cNvPr>
          <p:cNvSpPr txBox="1"/>
          <p:nvPr/>
        </p:nvSpPr>
        <p:spPr>
          <a:xfrm>
            <a:off x="680852" y="6136572"/>
            <a:ext cx="608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uvicorn</a:t>
            </a:r>
            <a:r>
              <a:rPr lang="en-US" b="1" i="0" dirty="0"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b="1" i="0" dirty="0" err="1"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main:app</a:t>
            </a:r>
            <a:r>
              <a:rPr lang="en-US" b="1" i="0" dirty="0"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--reload</a:t>
            </a:r>
            <a:endParaRPr lang="en-US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9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US" sz="3000" b="1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rate limiting (DDoS attack </a:t>
            </a:r>
            <a:r>
              <a:rPr lang="my-MM" sz="3000" b="1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ကိုကာကွယ်ခြင်း)</a:t>
            </a:r>
            <a:endParaRPr lang="en-US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4A86-6AB8-487D-8021-B220E03025D0}"/>
              </a:ext>
            </a:extLst>
          </p:cNvPr>
          <p:cNvSpPr txBox="1"/>
          <p:nvPr/>
        </p:nvSpPr>
        <p:spPr>
          <a:xfrm>
            <a:off x="1102425" y="783773"/>
            <a:ext cx="106363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pip install 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uvicorn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python-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jose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passlib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python-multipart 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slowapi</a:t>
            </a: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C0F3-09AD-474D-9968-12175C734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52" y="1455189"/>
            <a:ext cx="4455227" cy="53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, JWT and ASR </a:t>
            </a:r>
            <a:endParaRPr lang="en-US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BD39-DA6F-49B4-909E-DFA6E20C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3" y="736271"/>
            <a:ext cx="7982706" cy="3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8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, JWT and ASR </a:t>
            </a:r>
            <a:endParaRPr lang="en-US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EBFFD-C4FC-4F11-94FF-8B60B677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48" y="783773"/>
            <a:ext cx="5401410" cy="5783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E9434-3E4A-43EF-8366-034DD57F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189" y="706162"/>
            <a:ext cx="5401410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, JWT and TTS </a:t>
            </a:r>
            <a:endParaRPr lang="en-US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6B041-12CC-471F-8B02-29F215EE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95" y="929707"/>
            <a:ext cx="9154803" cy="48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, JWT and TTS </a:t>
            </a:r>
            <a:endParaRPr lang="en-US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E2F0B-FB47-471F-8BA0-2C4A94069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" y="908461"/>
            <a:ext cx="5876011" cy="5581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E3A28-DC12-4AB2-A4B5-AEE8C163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50" y="908461"/>
            <a:ext cx="587601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, JWT and OCR</a:t>
            </a:r>
            <a:endParaRPr lang="en-US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45FE9-9B95-4243-B76E-5CA80BA4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2" y="872836"/>
            <a:ext cx="6442546" cy="5753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F185A-D1A9-4876-9F5B-9419FF37C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374" y="677780"/>
            <a:ext cx="489788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 API </a:t>
            </a:r>
            <a:r>
              <a:rPr lang="en-US" sz="4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ဆိုတာဘာလဲ</a:t>
            </a:r>
            <a:endParaRPr lang="en-US" sz="4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ဆိုတာကတော့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Python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ဘာသာနဲ့ရေးထားတဲ့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မြန်နှုန်းမြင့်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Web Framework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တစ်ခုဖြစ်ပါတယ်။ ဒါကို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API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တွေဖန်တီးဖို့အတွက်အဓိကသုံးပါတယ်။ </a:t>
            </a:r>
            <a:r>
              <a:rPr lang="en-US" sz="2400" b="0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ဟာ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ASGI (Asynchronous Server Gateway Interface)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ကိုအသုံးပြုထားလို့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asynchronous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ပုံစံနဲ့လည်ပတ်နိုင်ပါတယ်။</a:t>
            </a:r>
            <a:endParaRPr lang="en-US" sz="24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2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5173"/>
            <a:ext cx="9144000" cy="1038946"/>
          </a:xfrm>
        </p:spPr>
        <p:txBody>
          <a:bodyPr>
            <a:noAutofit/>
          </a:bodyPr>
          <a:lstStyle/>
          <a:p>
            <a:pPr algn="l"/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How to run </a:t>
            </a:r>
            <a:r>
              <a:rPr lang="en-SG" sz="3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SG" sz="3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Server</a:t>
            </a:r>
            <a:endParaRPr lang="en-US" sz="3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BA7CF-084A-4B38-B228-30CEDBF51997}"/>
              </a:ext>
            </a:extLst>
          </p:cNvPr>
          <p:cNvSpPr txBox="1"/>
          <p:nvPr/>
        </p:nvSpPr>
        <p:spPr>
          <a:xfrm>
            <a:off x="1524000" y="855024"/>
            <a:ext cx="29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main:app</a:t>
            </a:r>
            <a:r>
              <a:rPr lang="en-US" dirty="0"/>
              <a:t> --reload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748BE-D1F7-4A88-B654-D4BEC4F87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26" y="1299604"/>
            <a:ext cx="8723303" cy="52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623" y="2862099"/>
            <a:ext cx="9144000" cy="1038946"/>
          </a:xfrm>
        </p:spPr>
        <p:txBody>
          <a:bodyPr>
            <a:noAutofit/>
          </a:bodyPr>
          <a:lstStyle/>
          <a:p>
            <a:r>
              <a:rPr lang="en-SG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Thank You</a:t>
            </a:r>
            <a:endParaRPr lang="en-US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0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Async support (</a:t>
            </a:r>
            <a:r>
              <a:rPr lang="en-US" sz="240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Async </a:t>
            </a:r>
            <a:r>
              <a:rPr lang="my-MM" sz="240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နဲ့ </a:t>
            </a:r>
            <a:r>
              <a:rPr lang="en-US" sz="240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Sync </a:t>
            </a:r>
            <a:r>
              <a:rPr lang="my-MM" sz="240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နှစ်မျိုးလုံးအသုံးပြုနိုင်ခြင်</a:t>
            </a:r>
            <a:r>
              <a:rPr lang="en-SG" sz="240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)</a:t>
            </a:r>
            <a:endParaRPr lang="en-US" sz="240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Automatic docs (</a:t>
            </a:r>
            <a:r>
              <a:rPr lang="my-MM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သင်ရေးသားတဲ့ </a:t>
            </a: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API </a:t>
            </a:r>
            <a:r>
              <a:rPr lang="my-MM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တွေကိုအလိုအလျောက် </a:t>
            </a: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documentation </a:t>
            </a:r>
            <a:r>
              <a:rPr lang="my-MM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တစ်ခုအဖြစ်ပြပေးပါတယ်။</a:t>
            </a: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http://localhost:8000/docs</a:t>
            </a:r>
            <a:r>
              <a:rPr lang="en-SG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)</a:t>
            </a:r>
            <a:endParaRPr lang="en-US" sz="240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Pydantic</a:t>
            </a: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model </a:t>
            </a:r>
            <a:r>
              <a:rPr lang="my-MM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အသုံးပြု၍ </a:t>
            </a: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request validation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RESTful API </a:t>
            </a:r>
            <a:r>
              <a:rPr lang="my-MM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နှင့် </a:t>
            </a:r>
            <a:r>
              <a:rPr lang="en-US" sz="2400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GraphQL</a:t>
            </a: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ပံ့ပိုး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Easy to integrate with databases and ORMs</a:t>
            </a:r>
          </a:p>
        </p:txBody>
      </p:sp>
    </p:spTree>
    <p:extLst>
      <p:ext uri="{BB962C8B-B14F-4D97-AF65-F5344CB8AC3E}">
        <p14:creationId xmlns:p14="http://schemas.microsoft.com/office/powerpoint/2010/main" val="34860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(Automatic docs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226FE-7131-46D5-AC62-100466BAA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82" y="1493949"/>
            <a:ext cx="8952850" cy="467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JWT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ဆိုတာဘာလဲ?</a:t>
            </a:r>
            <a:endParaRPr lang="en-US" sz="4000" b="1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73481" y="1670265"/>
            <a:ext cx="93349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JWT (JSON Web Token)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ဆိုတာကတော့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အချက်အလက်များကို ဘေးကင်းစွာဖလှယ်ပေးနိုင်သော စံနှုန်းတစ်ခု (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open standard)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ဖြစ်ပါတယ်။ ဒီနည်းကို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web application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တွေမှာ 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အသုံးပြုသူ၏ ဝင်ရောက်မှုကို အတည်ပြုရာတွင် </a:t>
            </a:r>
            <a:r>
              <a:rPr lang="my-MM" sz="2400" b="0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မကြာခဏအသုံးပြုကြပါတယ်။</a:t>
            </a:r>
            <a:endParaRPr lang="en-US" sz="240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JWT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ကိုဘာအတွက်သုံးလဲ?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524000" y="1670265"/>
            <a:ext cx="933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Authentication (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စနစ်ဝင်ရောက်သူကို အတည်ပြုခြင်း)</a:t>
            </a: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Authorization (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ဝင်ရောက်သူ ဘယ်ဟာတွေလုပ်ခွင့်ရှိသလဲဆိုတာ ထိန်းချုပ်ခြင်း)</a:t>
            </a: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Information Exchange (</a:t>
            </a:r>
            <a:r>
              <a:rPr lang="my-MM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စနစ်နှစ်ခုကြား အချက်အလက်များကို ဘေးကင်းစွာ ပို့ဆောင်ခြင်း)</a:t>
            </a: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9239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JWT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ပုံစံ</a:t>
            </a:r>
            <a:r>
              <a:rPr lang="en-SG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နှင့် အလုပ်လုပ်ပုံ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6B88C-BA03-4930-8096-FA8D5A54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35" y="866900"/>
            <a:ext cx="11358747" cy="54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9239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JWT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ပုံစံ</a:t>
            </a:r>
            <a:r>
              <a:rPr lang="en-SG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နှင့် အလုပ်လုပ်ပုံ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65B3D-A684-4308-8B4E-F889173D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65915"/>
            <a:ext cx="9144000" cy="535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8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40F2-13DE-4078-9E95-F053C5E67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2965"/>
            <a:ext cx="9144000" cy="1038946"/>
          </a:xfrm>
        </p:spPr>
        <p:txBody>
          <a:bodyPr>
            <a:normAutofit/>
          </a:bodyPr>
          <a:lstStyle/>
          <a:p>
            <a:pPr algn="l"/>
            <a:r>
              <a:rPr lang="en-US" sz="4000" b="1" i="0" dirty="0" err="1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မှာ </a:t>
            </a:r>
            <a:r>
              <a:rPr lang="en-US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JWT </a:t>
            </a:r>
            <a:r>
              <a:rPr lang="my-MM" sz="4000" b="1" i="0" dirty="0">
                <a:solidFill>
                  <a:srgbClr val="2C2C36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ကို ဘယ်လိုသုံးလဲ?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D1108-96DA-4594-B957-87083D73C8C7}"/>
              </a:ext>
            </a:extLst>
          </p:cNvPr>
          <p:cNvSpPr txBox="1"/>
          <p:nvPr/>
        </p:nvSpPr>
        <p:spPr>
          <a:xfrm>
            <a:off x="1476498" y="1652452"/>
            <a:ext cx="93349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pip install 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fastapi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uvicorn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python-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jose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2400" b="0" i="0" dirty="0" err="1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passlib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Pyidaungsu" panose="020B0502040204020203" pitchFamily="34" charset="0"/>
                <a:cs typeface="Pyidaungsu" panose="020B0502040204020203" pitchFamily="34" charset="0"/>
              </a:rPr>
              <a:t> python-multipart</a:t>
            </a:r>
            <a:endParaRPr lang="my-MM" sz="2400" b="0" i="0" dirty="0">
              <a:solidFill>
                <a:srgbClr val="2C2C36"/>
              </a:solidFill>
              <a:effectLst/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EE5D4-6DC9-420C-974A-BBA3030D6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98" y="2514472"/>
            <a:ext cx="9754961" cy="26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935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Pyidaungsu</vt:lpstr>
      <vt:lpstr>Wingdings</vt:lpstr>
      <vt:lpstr>Office Theme</vt:lpstr>
      <vt:lpstr>Fast API and JWT</vt:lpstr>
      <vt:lpstr>Fast API ဆိုတာဘာလဲ</vt:lpstr>
      <vt:lpstr>FastAPI Features</vt:lpstr>
      <vt:lpstr>FastAPI (Automatic docs )</vt:lpstr>
      <vt:lpstr>JWT ဆိုတာဘာလဲ?</vt:lpstr>
      <vt:lpstr>JWT ကိုဘာအတွက်သုံးလဲ?</vt:lpstr>
      <vt:lpstr>JWT ပုံစံ နှင့် အလုပ်လုပ်ပုံ</vt:lpstr>
      <vt:lpstr>JWT ပုံစံ နှင့် အလုပ်လုပ်ပုံ</vt:lpstr>
      <vt:lpstr>FastAPI မှာ JWT ကို ဘယ်လိုသုံးလဲ?</vt:lpstr>
      <vt:lpstr>DDoS ဆိုတာဘာလဲ? </vt:lpstr>
      <vt:lpstr>DDoS Attack ဘယ်လိုလုပ်လဲ?  </vt:lpstr>
      <vt:lpstr>DDoS ရဲ့ အကျိုးဆက်များ</vt:lpstr>
      <vt:lpstr>JWT Token Creation with endpoint</vt:lpstr>
      <vt:lpstr>rate limiting (DDoS attack ကိုကာကွယ်ခြင်း)</vt:lpstr>
      <vt:lpstr>FastAPI , JWT and ASR </vt:lpstr>
      <vt:lpstr>FastAPI , JWT and ASR </vt:lpstr>
      <vt:lpstr>FastAPI , JWT and TTS </vt:lpstr>
      <vt:lpstr>FastAPI , JWT and TTS </vt:lpstr>
      <vt:lpstr>FastAPI , JWT and OCR</vt:lpstr>
      <vt:lpstr>How to run FastAPI Server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 with Load Balancing</dc:title>
  <dc:creator>Administrator</dc:creator>
  <cp:lastModifiedBy>Administrator</cp:lastModifiedBy>
  <cp:revision>123</cp:revision>
  <dcterms:created xsi:type="dcterms:W3CDTF">2025-07-06T21:28:59Z</dcterms:created>
  <dcterms:modified xsi:type="dcterms:W3CDTF">2025-07-07T02:18:49Z</dcterms:modified>
</cp:coreProperties>
</file>