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6" r:id="rId15"/>
    <p:sldId id="266" r:id="rId16"/>
    <p:sldId id="267" r:id="rId17"/>
    <p:sldId id="268" r:id="rId18"/>
    <p:sldId id="269" r:id="rId19"/>
    <p:sldId id="270" r:id="rId20"/>
    <p:sldId id="27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BB54-ABBA-49EF-ABA7-A156A2942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3E9CB-4675-4025-8F6E-C81A35496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1AB8-1749-49C9-B8A2-FD414BE5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9D0B-9EA2-41D9-90E9-45CB02FF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4B40C-7B81-4B3D-95E1-C4A054A1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28D7-CB67-4D0B-B904-472641B1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83C90-E322-43D7-8847-D641A7D9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2D5F-3D52-4615-A569-EDB39C22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D722-0362-4694-A846-10324887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2A89-9D62-4DA0-BDF5-BDA5DCA1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39BB2-F63D-44A0-B814-270526CB1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E1670-3868-4C85-A8EB-9D66DD29B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AA54-B468-49F2-9325-BC9A6539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4F21-1223-4698-B745-C138E9ED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2DF0-3909-4940-999B-53BC8B56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74A4-7DD5-4A72-BE17-31AC8CF9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0320-1237-4C47-9B7D-96BA5896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51F8-C280-490B-B135-D3E548B2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F9F74-4733-4C3C-B107-CE40FF6C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4D57-7222-4A3D-86C1-5BC7A8B1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E181-A5A9-482C-A185-D4A0D531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871F-6BF2-4675-B201-C3E91DDA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CA3A-902D-4B41-ADEA-10D78049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D8BA-9AB4-4C8F-A6B9-98122E04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94DD2-F52E-462A-A017-2CBD8979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ABC9-F1BF-4BD2-A78B-9621AEAE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D55A-10B3-4BAC-BD8B-3D9ADFE78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692CD-5DB1-4398-AA2E-6B8A3E99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A0F3-F029-4538-A5DB-BCBF3228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CCF0C-19CC-4F05-A8C7-C5B37378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CF17-BF65-47D2-8CF9-55F6994D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FF49-8636-46C1-A8F1-78D5D049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0C4CD-8DCD-48E5-B351-7E749B43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55B55-E01B-49EC-9274-C4920D4CC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586E9-B16D-4A06-A7BB-DC99AC70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14A2B-4DE4-4BA8-A2FE-642D3193D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4BCC7-8D3B-4212-8FBF-4B3F9595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0BA3B-5B73-4104-991D-6F68D7F5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37036-435E-4BDF-A1DD-3CFA43DA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3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21AD-57E5-4167-BC7D-B178D4C6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80147-6122-4402-87FB-B9328507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3445B-6A55-458E-A207-6809CC68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3C739-96EE-4E19-A6C9-6CCAB083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96283-A9F8-43C5-9698-2B2B4933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B6D76-EAE9-4327-97F2-A0DE9C10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914AF-449B-4FEA-97A4-E93912B7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6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9EDC-DB64-4019-BBD0-03F68C87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DA2C-16D4-4187-BDB6-2C4DDA6B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BC6C1-DFC2-402F-AD2F-7BFFE98A5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B35AE-D20E-4814-A38B-A7D86578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E6DEB-C3FE-4F98-A13D-6B2710C7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DE685-B8B4-4546-904A-2671F78A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3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83F1-5C30-4A09-99AA-F632579F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C03EA-AA5B-4E75-8C24-5457B8B87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D14A4-8AB6-4EE3-B1CB-6434A6507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4699-2829-4110-B363-AEB062F9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654B8-0DE7-4C2F-838F-871CA818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9610F-D3D1-445F-AD2C-626D8132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ED6CA-17A5-481D-9DF4-C7177E0F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69427-625E-45CF-88D6-5B0C4B14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5456-E321-4B70-8C4E-78CCA6D6C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6811-C007-425B-9569-040CF6D55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6406D-4175-4CF5-90B6-1C3904D5A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4855"/>
            <a:ext cx="9144000" cy="2325107"/>
          </a:xfrm>
        </p:spPr>
        <p:txBody>
          <a:bodyPr/>
          <a:lstStyle/>
          <a:p>
            <a:r>
              <a:rPr lang="en-SG" b="1" dirty="0">
                <a:latin typeface="Pyidaungsu" panose="020B0502040204020203" pitchFamily="34" charset="0"/>
                <a:cs typeface="Pyidaungsu" panose="020B0502040204020203" pitchFamily="34" charset="0"/>
              </a:rPr>
              <a:t>Nginx with Load Balancing</a:t>
            </a:r>
            <a:endParaRPr lang="en-US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3C709-DC4E-40C0-B9DC-134D790B2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702" y="5407857"/>
            <a:ext cx="9144000" cy="530575"/>
          </a:xfrm>
        </p:spPr>
        <p:txBody>
          <a:bodyPr>
            <a:normAutofit/>
          </a:bodyPr>
          <a:lstStyle/>
          <a:p>
            <a:pPr algn="r"/>
            <a:r>
              <a:rPr lang="en-SG" sz="3000" b="1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3000" b="1" dirty="0">
                <a:latin typeface="Pyidaungsu" panose="020B0502040204020203" pitchFamily="34" charset="0"/>
                <a:cs typeface="Pyidaungsu" panose="020B0502040204020203" pitchFamily="34" charset="0"/>
              </a:rPr>
              <a:t>တင်ပြဆွေးနွေးသူ </a:t>
            </a:r>
            <a:r>
              <a:rPr lang="en-SG" sz="3000" b="1" dirty="0">
                <a:latin typeface="Pyidaungsu" panose="020B0502040204020203" pitchFamily="34" charset="0"/>
                <a:cs typeface="Pyidaungsu" panose="020B0502040204020203" pitchFamily="34" charset="0"/>
              </a:rPr>
              <a:t> :  Nyein Chan</a:t>
            </a:r>
            <a:endParaRPr lang="en-US" sz="30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5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45" y="-122043"/>
            <a:ext cx="11074661" cy="920529"/>
          </a:xfrm>
        </p:spPr>
        <p:txBody>
          <a:bodyPr>
            <a:noAutofit/>
          </a:bodyPr>
          <a:lstStyle/>
          <a:p>
            <a:pPr algn="l"/>
            <a:r>
              <a:rPr lang="en-US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Nginx </a:t>
            </a:r>
            <a:r>
              <a:rPr lang="my-MM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 </a:t>
            </a:r>
            <a:r>
              <a:rPr lang="en-US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Load Balancer </a:t>
            </a:r>
            <a:r>
              <a:rPr lang="my-MM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အဖြစ်အသုံးပြုရခြင်း၏ အားသာချက်များ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989611" y="970679"/>
            <a:ext cx="1007986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ရိုးရှင်းသော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Configuration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High Performance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နှင့်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Low Latency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SSL Termination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ထောက်ပံ့ပေးခြင်း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Health Checks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ထောက်ပံ့ပေးခြင်း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Session Persistence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ထောက်ပံ့ပေးခြင်း</a:t>
            </a:r>
            <a:endParaRPr lang="en-SG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Diagram </a:t>
            </a:r>
            <a:r>
              <a:rPr lang="my-MM" b="0" i="0" dirty="0">
                <a:solidFill>
                  <a:srgbClr val="2C2C36"/>
                </a:solidFill>
                <a:effectLst/>
                <a:latin typeface="system-ui"/>
              </a:rPr>
              <a:t>ပုံဖြင့်ပြပါမည်</a:t>
            </a:r>
          </a:p>
          <a:p>
            <a:pPr marL="742950" lvl="1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C2C36"/>
                </a:solidFill>
                <a:effectLst/>
                <a:highlight>
                  <a:srgbClr val="FFFF00"/>
                </a:highlight>
                <a:latin typeface="system-ui"/>
              </a:rPr>
              <a:t>Client → Nginx (Load Balancer) → Multiple Backend Servers</a:t>
            </a:r>
          </a:p>
          <a:p>
            <a:br>
              <a:rPr lang="en-US" dirty="0"/>
            </a:br>
            <a:endParaRPr lang="my-MM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my-MM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7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45" y="-122043"/>
            <a:ext cx="11074661" cy="920529"/>
          </a:xfrm>
        </p:spPr>
        <p:txBody>
          <a:bodyPr>
            <a:noAutofit/>
          </a:bodyPr>
          <a:lstStyle/>
          <a:p>
            <a:pPr algn="l"/>
            <a:r>
              <a:rPr lang="en-SG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Install </a:t>
            </a:r>
            <a:r>
              <a:rPr lang="en-US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Nginx Server in Ubuntu</a:t>
            </a:r>
            <a:endParaRPr lang="my-MM" sz="3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4E057-1FCE-4EFA-B82D-472179030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2" y="698011"/>
            <a:ext cx="9650172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8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45" y="-122043"/>
            <a:ext cx="11074661" cy="920529"/>
          </a:xfrm>
        </p:spPr>
        <p:txBody>
          <a:bodyPr>
            <a:noAutofit/>
          </a:bodyPr>
          <a:lstStyle/>
          <a:p>
            <a:pPr algn="l"/>
            <a:r>
              <a:rPr lang="en-US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Nginx Server Command</a:t>
            </a:r>
            <a:endParaRPr lang="my-MM" sz="3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BA7B6-806B-4ED8-8213-26646AF9E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706582"/>
            <a:ext cx="6412676" cy="57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3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45" y="-122043"/>
            <a:ext cx="11074661" cy="920529"/>
          </a:xfrm>
        </p:spPr>
        <p:txBody>
          <a:bodyPr>
            <a:noAutofit/>
          </a:bodyPr>
          <a:lstStyle/>
          <a:p>
            <a:pPr algn="l"/>
            <a:r>
              <a:rPr lang="en-SG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Install </a:t>
            </a:r>
            <a:r>
              <a:rPr lang="en-US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Nginx Server in Window</a:t>
            </a:r>
            <a:endParaRPr lang="my-MM" sz="3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C8BEC-EFD5-43E9-A786-0680479D7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9" y="895167"/>
            <a:ext cx="8115602" cy="55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7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45" y="-122043"/>
            <a:ext cx="11074661" cy="920529"/>
          </a:xfrm>
        </p:spPr>
        <p:txBody>
          <a:bodyPr>
            <a:noAutofit/>
          </a:bodyPr>
          <a:lstStyle/>
          <a:p>
            <a:pPr algn="l"/>
            <a:r>
              <a:rPr lang="en-US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Nginx Server Command</a:t>
            </a:r>
            <a:endParaRPr lang="my-MM" sz="3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5F660-742B-4151-B462-A5BC590E5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2" y="718457"/>
            <a:ext cx="8070364" cy="56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7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895" y="-133918"/>
            <a:ext cx="11074661" cy="920529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Nginx Load Balancing Configuration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F607C-6023-4E52-83B3-E8B2B22DD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5" y="786611"/>
            <a:ext cx="10794671" cy="51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895" y="-133918"/>
            <a:ext cx="11074661" cy="920529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Nginx Load Balancing Configuration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F607C-6023-4E52-83B3-E8B2B22DD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5" y="786611"/>
            <a:ext cx="10794671" cy="51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7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895" y="-133918"/>
            <a:ext cx="11074661" cy="920529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Nginx Load Balancing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A7846-D448-4E41-BEC4-339D7B185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4" y="695459"/>
            <a:ext cx="11074661" cy="5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895" y="-133918"/>
            <a:ext cx="11074661" cy="920529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Nginx Load Balancing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5C9A5-9645-4B18-80AC-739ACC4B7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69" y="3405535"/>
            <a:ext cx="10648429" cy="2362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62F58F-86EA-475A-97BA-C707A16B6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70" y="1089935"/>
            <a:ext cx="10648430" cy="23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4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895" y="-133918"/>
            <a:ext cx="11074661" cy="920529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Rate Limiting (Request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အရေအတွက်ကန့်သတ်ခြင်း)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26A3F-D3EB-4775-92AB-025D3C33C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7" y="818785"/>
            <a:ext cx="10393225" cy="55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5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5"/>
            <a:ext cx="9144000" cy="1038946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Load Balancing </a:t>
            </a:r>
            <a:r>
              <a:rPr lang="en-US" sz="4000" b="1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ဆိုတာဘာလဲ</a:t>
            </a:r>
            <a:endParaRPr lang="en-US" sz="4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573481" y="1670265"/>
            <a:ext cx="933492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Load Balancing 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ဆိုတာ </a:t>
            </a:r>
            <a:r>
              <a:rPr lang="en-SG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web server , </a:t>
            </a:r>
            <a:r>
              <a:rPr lang="en-SG" sz="2400" b="0" i="0" dirty="0" err="1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api</a:t>
            </a:r>
            <a:r>
              <a:rPr lang="en-SG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server , application server 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များသို့ လာသော </a:t>
            </a:r>
            <a:r>
              <a:rPr lang="en-SG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request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/ </a:t>
            </a:r>
            <a:r>
              <a:rPr lang="en-SG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load  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များကို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စီမံခန့်ခွဲ၍ အခြားစနစ်များကို တစ်သမတ်တည်း ခွဲဝေပေးခြင်းကို ဆိုလိုပါတယ်။</a:t>
            </a: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2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895" y="-133918"/>
            <a:ext cx="11074661" cy="920529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Caching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အသုံးပြုပါ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7D21F-1650-4FE7-920F-3C9A9AD1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4" y="938151"/>
            <a:ext cx="11183911" cy="50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3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69" y="1632858"/>
            <a:ext cx="11074661" cy="2452254"/>
          </a:xfrm>
        </p:spPr>
        <p:txBody>
          <a:bodyPr>
            <a:noAutofit/>
          </a:bodyPr>
          <a:lstStyle/>
          <a:p>
            <a:r>
              <a:rPr lang="en-SG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Thank You</a:t>
            </a:r>
            <a:endParaRPr lang="my-MM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2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5"/>
            <a:ext cx="9144000" cy="1038946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Load Balancing </a:t>
            </a:r>
            <a:r>
              <a:rPr lang="en-US" sz="4000" b="1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ဆိုတာဘာလဲ</a:t>
            </a:r>
            <a:endParaRPr lang="en-US" sz="4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434D9-7C4B-457D-B896-F22AF19EA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53" y="1341911"/>
            <a:ext cx="9291461" cy="46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7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5"/>
            <a:ext cx="9144000" cy="1038946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Load Balancing </a:t>
            </a:r>
            <a:r>
              <a:rPr lang="en-US" sz="4000" b="1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အလုပ်လုပ်ပုံ</a:t>
            </a:r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573481" y="1670265"/>
            <a:ext cx="9334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Client Request 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လက်ခံခြင်း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သင့်ဝဘ်ဆိုဒ်ကို ဝင်ကြည့်တဲ့သူတိုင်းက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request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ပို့လာပါတယ်။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Load Balancer 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 ခွဲဝေပေးခြင်း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ထို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request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တွေကို ရှိပြီးသား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server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အများကြားမှာ တစ်သမတ်တည်း ဖြန့်ဝေပေးပါတယ်။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Server 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တစ်ခုချင်းစီက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response 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ပြန်ပေးခြင်း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client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 အချက်အလက်တွေ ပြန်ပေးပါတယ်။</a:t>
            </a:r>
          </a:p>
        </p:txBody>
      </p:sp>
    </p:spTree>
    <p:extLst>
      <p:ext uri="{BB962C8B-B14F-4D97-AF65-F5344CB8AC3E}">
        <p14:creationId xmlns:p14="http://schemas.microsoft.com/office/powerpoint/2010/main" val="34860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1888"/>
            <a:ext cx="10298806" cy="920529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Load Balancing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ရဲ့ အကျိုးကျေးဇူးများ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428537" y="888641"/>
            <a:ext cx="9334925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Performance 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တိုးတက်ခြင်း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ဖိအား</a:t>
            </a:r>
            <a:r>
              <a:rPr lang="en-SG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(request /load)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 ခွဲဝေပေးတဲ့အတွက် တစ်ခုတည်းသော </a:t>
            </a:r>
            <a:r>
              <a:rPr lang="en-SG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Server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မှာ ပြဿနာ</a:t>
            </a:r>
            <a:r>
              <a:rPr lang="en-SG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မဖြစ်စေပါ။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High Availability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တစ်ခုပျက်သွားလျှင် ကျန်တဲ့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server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တွေက အစားထိုးလုပ်ဆောင်ပေးနိုင်ပါတယ်။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Scalability (Vertical/Horizontal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system-ui"/>
              </a:rPr>
              <a:t>Scaling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)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ဆာဗာအရေအတွက်ကို လိုအပ်သလို ထပ်ထည့်နိုင်ပါတယ်။</a:t>
            </a:r>
            <a:r>
              <a:rPr lang="en-SG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(VM / Container / Docker )</a:t>
            </a:r>
            <a:endParaRPr lang="my-MM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Session Persistence (IP Hash)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တစ်ချိန်တည်းတွင် အသုံးပြုနေသူတွေကို တစ်ခုတည်းသော ဆာဗာနှင့် ချိတ်ဆက်ထားပေးခြင်း။</a:t>
            </a:r>
            <a:endParaRPr lang="en-SG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b="0" i="0" dirty="0">
                <a:solidFill>
                  <a:srgbClr val="2C2C36"/>
                </a:solidFill>
                <a:effectLst/>
                <a:latin typeface="system-ui"/>
              </a:rPr>
              <a:t>ရိုးရှင်းသော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system-ui"/>
              </a:rPr>
              <a:t>Configuration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system-ui"/>
              </a:rPr>
              <a:t>SSL Termination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system-ui"/>
              </a:rPr>
              <a:t>ထောက်ပံ့ပေးခြင်း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my-MM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0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4"/>
            <a:ext cx="10298806" cy="920529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Load Balancing Algorithms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များ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573481" y="1670265"/>
            <a:ext cx="933492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Round Robin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တစ်ခုပြီးတစ်ခု စီစဉ်ပေးသည်။</a:t>
            </a:r>
            <a:r>
              <a:rPr lang="en-SG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(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system-ui"/>
              </a:rPr>
              <a:t>ဥပမာ –</a:t>
            </a:r>
            <a:r>
              <a:rPr lang="en-SG" sz="2400" b="0" i="0" dirty="0">
                <a:solidFill>
                  <a:srgbClr val="2C2C36"/>
                </a:solidFill>
                <a:effectLst/>
                <a:latin typeface="system-ui"/>
              </a:rPr>
              <a:t> </a:t>
            </a:r>
            <a:r>
              <a:rPr lang="pt-BR" sz="2400" b="0" i="0" dirty="0">
                <a:solidFill>
                  <a:srgbClr val="2C2C36"/>
                </a:solidFill>
                <a:effectLst/>
                <a:latin typeface="system-ui"/>
              </a:rPr>
              <a:t>server A → B → C → A → B → C …)</a:t>
            </a:r>
            <a:endParaRPr lang="my-MM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Least Connections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ဆာဗာတွင် အနည်းဆုံး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connection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ရှိသည့်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server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 ပို့ပေးသည်။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IP Hash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Client IP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အလိုက် တစ်သမတ်တည်း ပို့ပေးသည်။ (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system-ui"/>
              </a:rPr>
              <a:t>ဥပမာ –</a:t>
            </a:r>
            <a:r>
              <a:rPr lang="en-SG" sz="2400" b="0" i="0" dirty="0">
                <a:solidFill>
                  <a:srgbClr val="2C2C36"/>
                </a:solidFill>
                <a:effectLst/>
                <a:latin typeface="system-ui"/>
              </a:rPr>
              <a:t>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Client A (IP: 192.168.0.100) → Load Balancer → Server 1 </a:t>
            </a:r>
            <a:r>
              <a:rPr lang="en-US" sz="2400" b="0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ကိုပို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့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Weighted Round Robin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ဆာဗာတစ်ခုချင်းစီကို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weight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သတ်မှတ်ပြီး ဖြန့်ဝေပေးသည်။</a:t>
            </a:r>
          </a:p>
        </p:txBody>
      </p:sp>
    </p:spTree>
    <p:extLst>
      <p:ext uri="{BB962C8B-B14F-4D97-AF65-F5344CB8AC3E}">
        <p14:creationId xmlns:p14="http://schemas.microsoft.com/office/powerpoint/2010/main" val="338825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4"/>
            <a:ext cx="10298806" cy="920529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Load Balancing Algorithms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များ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573481" y="1670265"/>
            <a:ext cx="93349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Round Robin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တစ်ခုပြီးတစ်ခု စီစဉ်ပေးသည်။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Least Connections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ဆာဗာတွင် အနည်းဆုံး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connection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ရှိသည့်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server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 ပို့ပေးသည်။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IP Hash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Client IP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အလိုက် တစ်သမတ်တည်း ပို့ပေးသည်။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Weighted Round Robin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–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ဆာဗာတစ်ခုချင်းစီကို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weight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သတ်မှတ်ပြီး ဖြန့်ဝေပေးသည်။</a:t>
            </a:r>
          </a:p>
        </p:txBody>
      </p:sp>
    </p:spTree>
    <p:extLst>
      <p:ext uri="{BB962C8B-B14F-4D97-AF65-F5344CB8AC3E}">
        <p14:creationId xmlns:p14="http://schemas.microsoft.com/office/powerpoint/2010/main" val="313312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4"/>
            <a:ext cx="10298806" cy="920529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Nginx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ဆိုတာဘာလဲ?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573481" y="1670265"/>
            <a:ext cx="933492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Nginx (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အသံထွက် –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Engine-X)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ဆိုတာကတော့</a:t>
            </a:r>
            <a:r>
              <a:rPr lang="en-SG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ဝဘ်ဆာဗာ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,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Reverse Proxy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,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Load Balancer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,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HTTP Cache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စတဲ့လုပ်ဆောင်ချက်တွေကို လုပ်နိုင်တဲ့ 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ဖရီးဆော့ဖ်ဝဲ (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Open Source)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တစ်မျိုးပဲ ဖြစ်ပါတယ်။</a:t>
            </a:r>
          </a:p>
        </p:txBody>
      </p:sp>
    </p:spTree>
    <p:extLst>
      <p:ext uri="{BB962C8B-B14F-4D97-AF65-F5344CB8AC3E}">
        <p14:creationId xmlns:p14="http://schemas.microsoft.com/office/powerpoint/2010/main" val="324971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22043"/>
            <a:ext cx="10298806" cy="920529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Nginx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ရဲ့ အဓိကလုပ်ဆောင်ချက်မျာ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524000" y="798486"/>
            <a:ext cx="10079865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Web Server</a:t>
            </a:r>
            <a:endParaRPr lang="en-US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Static files (HTML, CSS, JS, images)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တွေကို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serve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ပေးနိုင်ပါတယ်။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Reverse Proxy</a:t>
            </a:r>
            <a:endParaRPr lang="en-US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Client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မှ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request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လာတာကို အခြား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backend servers (PHP, Node.js, Python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စသည်) ကို ပို့ပေးပြီး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response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ပြန်ယူပေးသည်။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Load Balancer</a:t>
            </a:r>
            <a:endParaRPr lang="en-US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Multiple servers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ကြားမှာ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traffic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 ဖြန့်ဝေပေးသည်။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HTTP Cache</a:t>
            </a:r>
            <a:endParaRPr lang="en-US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အများဆုံးတောင်းတဲ့ ဖိုင်တွေကို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cache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ထားပြီး မြန်မြန်ပြန်ပေးနိုင်သည်။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Security &amp; SSL Termination</a:t>
            </a:r>
            <a:endParaRPr lang="en-US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HTTPS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support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ပြုလုပ်ပေးပြီး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security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ကိုတိုးတက်စေသည်။</a:t>
            </a:r>
          </a:p>
        </p:txBody>
      </p:sp>
    </p:spTree>
    <p:extLst>
      <p:ext uri="{BB962C8B-B14F-4D97-AF65-F5344CB8AC3E}">
        <p14:creationId xmlns:p14="http://schemas.microsoft.com/office/powerpoint/2010/main" val="113352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1261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Pyidaungsu</vt:lpstr>
      <vt:lpstr>system-ui</vt:lpstr>
      <vt:lpstr>Wingdings</vt:lpstr>
      <vt:lpstr>Office Theme</vt:lpstr>
      <vt:lpstr>Nginx with Load Balancing</vt:lpstr>
      <vt:lpstr>Load Balancing ဆိုတာဘာလဲ</vt:lpstr>
      <vt:lpstr>Load Balancing ဆိုတာဘာလဲ</vt:lpstr>
      <vt:lpstr>Load Balancing အလုပ်လုပ်ပုံ </vt:lpstr>
      <vt:lpstr>Load Balancing ရဲ့ အကျိုးကျေးဇူးများ </vt:lpstr>
      <vt:lpstr>Load Balancing Algorithms များ</vt:lpstr>
      <vt:lpstr>Load Balancing Algorithms များ</vt:lpstr>
      <vt:lpstr>Nginx ဆိုတာဘာလဲ?</vt:lpstr>
      <vt:lpstr>Nginx ရဲ့ အဓိကလုပ်ဆောင်ချက်မျာ</vt:lpstr>
      <vt:lpstr>Nginx ကို Load Balancer အဖြစ်အသုံးပြုရခြင်း၏ အားသာချက်များ</vt:lpstr>
      <vt:lpstr>Install Nginx Server in Ubuntu</vt:lpstr>
      <vt:lpstr>Nginx Server Command</vt:lpstr>
      <vt:lpstr>Install Nginx Server in Window</vt:lpstr>
      <vt:lpstr>Nginx Server Command</vt:lpstr>
      <vt:lpstr>Nginx Load Balancing Configuration Example</vt:lpstr>
      <vt:lpstr>Nginx Load Balancing Configuration Example</vt:lpstr>
      <vt:lpstr>Nginx Load Balancing Method</vt:lpstr>
      <vt:lpstr>Nginx Load Balancing Method</vt:lpstr>
      <vt:lpstr>Rate Limiting (Request အရေအတွက်ကန့်သတ်ခြင်း)</vt:lpstr>
      <vt:lpstr>Caching အသုံးပြုပါ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 with Load Balancing</dc:title>
  <dc:creator>Administrator</dc:creator>
  <cp:lastModifiedBy>Administrator</cp:lastModifiedBy>
  <cp:revision>69</cp:revision>
  <dcterms:created xsi:type="dcterms:W3CDTF">2025-07-06T21:28:59Z</dcterms:created>
  <dcterms:modified xsi:type="dcterms:W3CDTF">2025-07-07T02:22:32Z</dcterms:modified>
</cp:coreProperties>
</file>