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7" r:id="rId15"/>
    <p:sldId id="268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7FD0-F11E-6ACC-E06D-12898D27B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8CED-22AA-6935-64E7-BF40F884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7E2D4-82E3-BC8A-3987-1D501F78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D7BD-8488-B472-1494-7E9B6E68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0455D-0253-4743-D7B9-8FA8C9AE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1756-0D62-333B-3E0F-572E92C8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D9E3C-3303-0C36-DEE4-11CA134B0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A188-8461-F859-455C-C5D00A43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003D2-AA3C-5959-CB90-E1EE2FEA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CABC6-C565-8C31-C490-24999DD3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3778C-9960-5D9F-9AF8-99F7DAC5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945BD-3338-FA05-E207-FE5FE933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B3B9-61C1-A2BD-A961-3332E4C6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0391-80E2-4D00-32E6-FF5F9645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E8BCA-D8D4-85FC-09CF-853862DE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63D1-9C74-85CC-87EA-F7538D11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570C-2861-6C28-33AC-FEB022CA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E0EA0-B0E9-B6BC-84D5-056ED888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ACBC6-667D-2DEA-EA96-4D309C06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0921-DBF0-BCF4-41E8-6D573D2B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9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1478-4398-5B5D-C4CA-E4A56DB2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6383-CA86-B34C-961D-126CEB8A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8C439-5B6D-F656-02BB-223A10AD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8FB3-552E-B761-EDDA-6C7E4136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59BC-CA2E-E4E6-52A6-E3485EB72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5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276B-5971-C68F-AE06-36FA0F48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27AA-CAD4-2FC2-9342-5E8C890CB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9074-0FF2-4718-5F29-DE145C93D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6C485-CB70-C948-17DA-DF65192F2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0044-635E-C2DE-498A-387E8028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932FA-23A1-8D13-2079-6D09276E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3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7610B-AF0E-81C9-B7E4-D52CDEBD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D10A2-EB74-DD97-7D7A-0B2CCA597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E0C0-83E3-AD7A-4E33-AB412FF3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5907C2-D145-09EE-B00A-6A7666A74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3C07C-42A7-3889-EC4E-5F464F597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34417-9D05-800F-F1BC-0B472436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69EAE-37DB-15A3-8984-BEA9300D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8D2E7-14D9-2954-88E1-188392E8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5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BE93-2997-F516-1A64-CB12D33C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257BF-B262-475A-016B-12BB8E30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431D4-CA41-B2FE-C1D4-0D4A961C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9B25A-5EE5-1B0A-94D0-EF1D31E5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B2051-4CF9-AB26-6BD4-5E6A8721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A2D3B-B6A3-5116-E1A9-30670011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5039E-1D80-1AEA-0DDB-E4F1868E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9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6D00-4E79-EBE8-33A2-B5CFCF0E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EDF3-0C47-2AFD-3A44-29F7C1C6A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4114-C936-A4E2-67BE-5A56A7B0F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F4A50-3020-FCFC-2B0E-1B17BBB8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40BE-7918-EF9D-1663-78073AD5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7B13B-3192-39E1-8F81-393D608E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C841-1992-EF20-C2DA-E2911EC9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9DE9A-197A-233B-1FA5-458D2D260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A4752-245E-E520-127B-15191998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543C-D9C2-279B-45AA-D6977F2A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2E406-06D9-B5C4-8FC1-1036B6A8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D0B78-DC8B-25FB-D535-A389DC8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4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8681A-EA0F-A209-7722-57480E42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2DC2-F588-73E6-6122-545F0F3E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CCFF-9332-B5F3-DB6F-581F8DB1A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3910D-FDBD-492F-956D-7CA7E46ED0B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857E-DEFC-3EE5-F13E-D971F11DA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5C69C-5E6E-CB39-D907-EDC5FC503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07739-2F5A-4ABD-845E-BA95E0E24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pytorch.org/whl/cu11.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DB49-253B-E90B-FBB4-435A7F66A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9980"/>
            <a:ext cx="9144000" cy="174696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7000" b="1" dirty="0">
                <a:latin typeface="Pyidaungsu" panose="020B0502040204020203" pitchFamily="34" charset="0"/>
                <a:cs typeface="Pyidaungsu" panose="020B0502040204020203" pitchFamily="34" charset="0"/>
              </a:rPr>
              <a:t>Whisper ASR(Open AI</a:t>
            </a:r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2CFC1-422B-F3F2-B456-5D452D4DF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3022" y="5833241"/>
            <a:ext cx="3589282" cy="8986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Date : 1.11.2024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FD6E65B-A123-4159-B36B-CE5171EA0B8E}"/>
              </a:ext>
            </a:extLst>
          </p:cNvPr>
          <p:cNvSpPr txBox="1">
            <a:spLocks/>
          </p:cNvSpPr>
          <p:nvPr/>
        </p:nvSpPr>
        <p:spPr>
          <a:xfrm>
            <a:off x="8160852" y="4833247"/>
            <a:ext cx="3589282" cy="89863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my-MM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တင်ပြဆွေးနွေးသူ </a:t>
            </a:r>
            <a:r>
              <a:rPr lang="en-US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:</a:t>
            </a:r>
            <a:r>
              <a:rPr lang="my-MM" sz="3000" b="1" dirty="0">
                <a:latin typeface="Pyidaungsu" panose="020B0502040204020203" pitchFamily="34" charset="0"/>
                <a:cs typeface="Pyidaungsu" panose="020B0502040204020203" pitchFamily="34" charset="0"/>
              </a:rPr>
              <a:t> ငြိမ်းချမ်း</a:t>
            </a:r>
            <a:endParaRPr lang="en-US" sz="30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647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C353-235B-5A77-87B9-1124DD72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Hyper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4E61-5A10-BAA6-532D-E387ED5B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826"/>
            <a:ext cx="10515600" cy="5707116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output_dir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output_dir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="./whisper-base-</a:t>
            </a:r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en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“</a:t>
            </a:r>
          </a:p>
          <a:p>
            <a:pPr lvl="1" algn="just"/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model checkpoints </a:t>
            </a:r>
            <a:r>
              <a:rPr lang="my-MM" sz="2600" dirty="0">
                <a:latin typeface="Pyidaungsu" panose="020B0502040204020203" pitchFamily="34" charset="0"/>
                <a:cs typeface="Pyidaungsu" panose="020B0502040204020203" pitchFamily="34" charset="0"/>
              </a:rPr>
              <a:t>တွေ သိမ်းဖို့အတွက်ပါ။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per_device_train_batch_size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per_device_train_batch_size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=16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learning_rate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learning_rate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=1e-5</a:t>
            </a:r>
          </a:p>
          <a:p>
            <a:pPr lvl="1" algn="just"/>
            <a:r>
              <a:rPr lang="my-MM" sz="2600" dirty="0">
                <a:latin typeface="Pyidaungsu" panose="020B0502040204020203" pitchFamily="34" charset="0"/>
                <a:cs typeface="Pyidaungsu" panose="020B0502040204020203" pitchFamily="34" charset="0"/>
              </a:rPr>
              <a:t>မော်ဒယ်သင်ယူမှုအတွက် သင်ယူနှုန်း (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learning rate) </a:t>
            </a:r>
            <a:r>
              <a:rPr lang="my-MM" sz="2600" dirty="0">
                <a:latin typeface="Pyidaungsu" panose="020B0502040204020203" pitchFamily="34" charset="0"/>
                <a:cs typeface="Pyidaungsu" panose="020B0502040204020203" pitchFamily="34" charset="0"/>
              </a:rPr>
              <a:t>သတ်မှတ်ပါတယ်။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max_steps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2600" dirty="0" err="1">
                <a:latin typeface="Pyidaungsu" panose="020B0502040204020203" pitchFamily="34" charset="0"/>
                <a:cs typeface="Pyidaungsu" panose="020B0502040204020203" pitchFamily="34" charset="0"/>
              </a:rPr>
              <a:t>max_steps</a:t>
            </a:r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=15000</a:t>
            </a:r>
          </a:p>
          <a:p>
            <a:pPr lvl="1" algn="just"/>
            <a:r>
              <a:rPr lang="en-US" sz="2600" dirty="0">
                <a:latin typeface="Pyidaungsu" panose="020B0502040204020203" pitchFamily="34" charset="0"/>
                <a:cs typeface="Pyidaungsu" panose="020B0502040204020203" pitchFamily="34" charset="0"/>
              </a:rPr>
              <a:t>training step </a:t>
            </a:r>
            <a:r>
              <a:rPr lang="my-MM" sz="2600" dirty="0">
                <a:latin typeface="Pyidaungsu" panose="020B0502040204020203" pitchFamily="34" charset="0"/>
                <a:cs typeface="Pyidaungsu" panose="020B0502040204020203" pitchFamily="34" charset="0"/>
              </a:rPr>
              <a:t>အရေအတွက်ကို သတ်မှတ်တယ်။</a:t>
            </a:r>
            <a:endParaRPr lang="en-US" sz="26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43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471CE-E9AD-2502-6021-95587402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7" y="189186"/>
            <a:ext cx="11682249" cy="654269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save_steps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save_steps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=500</a:t>
            </a:r>
          </a:p>
          <a:p>
            <a:pPr lvl="1" algn="just"/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Checkpoint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ကို သိမ်းထားဖို့ 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steps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အချို့ကို သတ်မှတ်ပါတယ်။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eval_steps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eval_steps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=500</a:t>
            </a:r>
          </a:p>
          <a:p>
            <a:pPr lvl="1" algn="just"/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Evaluation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လုပ်ဖို့ 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steps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အချို့ကို သတ်မှတ်ထားပါတယ်။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report_to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report_to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=["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tensorboard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"]</a:t>
            </a:r>
          </a:p>
          <a:p>
            <a:pPr lvl="1" algn="just"/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Model training logs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တွေကို 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TensorBoard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စသည်တို့မှာ တင်သွင်းဖို့ သတ်မှတ်တယ်။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push_to_hub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 algn="just"/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push_to_hub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=False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4B8A-96E7-3E96-6516-D95A3AFE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30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Pretrain Model with whisper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05A1-6FF4-79EF-512A-65FD5FD67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2"/>
            <a:ext cx="10515600" cy="5139559"/>
          </a:xfrm>
        </p:spPr>
        <p:txBody>
          <a:bodyPr>
            <a:normAutofit/>
          </a:bodyPr>
          <a:lstStyle/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Tiny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(39M parameters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)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Base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(74M parameters)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Small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(244M parameters)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Medium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(769M parameters)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-</a:t>
            </a:r>
          </a:p>
          <a:p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Lage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(1550M parameters)</a:t>
            </a:r>
          </a:p>
        </p:txBody>
      </p:sp>
    </p:spTree>
    <p:extLst>
      <p:ext uri="{BB962C8B-B14F-4D97-AF65-F5344CB8AC3E}">
        <p14:creationId xmlns:p14="http://schemas.microsoft.com/office/powerpoint/2010/main" val="197574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48C2-6833-39AB-2A04-DB3B9FD01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682"/>
            <a:ext cx="10515600" cy="990709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Training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38B8-D971-F298-F44D-947BCC345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4"/>
            <a:ext cx="10515600" cy="48211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Train</a:t>
            </a:r>
          </a:p>
          <a:p>
            <a:pPr lvl="1">
              <a:lnSpc>
                <a:spcPct val="20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trainer.train</a:t>
            </a: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()</a:t>
            </a:r>
          </a:p>
          <a:p>
            <a:pPr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Resume Checkpoint</a:t>
            </a:r>
          </a:p>
          <a:p>
            <a:pPr lvl="1">
              <a:lnSpc>
                <a:spcPct val="20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trainer.train</a:t>
            </a: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(</a:t>
            </a:r>
            <a:r>
              <a:rPr lang="en-US" sz="30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resume_from_checkpoint</a:t>
            </a: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103366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BF25-DBFD-B3A0-2446-0E24B37B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Training with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EF2A-1FE4-3C50-5037-838FFF1A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10" y="1325563"/>
            <a:ext cx="11713779" cy="54943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Pyidaungsu" panose="020B0502040204020203" pitchFamily="34" charset="0"/>
                <a:cs typeface="Pyidaungsu" panose="020B0502040204020203" pitchFamily="34" charset="0"/>
              </a:rPr>
              <a:t>Single GPU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python whisper-train.py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Pyidaungsu" panose="020B0502040204020203" pitchFamily="34" charset="0"/>
                <a:cs typeface="Pyidaungsu" panose="020B0502040204020203" pitchFamily="34" charset="0"/>
              </a:rPr>
              <a:t>Multiple GPU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python -m </a:t>
            </a:r>
            <a:r>
              <a:rPr lang="en-US" sz="26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torch.distributed.launch</a:t>
            </a: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--</a:t>
            </a:r>
            <a:r>
              <a:rPr lang="en-US" sz="26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nproc_per_node</a:t>
            </a: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=2 whisper-train.py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Pyidaungsu" panose="020B0502040204020203" pitchFamily="34" charset="0"/>
                <a:cs typeface="Pyidaungsu" panose="020B0502040204020203" pitchFamily="34" charset="0"/>
              </a:rPr>
              <a:t>Specific GPU</a:t>
            </a:r>
          </a:p>
          <a:p>
            <a:pPr lvl="1">
              <a:lnSpc>
                <a:spcPct val="150000"/>
              </a:lnSpc>
            </a:pP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CUDA_VISIBLE_DEVICES=0,1,2 python -m </a:t>
            </a:r>
            <a:r>
              <a:rPr lang="en-US" sz="26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torch.distributed.launch</a:t>
            </a: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--</a:t>
            </a:r>
            <a:r>
              <a:rPr lang="en-US" sz="26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nproc_per_node</a:t>
            </a:r>
            <a:r>
              <a:rPr lang="en-US" sz="26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=3 whisper-train.py</a:t>
            </a:r>
          </a:p>
        </p:txBody>
      </p:sp>
    </p:spTree>
    <p:extLst>
      <p:ext uri="{BB962C8B-B14F-4D97-AF65-F5344CB8AC3E}">
        <p14:creationId xmlns:p14="http://schemas.microsoft.com/office/powerpoint/2010/main" val="248907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32F4-CB19-35AA-66BF-6A2B44F82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Inferencing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675D-3AEC-EA0D-37C7-7E847D5E0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7834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Install package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pip install torch </a:t>
            </a:r>
            <a:r>
              <a:rPr lang="en-US" b="1" dirty="0" err="1">
                <a:solidFill>
                  <a:srgbClr val="FF0000"/>
                </a:solidFill>
              </a:rPr>
              <a:t>torchvision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torchaudio</a:t>
            </a:r>
            <a:r>
              <a:rPr lang="en-US" b="1" dirty="0">
                <a:solidFill>
                  <a:srgbClr val="FF0000"/>
                </a:solidFill>
              </a:rPr>
              <a:t> transformers </a:t>
            </a:r>
            <a:r>
              <a:rPr lang="en-US" b="1" dirty="0" err="1">
                <a:solidFill>
                  <a:srgbClr val="FF0000"/>
                </a:solidFill>
              </a:rPr>
              <a:t>soundfile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Load model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</a:rPr>
              <a:t>checkpointmodel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WhisperForConditionalGeneration.from_pretrained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checkpoint_path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processor = </a:t>
            </a:r>
            <a:r>
              <a:rPr lang="en-US" b="1" dirty="0" err="1">
                <a:solidFill>
                  <a:srgbClr val="FF0000"/>
                </a:solidFill>
              </a:rPr>
              <a:t>WhisperProcessor.from_pretrained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pretrained_tokenizer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Generate Predictions</a:t>
            </a:r>
          </a:p>
          <a:p>
            <a:pPr lvl="1"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</a:rPr>
              <a:t>predicted_ids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dirty="0" err="1">
                <a:solidFill>
                  <a:srgbClr val="FF0000"/>
                </a:solidFill>
              </a:rPr>
              <a:t>model.generate</a:t>
            </a:r>
            <a:r>
              <a:rPr lang="en-US" b="1" dirty="0">
                <a:solidFill>
                  <a:srgbClr val="FF0000"/>
                </a:solidFill>
              </a:rPr>
              <a:t>(inputs) 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</a:rPr>
              <a:t>transcription = </a:t>
            </a:r>
            <a:r>
              <a:rPr lang="en-US" b="1" dirty="0" err="1">
                <a:solidFill>
                  <a:srgbClr val="FF0000"/>
                </a:solidFill>
              </a:rPr>
              <a:t>processor.batch_decode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predicted_ids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skip_special_tokens</a:t>
            </a:r>
            <a:r>
              <a:rPr lang="en-US" b="1" dirty="0">
                <a:solidFill>
                  <a:srgbClr val="FF0000"/>
                </a:solidFill>
              </a:rPr>
              <a:t>=True)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3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863503-9D6D-5A3B-3B09-8424BEBCD7E8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Pyidaungsu" panose="020B0502040204020203" pitchFamily="34" charset="0"/>
                <a:cs typeface="Pyidaungsu" panose="020B0502040204020203" pitchFamily="34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19501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C7A-2C70-CC00-9F0E-6CA8A15E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Application for Client (ASR)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70AF5-3DF4-9B1B-0C7D-F425E1E4C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05"/>
            <a:ext cx="10515600" cy="466281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Speech Application (like </a:t>
            </a:r>
            <a:r>
              <a:rPr lang="en-US" sz="3500" b="1" dirty="0" err="1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Cupcut</a:t>
            </a:r>
            <a:r>
              <a:rPr lang="en-US" sz="35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 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ASR </a:t>
            </a:r>
            <a:r>
              <a:rPr lang="en-US" sz="2400" dirty="0" err="1"/>
              <a:t>အတွက</a:t>
            </a:r>
            <a:r>
              <a:rPr lang="en-US" sz="2400" dirty="0"/>
              <a:t>် Data </a:t>
            </a:r>
            <a:r>
              <a:rPr lang="en-US" sz="2400" dirty="0" err="1"/>
              <a:t>များများ</a:t>
            </a:r>
            <a:r>
              <a:rPr lang="en-US" sz="2400" dirty="0"/>
              <a:t> </a:t>
            </a:r>
            <a:r>
              <a:rPr lang="en-US" sz="2400" dirty="0" err="1"/>
              <a:t>စုဆောင်နိုင်ရန</a:t>
            </a:r>
            <a:r>
              <a:rPr lang="en-US" sz="2400" dirty="0"/>
              <a:t>် </a:t>
            </a:r>
            <a:r>
              <a:rPr lang="en-US" sz="2400" dirty="0" err="1"/>
              <a:t>နှင</a:t>
            </a:r>
            <a:r>
              <a:rPr lang="en-US" sz="2400" dirty="0"/>
              <a:t>့်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Mp3 file and audio file </a:t>
            </a:r>
            <a:r>
              <a:rPr lang="en-US" sz="2400" dirty="0" err="1"/>
              <a:t>များကို</a:t>
            </a:r>
            <a:r>
              <a:rPr lang="en-US" sz="2400" dirty="0"/>
              <a:t> </a:t>
            </a:r>
            <a:r>
              <a:rPr lang="en-US" sz="2400" dirty="0" err="1"/>
              <a:t>လုံးကောက</a:t>
            </a:r>
            <a:r>
              <a:rPr lang="en-US" sz="2400" dirty="0"/>
              <a:t>် </a:t>
            </a:r>
            <a:r>
              <a:rPr lang="en-US" sz="2400" dirty="0" err="1"/>
              <a:t>ပြန်ကောက်နိုင်ရန</a:t>
            </a:r>
            <a:r>
              <a:rPr lang="en-US" sz="2400" dirty="0"/>
              <a:t>် ။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5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Subtitle Application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Video File 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များကို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မြန်မာစာနှင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့် subtitle 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ထိုးနိုင်ရန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71540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C3ED-B575-5115-2672-D871F86F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787"/>
            <a:ext cx="10515600" cy="57421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Pyidaungsu" panose="020B0502040204020203" pitchFamily="34" charset="0"/>
                <a:cs typeface="Pyidaungsu" panose="020B0502040204020203" pitchFamily="34" charset="0"/>
              </a:rPr>
              <a:t>Speech Application (like </a:t>
            </a:r>
            <a:r>
              <a:rPr lang="en-US" sz="4400" b="1" dirty="0" err="1">
                <a:latin typeface="Pyidaungsu" panose="020B0502040204020203" pitchFamily="34" charset="0"/>
                <a:cs typeface="Pyidaungsu" panose="020B0502040204020203" pitchFamily="34" charset="0"/>
              </a:rPr>
              <a:t>Cupcut</a:t>
            </a:r>
            <a:r>
              <a:rPr lang="en-US" sz="4400" b="1" dirty="0">
                <a:latin typeface="Pyidaungsu" panose="020B0502040204020203" pitchFamily="34" charset="0"/>
                <a:cs typeface="Pyidaungsu" panose="020B0502040204020203" pitchFamily="34" charset="0"/>
              </a:rPr>
              <a:t> )</a:t>
            </a:r>
            <a:br>
              <a:rPr lang="en-US" sz="4000" b="1" dirty="0">
                <a:latin typeface="Pyidaungsu" panose="020B0502040204020203" pitchFamily="34" charset="0"/>
                <a:cs typeface="Pyidaungsu" panose="020B0502040204020203" pitchFamily="34" charset="0"/>
              </a:rPr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3D4E8C-C03C-E504-D7C1-80A4E487A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3" y="1198179"/>
            <a:ext cx="7143595" cy="4978784"/>
          </a:xfrm>
          <a:solidFill>
            <a:schemeClr val="tx1">
              <a:lumMod val="95000"/>
              <a:lumOff val="5000"/>
            </a:schemeClr>
          </a:solidFill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A81EF74-F5CA-C5EE-24AB-025EADCCF1AF}"/>
              </a:ext>
            </a:extLst>
          </p:cNvPr>
          <p:cNvSpPr/>
          <p:nvPr/>
        </p:nvSpPr>
        <p:spPr>
          <a:xfrm>
            <a:off x="1024759" y="2254469"/>
            <a:ext cx="709448" cy="441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D40681-CD48-7357-FE15-DBEF9E1F4C33}"/>
              </a:ext>
            </a:extLst>
          </p:cNvPr>
          <p:cNvSpPr/>
          <p:nvPr/>
        </p:nvSpPr>
        <p:spPr>
          <a:xfrm>
            <a:off x="3287110" y="1002998"/>
            <a:ext cx="599090" cy="3903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B49E0-A38C-9838-BE81-3CE1F1223386}"/>
              </a:ext>
            </a:extLst>
          </p:cNvPr>
          <p:cNvSpPr/>
          <p:nvPr/>
        </p:nvSpPr>
        <p:spPr>
          <a:xfrm>
            <a:off x="2175641" y="3925613"/>
            <a:ext cx="835572" cy="42566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BD7A11-F2B6-9B66-3FB0-F771DC34F12C}"/>
              </a:ext>
            </a:extLst>
          </p:cNvPr>
          <p:cNvSpPr/>
          <p:nvPr/>
        </p:nvSpPr>
        <p:spPr>
          <a:xfrm>
            <a:off x="5917324" y="1241370"/>
            <a:ext cx="835572" cy="42566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0D3B-CC80-022E-233E-856DE6969A49}"/>
              </a:ext>
            </a:extLst>
          </p:cNvPr>
          <p:cNvSpPr txBox="1"/>
          <p:nvPr/>
        </p:nvSpPr>
        <p:spPr>
          <a:xfrm>
            <a:off x="7735613" y="1454204"/>
            <a:ext cx="4356538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(၁)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mp3 or wave file </a:t>
            </a:r>
            <a:r>
              <a:rPr lang="en-US" dirty="0" err="1"/>
              <a:t>ကိုရွေးပေးပ</a:t>
            </a:r>
            <a:r>
              <a:rPr lang="en-US" dirty="0"/>
              <a:t>ါ။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(၂)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ရှိတဲ</a:t>
            </a:r>
            <a:r>
              <a:rPr lang="en-US" dirty="0"/>
              <a:t>့ Submit </a:t>
            </a:r>
            <a:r>
              <a:rPr lang="en-US" dirty="0" err="1"/>
              <a:t>ဆိုတဲ</a:t>
            </a:r>
            <a:r>
              <a:rPr lang="en-US" dirty="0"/>
              <a:t>့ Button </a:t>
            </a:r>
            <a:r>
              <a:rPr lang="en-US" dirty="0" err="1"/>
              <a:t>ကို</a:t>
            </a:r>
            <a:r>
              <a:rPr lang="en-US" dirty="0"/>
              <a:t> Click </a:t>
            </a:r>
            <a:r>
              <a:rPr lang="en-US" dirty="0" err="1"/>
              <a:t>နိုပ်လိုက်ပ</a:t>
            </a:r>
            <a:r>
              <a:rPr lang="en-US" dirty="0"/>
              <a:t>ါ။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အဲဒါဆိုရင</a:t>
            </a:r>
            <a:r>
              <a:rPr lang="en-US" b="1" dirty="0">
                <a:solidFill>
                  <a:srgbClr val="FF0000"/>
                </a:solidFill>
              </a:rPr>
              <a:t>် ……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(၃)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 mp3 or audio </a:t>
            </a:r>
            <a:r>
              <a:rPr lang="en-US" b="1" dirty="0" err="1">
                <a:solidFill>
                  <a:srgbClr val="FF0000"/>
                </a:solidFill>
              </a:rPr>
              <a:t>လုံးကောက်စာသားတွေကို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ပြန်ရမှာပဲ</a:t>
            </a:r>
            <a:r>
              <a:rPr lang="en-US" dirty="0"/>
              <a:t> </a:t>
            </a:r>
            <a:r>
              <a:rPr lang="en-US" dirty="0" err="1"/>
              <a:t>ဖြစ်ပါတယ</a:t>
            </a:r>
            <a:r>
              <a:rPr lang="en-US" dirty="0"/>
              <a:t>်။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(၄)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splitting mp3 or audio files </a:t>
            </a:r>
            <a:r>
              <a:rPr lang="en-US" dirty="0" err="1"/>
              <a:t>ကို</a:t>
            </a:r>
            <a:r>
              <a:rPr lang="en-US" dirty="0"/>
              <a:t> </a:t>
            </a:r>
            <a:r>
              <a:rPr lang="en-US" dirty="0" err="1"/>
              <a:t>ရမှာပဲဖြစ်ပါတယ</a:t>
            </a:r>
            <a:r>
              <a:rPr lang="en-US" dirty="0"/>
              <a:t>်။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46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7038-7706-1B74-DE2C-FD6E5C97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530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Pyidaungsu" panose="020B0502040204020203" pitchFamily="34" charset="0"/>
                <a:cs typeface="Pyidaungsu" panose="020B0502040204020203" pitchFamily="34" charset="0"/>
              </a:rPr>
              <a:t>Subtitle Application</a:t>
            </a:r>
            <a:br>
              <a:rPr lang="en-US" sz="44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4DCC1-9766-0669-7F54-A9188541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73" y="1217097"/>
            <a:ext cx="7312572" cy="5275777"/>
          </a:xfr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D28FF73-83C2-B534-0EB5-CA173E827474}"/>
              </a:ext>
            </a:extLst>
          </p:cNvPr>
          <p:cNvSpPr/>
          <p:nvPr/>
        </p:nvSpPr>
        <p:spPr>
          <a:xfrm>
            <a:off x="838200" y="3011214"/>
            <a:ext cx="706821" cy="41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EB59C0-4F39-722E-79E5-7B9CA71877CD}"/>
              </a:ext>
            </a:extLst>
          </p:cNvPr>
          <p:cNvSpPr/>
          <p:nvPr/>
        </p:nvSpPr>
        <p:spPr>
          <a:xfrm>
            <a:off x="838200" y="4989787"/>
            <a:ext cx="706821" cy="41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189573-AA8B-0B85-1157-A8C6A6D8BF57}"/>
              </a:ext>
            </a:extLst>
          </p:cNvPr>
          <p:cNvSpPr/>
          <p:nvPr/>
        </p:nvSpPr>
        <p:spPr>
          <a:xfrm>
            <a:off x="2995448" y="1387365"/>
            <a:ext cx="504497" cy="3941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6F536-24AF-81EC-F0AC-1F4BEFD5A6A7}"/>
              </a:ext>
            </a:extLst>
          </p:cNvPr>
          <p:cNvSpPr/>
          <p:nvPr/>
        </p:nvSpPr>
        <p:spPr>
          <a:xfrm>
            <a:off x="5657193" y="1387364"/>
            <a:ext cx="772510" cy="39413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3C9CA7-5789-59B0-026F-2E1B763A7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59" y="1781503"/>
            <a:ext cx="3145755" cy="4555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2057A6-FEB6-0BED-4C55-4D885F37528C}"/>
              </a:ext>
            </a:extLst>
          </p:cNvPr>
          <p:cNvSpPr txBox="1"/>
          <p:nvPr/>
        </p:nvSpPr>
        <p:spPr>
          <a:xfrm>
            <a:off x="7735613" y="1454204"/>
            <a:ext cx="4356538" cy="3797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(၁)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mp3 or wave file </a:t>
            </a:r>
            <a:r>
              <a:rPr lang="en-US" dirty="0" err="1"/>
              <a:t>ကိုရွေးပေးပ</a:t>
            </a:r>
            <a:r>
              <a:rPr lang="en-US" dirty="0"/>
              <a:t>ါ။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(၂)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</a:t>
            </a:r>
            <a:r>
              <a:rPr lang="en-US" dirty="0" err="1"/>
              <a:t>srt</a:t>
            </a:r>
            <a:r>
              <a:rPr lang="en-US" dirty="0"/>
              <a:t> file </a:t>
            </a:r>
            <a:r>
              <a:rPr lang="en-US" dirty="0" err="1"/>
              <a:t>ကိုရွေးပေးပ</a:t>
            </a:r>
            <a:r>
              <a:rPr lang="en-US" dirty="0"/>
              <a:t>ါ။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(၃)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ရှိတဲ</a:t>
            </a:r>
            <a:r>
              <a:rPr lang="en-US" dirty="0"/>
              <a:t>့ Submit </a:t>
            </a:r>
            <a:r>
              <a:rPr lang="en-US" dirty="0" err="1"/>
              <a:t>ဆိုတဲ</a:t>
            </a:r>
            <a:r>
              <a:rPr lang="en-US" dirty="0"/>
              <a:t>့ Button </a:t>
            </a:r>
            <a:r>
              <a:rPr lang="en-US" dirty="0" err="1"/>
              <a:t>ကို</a:t>
            </a:r>
            <a:r>
              <a:rPr lang="en-US" dirty="0"/>
              <a:t> Click </a:t>
            </a:r>
            <a:r>
              <a:rPr lang="en-US" dirty="0" err="1"/>
              <a:t>နိုပ်လိုက်ပ</a:t>
            </a:r>
            <a:r>
              <a:rPr lang="en-US" dirty="0"/>
              <a:t>ါ။</a:t>
            </a: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FF0000"/>
                </a:solidFill>
              </a:rPr>
              <a:t>အဲဒါဆိုရင</a:t>
            </a:r>
            <a:r>
              <a:rPr lang="en-US" b="1" dirty="0">
                <a:solidFill>
                  <a:srgbClr val="FF0000"/>
                </a:solidFill>
              </a:rPr>
              <a:t>် ……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(၄) </a:t>
            </a:r>
            <a:r>
              <a:rPr lang="en-US" dirty="0" err="1"/>
              <a:t>မှာ</a:t>
            </a:r>
            <a:r>
              <a:rPr lang="en-US" dirty="0"/>
              <a:t> </a:t>
            </a:r>
            <a:r>
              <a:rPr lang="en-US" dirty="0" err="1"/>
              <a:t>ပြထားသည</a:t>
            </a:r>
            <a:r>
              <a:rPr lang="en-US" dirty="0"/>
              <a:t>့်</a:t>
            </a:r>
            <a:r>
              <a:rPr lang="en-US" dirty="0" err="1"/>
              <a:t>အတိုင်း</a:t>
            </a:r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subtitle </a:t>
            </a:r>
            <a:r>
              <a:rPr lang="en-US" b="1" dirty="0" err="1">
                <a:solidFill>
                  <a:srgbClr val="FF0000"/>
                </a:solidFill>
              </a:rPr>
              <a:t>မြန်မာစာတမ်းထိုး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နဲ</a:t>
            </a:r>
            <a:r>
              <a:rPr lang="en-US" dirty="0"/>
              <a:t>့ </a:t>
            </a:r>
            <a:r>
              <a:rPr lang="en-US" dirty="0" err="1"/>
              <a:t>ပြန်ရမှာပဲ</a:t>
            </a:r>
            <a:r>
              <a:rPr lang="en-US" dirty="0"/>
              <a:t> </a:t>
            </a:r>
            <a:r>
              <a:rPr lang="en-US" dirty="0" err="1"/>
              <a:t>ဖြစ်ပါတယ</a:t>
            </a:r>
            <a:r>
              <a:rPr lang="en-US" dirty="0"/>
              <a:t>်။</a:t>
            </a:r>
          </a:p>
        </p:txBody>
      </p:sp>
    </p:spTree>
    <p:extLst>
      <p:ext uri="{BB962C8B-B14F-4D97-AF65-F5344CB8AC3E}">
        <p14:creationId xmlns:p14="http://schemas.microsoft.com/office/powerpoint/2010/main" val="250000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4E41-108D-13E5-1544-9D33DF13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Whisper architecture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EFCB79-E077-466F-768B-ABE3D503A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072054"/>
            <a:ext cx="11288110" cy="5344511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5309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7BCF-783E-F76B-6D09-772513B9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24" y="0"/>
            <a:ext cx="11075276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About Whisper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37E4-CEBC-FFAF-2BD1-909FFF0EC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24" y="1008993"/>
            <a:ext cx="11634951" cy="556522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260000"/>
              </a:lnSpc>
            </a:pP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Whisper ASR (Automatic Speech Recognition) </a:t>
            </a:r>
            <a:r>
              <a:rPr lang="my-MM" sz="4800" dirty="0">
                <a:latin typeface="Pyidaungsu" panose="020B0502040204020203" pitchFamily="34" charset="0"/>
                <a:cs typeface="Pyidaungsu" panose="020B0502040204020203" pitchFamily="34" charset="0"/>
              </a:rPr>
              <a:t>ဆိုတာ </a:t>
            </a:r>
            <a:r>
              <a:rPr lang="en-US" sz="48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OpenAI</a:t>
            </a: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4800" dirty="0">
                <a:latin typeface="Pyidaungsu" panose="020B0502040204020203" pitchFamily="34" charset="0"/>
                <a:cs typeface="Pyidaungsu" panose="020B0502040204020203" pitchFamily="34" charset="0"/>
              </a:rPr>
              <a:t>မှတီထွင်ထားတဲ့ </a:t>
            </a:r>
            <a:r>
              <a:rPr lang="en-US" sz="48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speech-to-text</a:t>
            </a: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my-MM" sz="4800" dirty="0">
                <a:latin typeface="Pyidaungsu" panose="020B0502040204020203" pitchFamily="34" charset="0"/>
                <a:cs typeface="Pyidaungsu" panose="020B0502040204020203" pitchFamily="34" charset="0"/>
              </a:rPr>
              <a:t>မော်ဒယ်တစ်ခုပါ။ </a:t>
            </a: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Whisper </a:t>
            </a:r>
            <a:r>
              <a:rPr lang="my-MM" sz="4800" dirty="0">
                <a:latin typeface="Pyidaungsu" panose="020B0502040204020203" pitchFamily="34" charset="0"/>
                <a:cs typeface="Pyidaungsu" panose="020B0502040204020203" pitchFamily="34" charset="0"/>
              </a:rPr>
              <a:t>ဟာ လူစကားတွေကို စာသားအဖြစ် ပြောင်းလဲဖော်ပြပေးတဲ့ တရားဝင် မော်ဒယ်ဖြစ်ပြီး </a:t>
            </a:r>
            <a:r>
              <a:rPr lang="en-US" sz="48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multilingual</a:t>
            </a: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 (</a:t>
            </a:r>
            <a:r>
              <a:rPr lang="my-MM" sz="4800" dirty="0">
                <a:latin typeface="Pyidaungsu" panose="020B0502040204020203" pitchFamily="34" charset="0"/>
                <a:cs typeface="Pyidaungsu" panose="020B0502040204020203" pitchFamily="34" charset="0"/>
              </a:rPr>
              <a:t>ဘာသာစကားစုံ) ကိုလည်း ပံ့ပိုးပေးထားပါတယ်။</a:t>
            </a:r>
            <a:r>
              <a:rPr lang="en-US" sz="4800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</a:p>
          <a:p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62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75D9-DC22-55D6-2A9C-E351FA9C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Pyidaungsu" panose="020B0502040204020203" pitchFamily="34" charset="0"/>
                <a:cs typeface="Pyidaungsu" panose="020B0502040204020203" pitchFamily="34" charset="0"/>
              </a:rPr>
              <a:t>Whisper ASR </a:t>
            </a:r>
            <a:r>
              <a:rPr lang="my-MM" sz="3300" b="1" dirty="0">
                <a:latin typeface="Pyidaungsu" panose="020B0502040204020203" pitchFamily="34" charset="0"/>
                <a:cs typeface="Pyidaungsu" panose="020B0502040204020203" pitchFamily="34" charset="0"/>
              </a:rPr>
              <a:t>ရဲ့ အဓိက အသုံးချနိုင်တဲ့ နေရာတွေကတော့</a:t>
            </a:r>
            <a:endParaRPr lang="en-US" sz="3300" b="1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A97AC-B8F6-E744-1951-A55729BC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834"/>
            <a:ext cx="11112062" cy="51370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စကားပြော </a:t>
            </a: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transcription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(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လက်ရေးမူ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)</a:t>
            </a:r>
          </a:p>
          <a:p>
            <a:pPr lvl="1">
              <a:lnSpc>
                <a:spcPct val="150000"/>
              </a:lnSpc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အသံဖိုင်တွေကို စာသားအဖြစ် သွားဖော်ပြပေးနိုင်တယ်။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language </a:t>
            </a: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translation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(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ဘာသာပြန်)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အခြားဘာသာစကားတွေရဲ့ စကားပြောတွေကို အင်္ဂလိပ်လို ပြောင်းပေးနိုင်တယ်။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b="1" dirty="0">
                <a:solidFill>
                  <a:srgbClr val="FF0000"/>
                </a:solidFill>
                <a:latin typeface="Pyidaungsu" panose="020B0502040204020203" pitchFamily="34" charset="0"/>
                <a:cs typeface="Pyidaungsu" panose="020B0502040204020203" pitchFamily="34" charset="0"/>
              </a:rPr>
              <a:t>multilingual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 support (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ဘာသာစကားစုံ ပံ့ပိုးမှု)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၉၀ ကျော်သော ဘာသာစကားတွေကို လက်ခံရရှိပြီး 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speech recognition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လုပ်ဆောင်နိုင်တယ်။</a:t>
            </a:r>
            <a:endParaRPr lang="en-US" sz="3000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48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46606-CCD6-9D55-C6C8-61D8AD251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2966"/>
            <a:ext cx="10515600" cy="5703997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dirty="0"/>
              <a:t>Whisper </a:t>
            </a:r>
            <a:r>
              <a:rPr lang="my-MM" dirty="0"/>
              <a:t>ဟာ </a:t>
            </a:r>
            <a:r>
              <a:rPr lang="en-US" b="1" dirty="0">
                <a:solidFill>
                  <a:srgbClr val="FF0000"/>
                </a:solidFill>
              </a:rPr>
              <a:t>Transformer</a:t>
            </a:r>
            <a:r>
              <a:rPr lang="en-US" dirty="0"/>
              <a:t> </a:t>
            </a:r>
            <a:r>
              <a:rPr lang="my-MM" dirty="0"/>
              <a:t>မော်ဒယ် အခြေခံထားပြီး, </a:t>
            </a:r>
            <a:r>
              <a:rPr lang="en-US" b="1" dirty="0">
                <a:solidFill>
                  <a:srgbClr val="FF0000"/>
                </a:solidFill>
              </a:rPr>
              <a:t>encoder-decoder architecture</a:t>
            </a:r>
            <a:r>
              <a:rPr lang="en-US" dirty="0"/>
              <a:t> </a:t>
            </a:r>
            <a:r>
              <a:rPr lang="my-MM" dirty="0"/>
              <a:t>ကို အသုံးပြုပါတယ်။ </a:t>
            </a:r>
            <a:r>
              <a:rPr lang="en-US" dirty="0"/>
              <a:t>Encoder </a:t>
            </a:r>
            <a:r>
              <a:rPr lang="my-MM" dirty="0"/>
              <a:t>ကတော့ အသံလှိုင်းဖိုင်တွေကို </a:t>
            </a:r>
            <a:r>
              <a:rPr lang="en-US" dirty="0"/>
              <a:t>Feature Vector </a:t>
            </a:r>
            <a:r>
              <a:rPr lang="my-MM" dirty="0"/>
              <a:t>အဖြစ် </a:t>
            </a:r>
            <a:r>
              <a:rPr lang="en-US" dirty="0"/>
              <a:t>extract </a:t>
            </a:r>
            <a:r>
              <a:rPr lang="my-MM" dirty="0"/>
              <a:t>လုပ်ပြီး, </a:t>
            </a:r>
            <a:r>
              <a:rPr lang="en-US" dirty="0"/>
              <a:t>Decoder </a:t>
            </a:r>
            <a:r>
              <a:rPr lang="my-MM" dirty="0"/>
              <a:t>ကတော့ ဒီ </a:t>
            </a:r>
            <a:r>
              <a:rPr lang="en-US" dirty="0"/>
              <a:t>feature vector </a:t>
            </a:r>
            <a:r>
              <a:rPr lang="my-MM" dirty="0"/>
              <a:t>ကို စကားလုံးတွေအဖြစ် တူညီတဲ့ </a:t>
            </a:r>
            <a:r>
              <a:rPr lang="en-US" dirty="0"/>
              <a:t>Tokenizer </a:t>
            </a:r>
            <a:r>
              <a:rPr lang="my-MM" dirty="0"/>
              <a:t>နဲ့ ပြောင်းပေးတယ်။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E612-28FB-19C5-9F9A-D69B76FAA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58"/>
            <a:ext cx="10515600" cy="6495393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Multilingual Support</a:t>
            </a:r>
            <a:r>
              <a:rPr lang="en-US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Whisper </a:t>
            </a:r>
            <a:r>
              <a:rPr lang="my-MM" dirty="0"/>
              <a:t>က အများကြီးသော ဘာသာစကားများကို ပံ့ပိုးပေးပါတယ်။ ၎င်းသည် ၉၀ ကျော်သော ဘာသာစကားများကို လက်ခံနိုင်ပြီး၊ </a:t>
            </a:r>
            <a:r>
              <a:rPr lang="en-US" b="1" dirty="0">
                <a:solidFill>
                  <a:srgbClr val="FF0000"/>
                </a:solidFill>
              </a:rPr>
              <a:t>multilingual transcription </a:t>
            </a:r>
            <a:r>
              <a:rPr lang="my-MM" dirty="0"/>
              <a:t>အတွက် အထူးသင့်လျော်သည်။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High Accuracy</a:t>
            </a:r>
            <a:r>
              <a:rPr lang="en-US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Whisper </a:t>
            </a:r>
            <a:r>
              <a:rPr lang="my-MM" dirty="0"/>
              <a:t>က ဖွံ့ဖြိုးရေးအတွက် ကျယ်ပြန့်တဲ့ </a:t>
            </a:r>
            <a:r>
              <a:rPr lang="en-US" dirty="0"/>
              <a:t>training dataset </a:t>
            </a:r>
            <a:r>
              <a:rPr lang="my-MM" dirty="0"/>
              <a:t>အသုံးပြုထားပြီး, တိကျမှုကို အထူးပြုစေပါတယ်။ </a:t>
            </a:r>
            <a:r>
              <a:rPr lang="my-MM" b="1" dirty="0">
                <a:solidFill>
                  <a:srgbClr val="FF0000"/>
                </a:solidFill>
              </a:rPr>
              <a:t>နှောင့်ယှက်မှုများနှင့် အသံပြဿနာများကို </a:t>
            </a:r>
            <a:r>
              <a:rPr lang="my-MM" dirty="0"/>
              <a:t>ရင်ဆိုင်နိုင်ပါတယ်။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End-to-End Model</a:t>
            </a:r>
            <a:r>
              <a:rPr lang="en-US" dirty="0"/>
              <a:t>: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Whisper </a:t>
            </a:r>
            <a:r>
              <a:rPr lang="my-MM" dirty="0"/>
              <a:t>ဟာ </a:t>
            </a:r>
            <a:r>
              <a:rPr lang="en-US" b="1" dirty="0">
                <a:solidFill>
                  <a:srgbClr val="FF0000"/>
                </a:solidFill>
              </a:rPr>
              <a:t>End-to-End architecture </a:t>
            </a:r>
            <a:r>
              <a:rPr lang="my-MM" dirty="0"/>
              <a:t>ကို အသုံးပြုတဲ့အတွက် </a:t>
            </a:r>
            <a:r>
              <a:rPr lang="en-US" dirty="0"/>
              <a:t>input </a:t>
            </a:r>
            <a:r>
              <a:rPr lang="my-MM" dirty="0"/>
              <a:t>အနေနဲ့ </a:t>
            </a:r>
            <a:r>
              <a:rPr lang="en-US" dirty="0"/>
              <a:t>audio file </a:t>
            </a:r>
            <a:r>
              <a:rPr lang="my-MM" dirty="0"/>
              <a:t>ကိုသာ လိုအပ်ပြီး၊ </a:t>
            </a:r>
            <a:r>
              <a:rPr lang="en-US" b="1" dirty="0">
                <a:solidFill>
                  <a:srgbClr val="FF0000"/>
                </a:solidFill>
              </a:rPr>
              <a:t>Transcription</a:t>
            </a:r>
            <a:r>
              <a:rPr lang="en-US" dirty="0"/>
              <a:t> </a:t>
            </a:r>
            <a:r>
              <a:rPr lang="my-MM" dirty="0"/>
              <a:t>လုပ်တဲ့ အထိ အခြားအဆင့်များကို လိုအပ်တာမရှိပါ။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4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E4F7-DD43-89FE-0E4E-C2F1DF24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803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Whisper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BA95-63F3-E8AA-21CE-9B13C18E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5167970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conda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create -n whisper python=3.10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conda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activate whisper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pip install torch 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torchvision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torchaudio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--extra-index-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url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  <a:hlinkClick r:id="rId2"/>
              </a:rPr>
              <a:t>https://download.pytorch.org/whl/cu11.8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pip install transformers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pip install datasets notebook 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librosa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jiwer</a:t>
            </a:r>
            <a:r>
              <a:rPr lang="en-US" dirty="0">
                <a:latin typeface="Pyidaungsu" panose="020B0502040204020203" pitchFamily="34" charset="0"/>
                <a:cs typeface="Pyidaungsu" panose="020B0502040204020203" pitchFamily="34" charset="0"/>
              </a:rPr>
              <a:t> evaluate accelerate </a:t>
            </a:r>
            <a:r>
              <a:rPr lang="en-US" dirty="0" err="1">
                <a:latin typeface="Pyidaungsu" panose="020B0502040204020203" pitchFamily="34" charset="0"/>
                <a:cs typeface="Pyidaungsu" panose="020B0502040204020203" pitchFamily="34" charset="0"/>
              </a:rPr>
              <a:t>tensorboardX</a:t>
            </a:r>
            <a:endParaRPr lang="en-US" dirty="0">
              <a:latin typeface="Pyidaungsu" panose="020B0502040204020203" pitchFamily="34" charset="0"/>
              <a:cs typeface="Pyidaungsu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9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0DD1D-BD2F-57DB-FC33-2BA1061A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55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Create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21D5-EA6C-5878-02E1-1055285E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055"/>
            <a:ext cx="10515600" cy="474230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data folder</a:t>
            </a:r>
          </a:p>
          <a:p>
            <a:pPr lvl="1"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train.csv</a:t>
            </a:r>
          </a:p>
          <a:p>
            <a:pPr lvl="1"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test.csv</a:t>
            </a:r>
          </a:p>
          <a:p>
            <a:pPr lvl="1"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Train folder(train audio data)</a:t>
            </a:r>
          </a:p>
          <a:p>
            <a:pPr lvl="1">
              <a:lnSpc>
                <a:spcPct val="200000"/>
              </a:lnSpc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Test folder(test audio data)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2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5838-D4BA-EDA9-DA43-C11E7AE3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Pyidaungsu" panose="020B0502040204020203" pitchFamily="34" charset="0"/>
                <a:cs typeface="Pyidaungsu" panose="020B0502040204020203" pitchFamily="34" charset="0"/>
              </a:rPr>
              <a:t>Train.csv / Test.csv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863A-B10C-F634-67B3-1297472BE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21" y="985316"/>
            <a:ext cx="11729545" cy="5352421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/home/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mllip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/Downloads/mt/data/aungnaingoo_mt14-01.wav,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ဘူတာရုံ မှာ ရထား ရပ် ခဲ့ တယ်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/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home/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mllip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/Downloads/mt/data/aungnaingoo_mt14-02.wav,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ကောင်လေး အိမ် အပြင် ထွက်ပြေး တယ်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/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home/</a:t>
            </a:r>
            <a:r>
              <a:rPr lang="en-US" sz="3000" dirty="0" err="1">
                <a:latin typeface="Pyidaungsu" panose="020B0502040204020203" pitchFamily="34" charset="0"/>
                <a:cs typeface="Pyidaungsu" panose="020B0502040204020203" pitchFamily="34" charset="0"/>
              </a:rPr>
              <a:t>mllip</a:t>
            </a:r>
            <a:r>
              <a:rPr lang="en-US" sz="3000" dirty="0">
                <a:latin typeface="Pyidaungsu" panose="020B0502040204020203" pitchFamily="34" charset="0"/>
                <a:cs typeface="Pyidaungsu" panose="020B0502040204020203" pitchFamily="34" charset="0"/>
              </a:rPr>
              <a:t>/Downloads/mt/data/aungnaingoo_mt14-03.wav, </a:t>
            </a:r>
            <a:r>
              <a:rPr lang="my-MM" sz="3000" dirty="0">
                <a:latin typeface="Pyidaungsu" panose="020B0502040204020203" pitchFamily="34" charset="0"/>
                <a:cs typeface="Pyidaungsu" panose="020B0502040204020203" pitchFamily="34" charset="0"/>
              </a:rPr>
              <a:t>ကောင်မလေး တွေ က ခဲ့ ကြ တယ်</a:t>
            </a:r>
          </a:p>
        </p:txBody>
      </p:sp>
    </p:spTree>
    <p:extLst>
      <p:ext uri="{BB962C8B-B14F-4D97-AF65-F5344CB8AC3E}">
        <p14:creationId xmlns:p14="http://schemas.microsoft.com/office/powerpoint/2010/main" val="332202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1668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Pyidaungsu</vt:lpstr>
      <vt:lpstr>Office Theme</vt:lpstr>
      <vt:lpstr>Whisper ASR(Open AI)</vt:lpstr>
      <vt:lpstr>Whisper architecture representation</vt:lpstr>
      <vt:lpstr>About Whisper</vt:lpstr>
      <vt:lpstr>Whisper ASR ရဲ့ အဓိက အသုံးချနိုင်တဲ့ နေရာတွေကတော့</vt:lpstr>
      <vt:lpstr>PowerPoint Presentation</vt:lpstr>
      <vt:lpstr>PowerPoint Presentation</vt:lpstr>
      <vt:lpstr>Whisper Installation</vt:lpstr>
      <vt:lpstr>Create Dataset</vt:lpstr>
      <vt:lpstr>Train.csv / Test.csv</vt:lpstr>
      <vt:lpstr>Hyper Parameters</vt:lpstr>
      <vt:lpstr>PowerPoint Presentation</vt:lpstr>
      <vt:lpstr>Pretrain Model with whisper</vt:lpstr>
      <vt:lpstr>Training Code</vt:lpstr>
      <vt:lpstr>Training with GPU</vt:lpstr>
      <vt:lpstr>Inferencing and Development </vt:lpstr>
      <vt:lpstr>PowerPoint Presentation</vt:lpstr>
      <vt:lpstr>Application for Client (ASR)</vt:lpstr>
      <vt:lpstr>Speech Application (like Cupcut ) </vt:lpstr>
      <vt:lpstr>Subtitle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Whisper ASR(Open AI)</dc:title>
  <dc:creator>nyeinchan</dc:creator>
  <cp:lastModifiedBy>Administrator</cp:lastModifiedBy>
  <cp:revision>110</cp:revision>
  <dcterms:created xsi:type="dcterms:W3CDTF">2024-10-31T13:41:04Z</dcterms:created>
  <dcterms:modified xsi:type="dcterms:W3CDTF">2025-07-07T02:29:37Z</dcterms:modified>
</cp:coreProperties>
</file>