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sldIdLst>
    <p:sldId id="259" r:id="rId2"/>
    <p:sldId id="260" r:id="rId3"/>
    <p:sldId id="261" r:id="rId4"/>
    <p:sldId id="256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</p:sldIdLst>
  <p:sldSz cx="7559675" cy="53276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3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2F953-B4A1-4644-B98B-D51ABBB87AE6}" type="datetimeFigureOut">
              <a:rPr lang="en-US" smtClean="0"/>
              <a:t>11-May-25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39838" y="1143000"/>
            <a:ext cx="43783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7D513C-083B-4970-B980-B05BC71E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60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59A4D979-67D3-C31C-ED48-2AA3EDAF1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65D2F912-B581-D652-FFA0-0C82AEEC44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45C7B89F-3655-A69B-C59D-357712206F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2555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59A4D979-67D3-C31C-ED48-2AA3EDAF1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65D2F912-B581-D652-FFA0-0C82AEEC44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45C7B89F-3655-A69B-C59D-357712206F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2555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59A4D979-67D3-C31C-ED48-2AA3EDAF1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65D2F912-B581-D652-FFA0-0C82AEEC44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45C7B89F-3655-A69B-C59D-357712206F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2555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C5B9A8AB-FD42-D22B-3B67-BF0BDC71C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7ECAC629-76F3-2A92-5699-D0779A6B3F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887185CE-FD3B-B5A8-4F68-53AD54FEAB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48590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59A4D979-67D3-C31C-ED48-2AA3EDAF1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65D2F912-B581-D652-FFA0-0C82AEEC44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45C7B89F-3655-A69B-C59D-357712206F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25553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59A4D979-67D3-C31C-ED48-2AA3EDAF1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65D2F912-B581-D652-FFA0-0C82AEEC44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45C7B89F-3655-A69B-C59D-357712206F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25553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59A4D979-67D3-C31C-ED48-2AA3EDAF1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65D2F912-B581-D652-FFA0-0C82AEEC44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45C7B89F-3655-A69B-C59D-357712206F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25553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C5B9A8AB-FD42-D22B-3B67-BF0BDC71C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7ECAC629-76F3-2A92-5699-D0779A6B3F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887185CE-FD3B-B5A8-4F68-53AD54FEAB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48590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59A4D979-67D3-C31C-ED48-2AA3EDAF1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65D2F912-B581-D652-FFA0-0C82AEEC44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45C7B89F-3655-A69B-C59D-357712206F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25553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59A4D979-67D3-C31C-ED48-2AA3EDAF1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65D2F912-B581-D652-FFA0-0C82AEEC44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45C7B89F-3655-A69B-C59D-357712206F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2555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59A4D979-67D3-C31C-ED48-2AA3EDAF1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65D2F912-B581-D652-FFA0-0C82AEEC44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45C7B89F-3655-A69B-C59D-357712206F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25553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59A4D979-67D3-C31C-ED48-2AA3EDAF1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65D2F912-B581-D652-FFA0-0C82AEEC44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45C7B89F-3655-A69B-C59D-357712206F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25553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59A4D979-67D3-C31C-ED48-2AA3EDAF1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65D2F912-B581-D652-FFA0-0C82AEEC44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45C7B89F-3655-A69B-C59D-357712206F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25553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59A4D979-67D3-C31C-ED48-2AA3EDAF1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65D2F912-B581-D652-FFA0-0C82AEEC44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45C7B89F-3655-A69B-C59D-357712206F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25553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C5B9A8AB-FD42-D22B-3B67-BF0BDC71C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7ECAC629-76F3-2A92-5699-D0779A6B3F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887185CE-FD3B-B5A8-4F68-53AD54FEAB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48590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59A4D979-67D3-C31C-ED48-2AA3EDAF1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65D2F912-B581-D652-FFA0-0C82AEEC44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45C7B89F-3655-A69B-C59D-357712206F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25553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59A4D979-67D3-C31C-ED48-2AA3EDAF1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65D2F912-B581-D652-FFA0-0C82AEEC44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45C7B89F-3655-A69B-C59D-357712206F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25553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59A4D979-67D3-C31C-ED48-2AA3EDAF1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65D2F912-B581-D652-FFA0-0C82AEEC44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45C7B89F-3655-A69B-C59D-357712206F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25553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59A4D979-67D3-C31C-ED48-2AA3EDAF1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65D2F912-B581-D652-FFA0-0C82AEEC44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45C7B89F-3655-A69B-C59D-357712206F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25553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59A4D979-67D3-C31C-ED48-2AA3EDAF1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65D2F912-B581-D652-FFA0-0C82AEEC44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45C7B89F-3655-A69B-C59D-357712206F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2555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C5B9A8AB-FD42-D22B-3B67-BF0BDC71C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7ECAC629-76F3-2A92-5699-D0779A6B3F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887185CE-FD3B-B5A8-4F68-53AD54FEAB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48590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59A4D979-67D3-C31C-ED48-2AA3EDAF1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65D2F912-B581-D652-FFA0-0C82AEEC44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45C7B89F-3655-A69B-C59D-357712206F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25553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59A4D979-67D3-C31C-ED48-2AA3EDAF1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65D2F912-B581-D652-FFA0-0C82AEEC44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45C7B89F-3655-A69B-C59D-357712206F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25553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C5B9A8AB-FD42-D22B-3B67-BF0BDC71C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7ECAC629-76F3-2A92-5699-D0779A6B3F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887185CE-FD3B-B5A8-4F68-53AD54FEAB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48590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59A4D979-67D3-C31C-ED48-2AA3EDAF1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65D2F912-B581-D652-FFA0-0C82AEEC44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45C7B89F-3655-A69B-C59D-357712206F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25553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59A4D979-67D3-C31C-ED48-2AA3EDAF1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65D2F912-B581-D652-FFA0-0C82AEEC44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45C7B89F-3655-A69B-C59D-357712206F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25553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59A4D979-67D3-C31C-ED48-2AA3EDAF1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65D2F912-B581-D652-FFA0-0C82AEEC44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45C7B89F-3655-A69B-C59D-357712206F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25553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C5B9A8AB-FD42-D22B-3B67-BF0BDC71C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7ECAC629-76F3-2A92-5699-D0779A6B3F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887185CE-FD3B-B5A8-4F68-53AD54FEAB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48590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59A4D979-67D3-C31C-ED48-2AA3EDAF1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65D2F912-B581-D652-FFA0-0C82AEEC44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45C7B89F-3655-A69B-C59D-357712206F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2555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59A4D979-67D3-C31C-ED48-2AA3EDAF1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65D2F912-B581-D652-FFA0-0C82AEEC44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45C7B89F-3655-A69B-C59D-357712206F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255531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59A4D979-67D3-C31C-ED48-2AA3EDAF1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65D2F912-B581-D652-FFA0-0C82AEEC44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45C7B89F-3655-A69B-C59D-357712206F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25553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C5B9A8AB-FD42-D22B-3B67-BF0BDC71C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7ECAC629-76F3-2A92-5699-D0779A6B3F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887185CE-FD3B-B5A8-4F68-53AD54FEAB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48590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59A4D979-67D3-C31C-ED48-2AA3EDAF1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65D2F912-B581-D652-FFA0-0C82AEEC44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45C7B89F-3655-A69B-C59D-357712206F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255531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59A4D979-67D3-C31C-ED48-2AA3EDAF1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65D2F912-B581-D652-FFA0-0C82AEEC44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45C7B89F-3655-A69B-C59D-357712206F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255531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59A4D979-67D3-C31C-ED48-2AA3EDAF1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65D2F912-B581-D652-FFA0-0C82AEEC44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45C7B89F-3655-A69B-C59D-357712206F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255531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59A4D979-67D3-C31C-ED48-2AA3EDAF1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65D2F912-B581-D652-FFA0-0C82AEEC44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45C7B89F-3655-A69B-C59D-357712206F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25553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59A4D979-67D3-C31C-ED48-2AA3EDAF1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65D2F912-B581-D652-FFA0-0C82AEEC44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45C7B89F-3655-A69B-C59D-357712206F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255531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C5B9A8AB-FD42-D22B-3B67-BF0BDC71C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7ECAC629-76F3-2A92-5699-D0779A6B3F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887185CE-FD3B-B5A8-4F68-53AD54FEAB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4859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59A4D979-67D3-C31C-ED48-2AA3EDAF1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65D2F912-B581-D652-FFA0-0C82AEEC44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45C7B89F-3655-A69B-C59D-357712206F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25553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C5B9A8AB-FD42-D22B-3B67-BF0BDC71C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7ECAC629-76F3-2A92-5699-D0779A6B3F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887185CE-FD3B-B5A8-4F68-53AD54FEAB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485905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59A4D979-67D3-C31C-ED48-2AA3EDAF1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65D2F912-B581-D652-FFA0-0C82AEEC44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45C7B89F-3655-A69B-C59D-357712206F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255531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59A4D979-67D3-C31C-ED48-2AA3EDAF1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65D2F912-B581-D652-FFA0-0C82AEEC44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45C7B89F-3655-A69B-C59D-357712206F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255531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59A4D979-67D3-C31C-ED48-2AA3EDAF1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65D2F912-B581-D652-FFA0-0C82AEEC44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45C7B89F-3655-A69B-C59D-357712206F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255531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59A4D979-67D3-C31C-ED48-2AA3EDAF1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65D2F912-B581-D652-FFA0-0C82AEEC44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45C7B89F-3655-A69B-C59D-357712206F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255531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C5B9A8AB-FD42-D22B-3B67-BF0BDC71C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7ECAC629-76F3-2A92-5699-D0779A6B3F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887185CE-FD3B-B5A8-4F68-53AD54FEAB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485905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59A4D979-67D3-C31C-ED48-2AA3EDAF1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65D2F912-B581-D652-FFA0-0C82AEEC44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45C7B89F-3655-A69B-C59D-357712206F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255531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59A4D979-67D3-C31C-ED48-2AA3EDAF1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65D2F912-B581-D652-FFA0-0C82AEEC44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45C7B89F-3655-A69B-C59D-357712206F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255531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C5B9A8AB-FD42-D22B-3B67-BF0BDC71C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7ECAC629-76F3-2A92-5699-D0779A6B3F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887185CE-FD3B-B5A8-4F68-53AD54FEAB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485905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59A4D979-67D3-C31C-ED48-2AA3EDAF1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65D2F912-B581-D652-FFA0-0C82AEEC44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45C7B89F-3655-A69B-C59D-357712206F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2555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59A4D979-67D3-C31C-ED48-2AA3EDAF1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65D2F912-B581-D652-FFA0-0C82AEEC44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45C7B89F-3655-A69B-C59D-357712206F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255531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C5B9A8AB-FD42-D22B-3B67-BF0BDC71C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7ECAC629-76F3-2A92-5699-D0779A6B3F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887185CE-FD3B-B5A8-4F68-53AD54FEAB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485905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59A4D979-67D3-C31C-ED48-2AA3EDAF1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65D2F912-B581-D652-FFA0-0C82AEEC44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45C7B89F-3655-A69B-C59D-357712206F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255531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59A4D979-67D3-C31C-ED48-2AA3EDAF1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65D2F912-B581-D652-FFA0-0C82AEEC44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45C7B89F-3655-A69B-C59D-357712206F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255531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59A4D979-67D3-C31C-ED48-2AA3EDAF1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65D2F912-B581-D652-FFA0-0C82AEEC44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45C7B89F-3655-A69B-C59D-357712206F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255531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59A4D979-67D3-C31C-ED48-2AA3EDAF1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65D2F912-B581-D652-FFA0-0C82AEEC44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45C7B89F-3655-A69B-C59D-357712206F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255531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59A4D979-67D3-C31C-ED48-2AA3EDAF1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65D2F912-B581-D652-FFA0-0C82AEEC44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45C7B89F-3655-A69B-C59D-357712206F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255531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59A4D979-67D3-C31C-ED48-2AA3EDAF1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65D2F912-B581-D652-FFA0-0C82AEEC44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45C7B89F-3655-A69B-C59D-357712206F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255531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59A4D979-67D3-C31C-ED48-2AA3EDAF1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65D2F912-B581-D652-FFA0-0C82AEEC44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45C7B89F-3655-A69B-C59D-357712206F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255531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C5B9A8AB-FD42-D22B-3B67-BF0BDC71C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7ECAC629-76F3-2A92-5699-D0779A6B3F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887185CE-FD3B-B5A8-4F68-53AD54FEAB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485905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59A4D979-67D3-C31C-ED48-2AA3EDAF1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65D2F912-B581-D652-FFA0-0C82AEEC44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45C7B89F-3655-A69B-C59D-357712206F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2555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59A4D979-67D3-C31C-ED48-2AA3EDAF1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65D2F912-B581-D652-FFA0-0C82AEEC44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45C7B89F-3655-A69B-C59D-357712206F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255531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59A4D979-67D3-C31C-ED48-2AA3EDAF1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65D2F912-B581-D652-FFA0-0C82AEEC44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45C7B89F-3655-A69B-C59D-357712206F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255531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59A4D979-67D3-C31C-ED48-2AA3EDAF1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65D2F912-B581-D652-FFA0-0C82AEEC44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45C7B89F-3655-A69B-C59D-357712206F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255531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59A4D979-67D3-C31C-ED48-2AA3EDAF1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65D2F912-B581-D652-FFA0-0C82AEEC44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45C7B89F-3655-A69B-C59D-357712206F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255531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C5B9A8AB-FD42-D22B-3B67-BF0BDC71C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7ECAC629-76F3-2A92-5699-D0779A6B3F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887185CE-FD3B-B5A8-4F68-53AD54FEAB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485905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59A4D979-67D3-C31C-ED48-2AA3EDAF1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65D2F912-B581-D652-FFA0-0C82AEEC44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45C7B89F-3655-A69B-C59D-357712206F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255531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C5B9A8AB-FD42-D22B-3B67-BF0BDC71C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7ECAC629-76F3-2A92-5699-D0779A6B3F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887185CE-FD3B-B5A8-4F68-53AD54FEAB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4859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59A4D979-67D3-C31C-ED48-2AA3EDAF1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65D2F912-B581-D652-FFA0-0C82AEEC44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45C7B89F-3655-A69B-C59D-357712206F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2555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E3E19-7F65-6618-FCA1-F96802BBE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960" y="871910"/>
            <a:ext cx="5669756" cy="1854811"/>
          </a:xfrm>
        </p:spPr>
        <p:txBody>
          <a:bodyPr anchor="b"/>
          <a:lstStyle>
            <a:lvl1pPr algn="ctr">
              <a:defRPr sz="289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ACF167-E004-850D-35C5-E230B3BF0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960" y="2798250"/>
            <a:ext cx="5669756" cy="1286282"/>
          </a:xfrm>
        </p:spPr>
        <p:txBody>
          <a:bodyPr/>
          <a:lstStyle>
            <a:lvl1pPr marL="0" indent="0" algn="ctr">
              <a:buNone/>
              <a:defRPr sz="1156"/>
            </a:lvl1pPr>
            <a:lvl2pPr marL="220232" indent="0" algn="ctr">
              <a:buNone/>
              <a:defRPr sz="963"/>
            </a:lvl2pPr>
            <a:lvl3pPr marL="440464" indent="0" algn="ctr">
              <a:buNone/>
              <a:defRPr sz="867"/>
            </a:lvl3pPr>
            <a:lvl4pPr marL="660696" indent="0" algn="ctr">
              <a:buNone/>
              <a:defRPr sz="771"/>
            </a:lvl4pPr>
            <a:lvl5pPr marL="880928" indent="0" algn="ctr">
              <a:buNone/>
              <a:defRPr sz="771"/>
            </a:lvl5pPr>
            <a:lvl6pPr marL="1101160" indent="0" algn="ctr">
              <a:buNone/>
              <a:defRPr sz="771"/>
            </a:lvl6pPr>
            <a:lvl7pPr marL="1321393" indent="0" algn="ctr">
              <a:buNone/>
              <a:defRPr sz="771"/>
            </a:lvl7pPr>
            <a:lvl8pPr marL="1541624" indent="0" algn="ctr">
              <a:buNone/>
              <a:defRPr sz="771"/>
            </a:lvl8pPr>
            <a:lvl9pPr marL="1761856" indent="0" algn="ctr">
              <a:buNone/>
              <a:defRPr sz="771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A3D7B-C725-3174-CEEA-70EF4F5F0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D514-2114-483D-A11A-037F7134D7DC}" type="datetimeFigureOut">
              <a:rPr lang="en-US" smtClean="0"/>
              <a:t>11-May-25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917D1-46C4-5323-D9E3-E4665CA33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7EFE4-440F-B62A-F6CC-C346681DA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CD3A2-30D0-413F-B6A1-3AC5E7447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48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7E61B-C745-2FE0-BC63-90DCB1EA4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22584F-501F-CBC6-584A-DC454441D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04B2F-6054-0FFB-3B8A-2A5D44A85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D514-2114-483D-A11A-037F7134D7DC}" type="datetimeFigureOut">
              <a:rPr lang="en-US" smtClean="0"/>
              <a:t>11-May-25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3D1C9-8B83-A9AE-A74E-E6103CF2D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4ACF9-C150-3F1A-7D06-0A95C89C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CD3A2-30D0-413F-B6A1-3AC5E7447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2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6965FB-894E-BA79-5BB5-7BEAC5210B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409894" y="283648"/>
            <a:ext cx="1630055" cy="4514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316BAC-3376-F4BC-66E7-7CF0A2F34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9729" y="283648"/>
            <a:ext cx="4795669" cy="45149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69443-FB31-F2CD-6896-07C78AA4F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D514-2114-483D-A11A-037F7134D7DC}" type="datetimeFigureOut">
              <a:rPr lang="en-US" smtClean="0"/>
              <a:t>11-May-25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C8DAE-4793-B211-207D-3390D5509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62BE4-49FE-0D86-02DB-78280E748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CD3A2-30D0-413F-B6A1-3AC5E7447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8EB52-B28A-9612-60CF-E48E2BFB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0F268-EB5E-D916-5191-418623CA9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32A0A-49AA-659B-9269-85980A4AF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D514-2114-483D-A11A-037F7134D7DC}" type="datetimeFigureOut">
              <a:rPr lang="en-US" smtClean="0"/>
              <a:t>11-May-25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72435-94EB-1353-1BC2-CF0E7D539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5871E-1A45-5B41-A276-DA236B97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CD3A2-30D0-413F-B6A1-3AC5E7447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80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E9A30-BA1B-12F5-0F7F-69325BD6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791" y="1328215"/>
            <a:ext cx="6520220" cy="2216154"/>
          </a:xfrm>
        </p:spPr>
        <p:txBody>
          <a:bodyPr anchor="b"/>
          <a:lstStyle>
            <a:lvl1pPr>
              <a:defRPr sz="289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28E5E-735B-6DE3-C7A2-45C03D2C3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791" y="3565335"/>
            <a:ext cx="6520220" cy="1165423"/>
          </a:xfrm>
        </p:spPr>
        <p:txBody>
          <a:bodyPr/>
          <a:lstStyle>
            <a:lvl1pPr marL="0" indent="0">
              <a:buNone/>
              <a:defRPr sz="1156">
                <a:solidFill>
                  <a:schemeClr val="tx1">
                    <a:tint val="82000"/>
                  </a:schemeClr>
                </a:solidFill>
              </a:defRPr>
            </a:lvl1pPr>
            <a:lvl2pPr marL="220232" indent="0">
              <a:buNone/>
              <a:defRPr sz="963">
                <a:solidFill>
                  <a:schemeClr val="tx1">
                    <a:tint val="82000"/>
                  </a:schemeClr>
                </a:solidFill>
              </a:defRPr>
            </a:lvl2pPr>
            <a:lvl3pPr marL="440464" indent="0">
              <a:buNone/>
              <a:defRPr sz="867">
                <a:solidFill>
                  <a:schemeClr val="tx1">
                    <a:tint val="82000"/>
                  </a:schemeClr>
                </a:solidFill>
              </a:defRPr>
            </a:lvl3pPr>
            <a:lvl4pPr marL="660696" indent="0">
              <a:buNone/>
              <a:defRPr sz="771">
                <a:solidFill>
                  <a:schemeClr val="tx1">
                    <a:tint val="82000"/>
                  </a:schemeClr>
                </a:solidFill>
              </a:defRPr>
            </a:lvl4pPr>
            <a:lvl5pPr marL="880928" indent="0">
              <a:buNone/>
              <a:defRPr sz="771">
                <a:solidFill>
                  <a:schemeClr val="tx1">
                    <a:tint val="82000"/>
                  </a:schemeClr>
                </a:solidFill>
              </a:defRPr>
            </a:lvl5pPr>
            <a:lvl6pPr marL="1101160" indent="0">
              <a:buNone/>
              <a:defRPr sz="771">
                <a:solidFill>
                  <a:schemeClr val="tx1">
                    <a:tint val="82000"/>
                  </a:schemeClr>
                </a:solidFill>
              </a:defRPr>
            </a:lvl6pPr>
            <a:lvl7pPr marL="1321393" indent="0">
              <a:buNone/>
              <a:defRPr sz="771">
                <a:solidFill>
                  <a:schemeClr val="tx1">
                    <a:tint val="82000"/>
                  </a:schemeClr>
                </a:solidFill>
              </a:defRPr>
            </a:lvl7pPr>
            <a:lvl8pPr marL="1541624" indent="0">
              <a:buNone/>
              <a:defRPr sz="771">
                <a:solidFill>
                  <a:schemeClr val="tx1">
                    <a:tint val="82000"/>
                  </a:schemeClr>
                </a:solidFill>
              </a:defRPr>
            </a:lvl8pPr>
            <a:lvl9pPr marL="1761856" indent="0">
              <a:buNone/>
              <a:defRPr sz="771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CB9FE-E002-28C4-47D9-835B43DF9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D514-2114-483D-A11A-037F7134D7DC}" type="datetimeFigureOut">
              <a:rPr lang="en-US" smtClean="0"/>
              <a:t>11-May-25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DB781-BA29-6F60-C272-6DC3B709A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20DD5-B086-1C86-C1FB-10A13964E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CD3A2-30D0-413F-B6A1-3AC5E7447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81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F2B08-52DD-A321-EA38-77EE56614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3EDC2-49A9-6DDC-7211-81D6031268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728" y="1418240"/>
            <a:ext cx="3212862" cy="3380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21CD6-F8B2-126F-72D6-3630A0C22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27085" y="1418240"/>
            <a:ext cx="3212862" cy="3380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AD21C-A268-4947-8FF0-D7ED74006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D514-2114-483D-A11A-037F7134D7DC}" type="datetimeFigureOut">
              <a:rPr lang="en-US" smtClean="0"/>
              <a:t>11-May-25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212F3-447C-74DB-FAB4-D52B8E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47FE4-B535-17E6-5D2F-9DAE1AB8B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CD3A2-30D0-413F-B6A1-3AC5E7447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4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D523C-C5EB-5DDA-A6FD-44900E7AE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12" y="283650"/>
            <a:ext cx="6520220" cy="102976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9C26E-2AC1-7556-7FD6-7988105A3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713" y="1306014"/>
            <a:ext cx="3198096" cy="640058"/>
          </a:xfrm>
        </p:spPr>
        <p:txBody>
          <a:bodyPr anchor="b"/>
          <a:lstStyle>
            <a:lvl1pPr marL="0" indent="0">
              <a:buNone/>
              <a:defRPr sz="1156" b="1"/>
            </a:lvl1pPr>
            <a:lvl2pPr marL="220232" indent="0">
              <a:buNone/>
              <a:defRPr sz="963" b="1"/>
            </a:lvl2pPr>
            <a:lvl3pPr marL="440464" indent="0">
              <a:buNone/>
              <a:defRPr sz="867" b="1"/>
            </a:lvl3pPr>
            <a:lvl4pPr marL="660696" indent="0">
              <a:buNone/>
              <a:defRPr sz="771" b="1"/>
            </a:lvl4pPr>
            <a:lvl5pPr marL="880928" indent="0">
              <a:buNone/>
              <a:defRPr sz="771" b="1"/>
            </a:lvl5pPr>
            <a:lvl6pPr marL="1101160" indent="0">
              <a:buNone/>
              <a:defRPr sz="771" b="1"/>
            </a:lvl6pPr>
            <a:lvl7pPr marL="1321393" indent="0">
              <a:buNone/>
              <a:defRPr sz="771" b="1"/>
            </a:lvl7pPr>
            <a:lvl8pPr marL="1541624" indent="0">
              <a:buNone/>
              <a:defRPr sz="771" b="1"/>
            </a:lvl8pPr>
            <a:lvl9pPr marL="1761856" indent="0">
              <a:buNone/>
              <a:defRPr sz="7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394AA-D87B-8733-3862-1B96A1BB8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0713" y="1946072"/>
            <a:ext cx="3198096" cy="2862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7311DF-2641-9348-7D80-63BDE38BF5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27087" y="1306014"/>
            <a:ext cx="3213847" cy="640058"/>
          </a:xfrm>
        </p:spPr>
        <p:txBody>
          <a:bodyPr anchor="b"/>
          <a:lstStyle>
            <a:lvl1pPr marL="0" indent="0">
              <a:buNone/>
              <a:defRPr sz="1156" b="1"/>
            </a:lvl1pPr>
            <a:lvl2pPr marL="220232" indent="0">
              <a:buNone/>
              <a:defRPr sz="963" b="1"/>
            </a:lvl2pPr>
            <a:lvl3pPr marL="440464" indent="0">
              <a:buNone/>
              <a:defRPr sz="867" b="1"/>
            </a:lvl3pPr>
            <a:lvl4pPr marL="660696" indent="0">
              <a:buNone/>
              <a:defRPr sz="771" b="1"/>
            </a:lvl4pPr>
            <a:lvl5pPr marL="880928" indent="0">
              <a:buNone/>
              <a:defRPr sz="771" b="1"/>
            </a:lvl5pPr>
            <a:lvl6pPr marL="1101160" indent="0">
              <a:buNone/>
              <a:defRPr sz="771" b="1"/>
            </a:lvl6pPr>
            <a:lvl7pPr marL="1321393" indent="0">
              <a:buNone/>
              <a:defRPr sz="771" b="1"/>
            </a:lvl7pPr>
            <a:lvl8pPr marL="1541624" indent="0">
              <a:buNone/>
              <a:defRPr sz="771" b="1"/>
            </a:lvl8pPr>
            <a:lvl9pPr marL="1761856" indent="0">
              <a:buNone/>
              <a:defRPr sz="7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4FCBD6-A999-8E9B-4406-A514C5C36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27087" y="1946072"/>
            <a:ext cx="3213847" cy="2862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9F3BDF-54F6-9F02-8FEC-293F910A4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D514-2114-483D-A11A-037F7134D7DC}" type="datetimeFigureOut">
              <a:rPr lang="en-US" smtClean="0"/>
              <a:t>11-May-25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06A924-ED07-218B-812B-E511F24E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EB08E5-80C8-0920-BB3D-6B29BDC6D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CD3A2-30D0-413F-B6A1-3AC5E7447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18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72C3A-AC46-F71D-BFED-40BD608B0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4C18EC-0E78-6F79-1AEF-3C1551190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D514-2114-483D-A11A-037F7134D7DC}" type="datetimeFigureOut">
              <a:rPr lang="en-US" smtClean="0"/>
              <a:t>11-May-25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D33CC5-83C8-99DE-0BC3-17158997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33125D-62DF-B910-FBB2-1D3755421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CD3A2-30D0-413F-B6A1-3AC5E7447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4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9BF1B0-E7D6-EEF5-9307-B20ECF930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D514-2114-483D-A11A-037F7134D7DC}" type="datetimeFigureOut">
              <a:rPr lang="en-US" smtClean="0"/>
              <a:t>11-May-25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A4E129-78E9-C6B4-FCEB-EF071FD03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C638A-F45C-F8E6-3FB1-8FF1D6C47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CD3A2-30D0-413F-B6A1-3AC5E7447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9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B2DA2-56B4-1F69-3A97-10B765A0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12" y="355177"/>
            <a:ext cx="2438192" cy="1243118"/>
          </a:xfrm>
        </p:spPr>
        <p:txBody>
          <a:bodyPr anchor="b"/>
          <a:lstStyle>
            <a:lvl1pPr>
              <a:defRPr sz="154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95C5E-0A51-4692-EFBA-E2D619784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3848" y="767085"/>
            <a:ext cx="3827085" cy="3786085"/>
          </a:xfrm>
        </p:spPr>
        <p:txBody>
          <a:bodyPr/>
          <a:lstStyle>
            <a:lvl1pPr>
              <a:defRPr sz="1541"/>
            </a:lvl1pPr>
            <a:lvl2pPr>
              <a:defRPr sz="1349"/>
            </a:lvl2pPr>
            <a:lvl3pPr>
              <a:defRPr sz="1156"/>
            </a:lvl3pPr>
            <a:lvl4pPr>
              <a:defRPr sz="963"/>
            </a:lvl4pPr>
            <a:lvl5pPr>
              <a:defRPr sz="963"/>
            </a:lvl5pPr>
            <a:lvl6pPr>
              <a:defRPr sz="963"/>
            </a:lvl6pPr>
            <a:lvl7pPr>
              <a:defRPr sz="963"/>
            </a:lvl7pPr>
            <a:lvl8pPr>
              <a:defRPr sz="963"/>
            </a:lvl8pPr>
            <a:lvl9pPr>
              <a:defRPr sz="96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1ADF7-263A-76DA-8D03-88AAF6C7A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0712" y="1598295"/>
            <a:ext cx="2438192" cy="2961039"/>
          </a:xfrm>
        </p:spPr>
        <p:txBody>
          <a:bodyPr/>
          <a:lstStyle>
            <a:lvl1pPr marL="0" indent="0">
              <a:buNone/>
              <a:defRPr sz="771"/>
            </a:lvl1pPr>
            <a:lvl2pPr marL="220232" indent="0">
              <a:buNone/>
              <a:defRPr sz="674"/>
            </a:lvl2pPr>
            <a:lvl3pPr marL="440464" indent="0">
              <a:buNone/>
              <a:defRPr sz="578"/>
            </a:lvl3pPr>
            <a:lvl4pPr marL="660696" indent="0">
              <a:buNone/>
              <a:defRPr sz="482"/>
            </a:lvl4pPr>
            <a:lvl5pPr marL="880928" indent="0">
              <a:buNone/>
              <a:defRPr sz="482"/>
            </a:lvl5pPr>
            <a:lvl6pPr marL="1101160" indent="0">
              <a:buNone/>
              <a:defRPr sz="482"/>
            </a:lvl6pPr>
            <a:lvl7pPr marL="1321393" indent="0">
              <a:buNone/>
              <a:defRPr sz="482"/>
            </a:lvl7pPr>
            <a:lvl8pPr marL="1541624" indent="0">
              <a:buNone/>
              <a:defRPr sz="482"/>
            </a:lvl8pPr>
            <a:lvl9pPr marL="1761856" indent="0">
              <a:buNone/>
              <a:defRPr sz="48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AA03B-9AB3-A706-E015-F1BBFBDD6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D514-2114-483D-A11A-037F7134D7DC}" type="datetimeFigureOut">
              <a:rPr lang="en-US" smtClean="0"/>
              <a:t>11-May-25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E23DE-68FE-9A73-9F0A-BFDA2EDB9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759B9-A739-E692-8F83-815400FF5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CD3A2-30D0-413F-B6A1-3AC5E7447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62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8AFBA-464C-10AE-57A6-A8312A56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12" y="355177"/>
            <a:ext cx="2438192" cy="1243118"/>
          </a:xfrm>
        </p:spPr>
        <p:txBody>
          <a:bodyPr anchor="b"/>
          <a:lstStyle>
            <a:lvl1pPr>
              <a:defRPr sz="154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2754B1-67F9-1189-8400-6C315AC15B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213848" y="767085"/>
            <a:ext cx="3827085" cy="3786085"/>
          </a:xfrm>
        </p:spPr>
        <p:txBody>
          <a:bodyPr/>
          <a:lstStyle>
            <a:lvl1pPr marL="0" indent="0">
              <a:buNone/>
              <a:defRPr sz="1541"/>
            </a:lvl1pPr>
            <a:lvl2pPr marL="220232" indent="0">
              <a:buNone/>
              <a:defRPr sz="1349"/>
            </a:lvl2pPr>
            <a:lvl3pPr marL="440464" indent="0">
              <a:buNone/>
              <a:defRPr sz="1156"/>
            </a:lvl3pPr>
            <a:lvl4pPr marL="660696" indent="0">
              <a:buNone/>
              <a:defRPr sz="963"/>
            </a:lvl4pPr>
            <a:lvl5pPr marL="880928" indent="0">
              <a:buNone/>
              <a:defRPr sz="963"/>
            </a:lvl5pPr>
            <a:lvl6pPr marL="1101160" indent="0">
              <a:buNone/>
              <a:defRPr sz="963"/>
            </a:lvl6pPr>
            <a:lvl7pPr marL="1321393" indent="0">
              <a:buNone/>
              <a:defRPr sz="963"/>
            </a:lvl7pPr>
            <a:lvl8pPr marL="1541624" indent="0">
              <a:buNone/>
              <a:defRPr sz="963"/>
            </a:lvl8pPr>
            <a:lvl9pPr marL="1761856" indent="0">
              <a:buNone/>
              <a:defRPr sz="963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C8AFA-2362-12D7-33B6-F1845F866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0712" y="1598295"/>
            <a:ext cx="2438192" cy="2961039"/>
          </a:xfrm>
        </p:spPr>
        <p:txBody>
          <a:bodyPr/>
          <a:lstStyle>
            <a:lvl1pPr marL="0" indent="0">
              <a:buNone/>
              <a:defRPr sz="771"/>
            </a:lvl1pPr>
            <a:lvl2pPr marL="220232" indent="0">
              <a:buNone/>
              <a:defRPr sz="674"/>
            </a:lvl2pPr>
            <a:lvl3pPr marL="440464" indent="0">
              <a:buNone/>
              <a:defRPr sz="578"/>
            </a:lvl3pPr>
            <a:lvl4pPr marL="660696" indent="0">
              <a:buNone/>
              <a:defRPr sz="482"/>
            </a:lvl4pPr>
            <a:lvl5pPr marL="880928" indent="0">
              <a:buNone/>
              <a:defRPr sz="482"/>
            </a:lvl5pPr>
            <a:lvl6pPr marL="1101160" indent="0">
              <a:buNone/>
              <a:defRPr sz="482"/>
            </a:lvl6pPr>
            <a:lvl7pPr marL="1321393" indent="0">
              <a:buNone/>
              <a:defRPr sz="482"/>
            </a:lvl7pPr>
            <a:lvl8pPr marL="1541624" indent="0">
              <a:buNone/>
              <a:defRPr sz="482"/>
            </a:lvl8pPr>
            <a:lvl9pPr marL="1761856" indent="0">
              <a:buNone/>
              <a:defRPr sz="48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A09DF-5174-B9DF-4459-3B0CD3559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D514-2114-483D-A11A-037F7134D7DC}" type="datetimeFigureOut">
              <a:rPr lang="en-US" smtClean="0"/>
              <a:t>11-May-25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B02A9-79EB-8175-2133-A571034D3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E0C2F-D059-7E91-D71E-74B08125B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CD3A2-30D0-413F-B6A1-3AC5E7447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44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3E6815-EDAB-E6BC-C246-937E9C8E5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728" y="283650"/>
            <a:ext cx="6520220" cy="1029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4BB44-F9C9-A0D9-4724-148C22F8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9728" y="1418240"/>
            <a:ext cx="6520220" cy="3380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14C69-0E8F-66AA-8ACB-14D5F9B443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9729" y="4937944"/>
            <a:ext cx="1700927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BDD514-2114-483D-A11A-037F7134D7DC}" type="datetimeFigureOut">
              <a:rPr lang="en-US" smtClean="0"/>
              <a:t>11-May-25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ABB2B-32DC-B5B8-CFD9-ADBEC7E05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04143" y="4937944"/>
            <a:ext cx="2551390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80CF5-2AC9-3FA3-3FA7-11811B4163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39021" y="4937944"/>
            <a:ext cx="1700927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5CD3A2-30D0-413F-B6A1-3AC5E7447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24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40464" rtl="0" eaLnBrk="1" latinLnBrk="0" hangingPunct="1">
        <a:lnSpc>
          <a:spcPct val="90000"/>
        </a:lnSpc>
        <a:spcBef>
          <a:spcPct val="0"/>
        </a:spcBef>
        <a:buNone/>
        <a:defRPr sz="21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116" indent="-110116" algn="l" defTabSz="440464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30348" indent="-110116" algn="l" defTabSz="440464" rtl="0" eaLnBrk="1" latinLnBrk="0" hangingPunct="1">
        <a:lnSpc>
          <a:spcPct val="90000"/>
        </a:lnSpc>
        <a:spcBef>
          <a:spcPts val="241"/>
        </a:spcBef>
        <a:buFont typeface="Arial" panose="020B0604020202020204" pitchFamily="34" charset="0"/>
        <a:buChar char="•"/>
        <a:defRPr sz="1156" kern="1200">
          <a:solidFill>
            <a:schemeClr val="tx1"/>
          </a:solidFill>
          <a:latin typeface="+mn-lt"/>
          <a:ea typeface="+mn-ea"/>
          <a:cs typeface="+mn-cs"/>
        </a:defRPr>
      </a:lvl2pPr>
      <a:lvl3pPr marL="550580" indent="-110116" algn="l" defTabSz="440464" rtl="0" eaLnBrk="1" latinLnBrk="0" hangingPunct="1">
        <a:lnSpc>
          <a:spcPct val="90000"/>
        </a:lnSpc>
        <a:spcBef>
          <a:spcPts val="241"/>
        </a:spcBef>
        <a:buFont typeface="Arial" panose="020B0604020202020204" pitchFamily="34" charset="0"/>
        <a:buChar char="•"/>
        <a:defRPr sz="963" kern="1200">
          <a:solidFill>
            <a:schemeClr val="tx1"/>
          </a:solidFill>
          <a:latin typeface="+mn-lt"/>
          <a:ea typeface="+mn-ea"/>
          <a:cs typeface="+mn-cs"/>
        </a:defRPr>
      </a:lvl3pPr>
      <a:lvl4pPr marL="770812" indent="-110116" algn="l" defTabSz="440464" rtl="0" eaLnBrk="1" latinLnBrk="0" hangingPunct="1">
        <a:lnSpc>
          <a:spcPct val="90000"/>
        </a:lnSpc>
        <a:spcBef>
          <a:spcPts val="241"/>
        </a:spcBef>
        <a:buFont typeface="Arial" panose="020B0604020202020204" pitchFamily="34" charset="0"/>
        <a:buChar char="•"/>
        <a:defRPr sz="867" kern="1200">
          <a:solidFill>
            <a:schemeClr val="tx1"/>
          </a:solidFill>
          <a:latin typeface="+mn-lt"/>
          <a:ea typeface="+mn-ea"/>
          <a:cs typeface="+mn-cs"/>
        </a:defRPr>
      </a:lvl4pPr>
      <a:lvl5pPr marL="991044" indent="-110116" algn="l" defTabSz="440464" rtl="0" eaLnBrk="1" latinLnBrk="0" hangingPunct="1">
        <a:lnSpc>
          <a:spcPct val="90000"/>
        </a:lnSpc>
        <a:spcBef>
          <a:spcPts val="241"/>
        </a:spcBef>
        <a:buFont typeface="Arial" panose="020B0604020202020204" pitchFamily="34" charset="0"/>
        <a:buChar char="•"/>
        <a:defRPr sz="867" kern="1200">
          <a:solidFill>
            <a:schemeClr val="tx1"/>
          </a:solidFill>
          <a:latin typeface="+mn-lt"/>
          <a:ea typeface="+mn-ea"/>
          <a:cs typeface="+mn-cs"/>
        </a:defRPr>
      </a:lvl5pPr>
      <a:lvl6pPr marL="1211276" indent="-110116" algn="l" defTabSz="440464" rtl="0" eaLnBrk="1" latinLnBrk="0" hangingPunct="1">
        <a:lnSpc>
          <a:spcPct val="90000"/>
        </a:lnSpc>
        <a:spcBef>
          <a:spcPts val="241"/>
        </a:spcBef>
        <a:buFont typeface="Arial" panose="020B0604020202020204" pitchFamily="34" charset="0"/>
        <a:buChar char="•"/>
        <a:defRPr sz="867" kern="1200">
          <a:solidFill>
            <a:schemeClr val="tx1"/>
          </a:solidFill>
          <a:latin typeface="+mn-lt"/>
          <a:ea typeface="+mn-ea"/>
          <a:cs typeface="+mn-cs"/>
        </a:defRPr>
      </a:lvl6pPr>
      <a:lvl7pPr marL="1431508" indent="-110116" algn="l" defTabSz="440464" rtl="0" eaLnBrk="1" latinLnBrk="0" hangingPunct="1">
        <a:lnSpc>
          <a:spcPct val="90000"/>
        </a:lnSpc>
        <a:spcBef>
          <a:spcPts val="241"/>
        </a:spcBef>
        <a:buFont typeface="Arial" panose="020B0604020202020204" pitchFamily="34" charset="0"/>
        <a:buChar char="•"/>
        <a:defRPr sz="867" kern="1200">
          <a:solidFill>
            <a:schemeClr val="tx1"/>
          </a:solidFill>
          <a:latin typeface="+mn-lt"/>
          <a:ea typeface="+mn-ea"/>
          <a:cs typeface="+mn-cs"/>
        </a:defRPr>
      </a:lvl7pPr>
      <a:lvl8pPr marL="1651741" indent="-110116" algn="l" defTabSz="440464" rtl="0" eaLnBrk="1" latinLnBrk="0" hangingPunct="1">
        <a:lnSpc>
          <a:spcPct val="90000"/>
        </a:lnSpc>
        <a:spcBef>
          <a:spcPts val="241"/>
        </a:spcBef>
        <a:buFont typeface="Arial" panose="020B0604020202020204" pitchFamily="34" charset="0"/>
        <a:buChar char="•"/>
        <a:defRPr sz="867" kern="1200">
          <a:solidFill>
            <a:schemeClr val="tx1"/>
          </a:solidFill>
          <a:latin typeface="+mn-lt"/>
          <a:ea typeface="+mn-ea"/>
          <a:cs typeface="+mn-cs"/>
        </a:defRPr>
      </a:lvl8pPr>
      <a:lvl9pPr marL="1871972" indent="-110116" algn="l" defTabSz="440464" rtl="0" eaLnBrk="1" latinLnBrk="0" hangingPunct="1">
        <a:lnSpc>
          <a:spcPct val="90000"/>
        </a:lnSpc>
        <a:spcBef>
          <a:spcPts val="241"/>
        </a:spcBef>
        <a:buFont typeface="Arial" panose="020B0604020202020204" pitchFamily="34" charset="0"/>
        <a:buChar char="•"/>
        <a:defRPr sz="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40464" rtl="0" eaLnBrk="1" latinLnBrk="0" hangingPunct="1">
        <a:defRPr sz="867" kern="1200">
          <a:solidFill>
            <a:schemeClr val="tx1"/>
          </a:solidFill>
          <a:latin typeface="+mn-lt"/>
          <a:ea typeface="+mn-ea"/>
          <a:cs typeface="+mn-cs"/>
        </a:defRPr>
      </a:lvl1pPr>
      <a:lvl2pPr marL="220232" algn="l" defTabSz="440464" rtl="0" eaLnBrk="1" latinLnBrk="0" hangingPunct="1">
        <a:defRPr sz="867" kern="1200">
          <a:solidFill>
            <a:schemeClr val="tx1"/>
          </a:solidFill>
          <a:latin typeface="+mn-lt"/>
          <a:ea typeface="+mn-ea"/>
          <a:cs typeface="+mn-cs"/>
        </a:defRPr>
      </a:lvl2pPr>
      <a:lvl3pPr marL="440464" algn="l" defTabSz="440464" rtl="0" eaLnBrk="1" latinLnBrk="0" hangingPunct="1">
        <a:defRPr sz="867" kern="1200">
          <a:solidFill>
            <a:schemeClr val="tx1"/>
          </a:solidFill>
          <a:latin typeface="+mn-lt"/>
          <a:ea typeface="+mn-ea"/>
          <a:cs typeface="+mn-cs"/>
        </a:defRPr>
      </a:lvl3pPr>
      <a:lvl4pPr marL="660696" algn="l" defTabSz="440464" rtl="0" eaLnBrk="1" latinLnBrk="0" hangingPunct="1">
        <a:defRPr sz="867" kern="1200">
          <a:solidFill>
            <a:schemeClr val="tx1"/>
          </a:solidFill>
          <a:latin typeface="+mn-lt"/>
          <a:ea typeface="+mn-ea"/>
          <a:cs typeface="+mn-cs"/>
        </a:defRPr>
      </a:lvl4pPr>
      <a:lvl5pPr marL="880928" algn="l" defTabSz="440464" rtl="0" eaLnBrk="1" latinLnBrk="0" hangingPunct="1">
        <a:defRPr sz="867" kern="1200">
          <a:solidFill>
            <a:schemeClr val="tx1"/>
          </a:solidFill>
          <a:latin typeface="+mn-lt"/>
          <a:ea typeface="+mn-ea"/>
          <a:cs typeface="+mn-cs"/>
        </a:defRPr>
      </a:lvl5pPr>
      <a:lvl6pPr marL="1101160" algn="l" defTabSz="440464" rtl="0" eaLnBrk="1" latinLnBrk="0" hangingPunct="1">
        <a:defRPr sz="867" kern="1200">
          <a:solidFill>
            <a:schemeClr val="tx1"/>
          </a:solidFill>
          <a:latin typeface="+mn-lt"/>
          <a:ea typeface="+mn-ea"/>
          <a:cs typeface="+mn-cs"/>
        </a:defRPr>
      </a:lvl6pPr>
      <a:lvl7pPr marL="1321393" algn="l" defTabSz="440464" rtl="0" eaLnBrk="1" latinLnBrk="0" hangingPunct="1">
        <a:defRPr sz="867" kern="1200">
          <a:solidFill>
            <a:schemeClr val="tx1"/>
          </a:solidFill>
          <a:latin typeface="+mn-lt"/>
          <a:ea typeface="+mn-ea"/>
          <a:cs typeface="+mn-cs"/>
        </a:defRPr>
      </a:lvl7pPr>
      <a:lvl8pPr marL="1541624" algn="l" defTabSz="440464" rtl="0" eaLnBrk="1" latinLnBrk="0" hangingPunct="1">
        <a:defRPr sz="867" kern="1200">
          <a:solidFill>
            <a:schemeClr val="tx1"/>
          </a:solidFill>
          <a:latin typeface="+mn-lt"/>
          <a:ea typeface="+mn-ea"/>
          <a:cs typeface="+mn-cs"/>
        </a:defRPr>
      </a:lvl8pPr>
      <a:lvl9pPr marL="1761856" algn="l" defTabSz="440464" rtl="0" eaLnBrk="1" latinLnBrk="0" hangingPunct="1">
        <a:defRPr sz="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F6F5CBA9-90C2-3129-DA39-EB62F60D9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marathon-bd.png">
            <a:extLst>
              <a:ext uri="{FF2B5EF4-FFF2-40B4-BE49-F238E27FC236}">
                <a16:creationId xmlns:a16="http://schemas.microsoft.com/office/drawing/2014/main" id="{C8FB7BFD-886D-DAB8-F779-E5074034174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57758"/>
          <a:stretch/>
        </p:blipFill>
        <p:spPr>
          <a:xfrm>
            <a:off x="-1" y="537667"/>
            <a:ext cx="7559675" cy="478998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6F6D5205-1D4B-1D34-B916-07AF2DF4CD56}"/>
              </a:ext>
            </a:extLst>
          </p:cNvPr>
          <p:cNvSpPr/>
          <p:nvPr/>
        </p:nvSpPr>
        <p:spPr>
          <a:xfrm>
            <a:off x="-1" y="1"/>
            <a:ext cx="4398071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gradFill>
            <a:gsLst>
              <a:gs pos="0">
                <a:srgbClr val="1F3B17"/>
              </a:gs>
              <a:gs pos="100000">
                <a:srgbClr val="356627"/>
              </a:gs>
              <a:gs pos="100000">
                <a:srgbClr val="203E13"/>
              </a:gs>
            </a:gsLst>
            <a:lin ang="2700006" scaled="0"/>
          </a:gradFill>
          <a:ln>
            <a:noFill/>
          </a:ln>
        </p:spPr>
        <p:txBody>
          <a:bodyPr/>
          <a:lstStyle/>
          <a:p>
            <a:endParaRPr lang="en-US" sz="1157" dirty="0"/>
          </a:p>
        </p:txBody>
      </p:sp>
      <p:sp>
        <p:nvSpPr>
          <p:cNvPr id="56" name="Google Shape;56;p13">
            <a:extLst>
              <a:ext uri="{FF2B5EF4-FFF2-40B4-BE49-F238E27FC236}">
                <a16:creationId xmlns:a16="http://schemas.microsoft.com/office/drawing/2014/main" id="{3EA45222-7862-66DE-F7E6-3D1152C8385D}"/>
              </a:ext>
            </a:extLst>
          </p:cNvPr>
          <p:cNvSpPr/>
          <p:nvPr/>
        </p:nvSpPr>
        <p:spPr>
          <a:xfrm rot="10800000">
            <a:off x="3247030" y="-1"/>
            <a:ext cx="4312644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solidFill>
            <a:srgbClr val="1155CC"/>
          </a:solidFill>
          <a:ln>
            <a:noFill/>
          </a:ln>
        </p:spPr>
        <p:txBody>
          <a:bodyPr/>
          <a:lstStyle/>
          <a:p>
            <a:endParaRPr lang="en-US" sz="1157"/>
          </a:p>
        </p:txBody>
      </p:sp>
      <p:sp>
        <p:nvSpPr>
          <p:cNvPr id="57" name="Google Shape;57;p13">
            <a:extLst>
              <a:ext uri="{FF2B5EF4-FFF2-40B4-BE49-F238E27FC236}">
                <a16:creationId xmlns:a16="http://schemas.microsoft.com/office/drawing/2014/main" id="{F07C2BCB-AD21-A9A9-7802-1E8B8FC14D3E}"/>
              </a:ext>
            </a:extLst>
          </p:cNvPr>
          <p:cNvSpPr txBox="1"/>
          <p:nvPr/>
        </p:nvSpPr>
        <p:spPr>
          <a:xfrm>
            <a:off x="861650" y="87013"/>
            <a:ext cx="2914989" cy="69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" sz="3555" dirty="0">
                <a:solidFill>
                  <a:schemeClr val="lt1"/>
                </a:solidFill>
              </a:rPr>
              <a:t>RunKumbh</a:t>
            </a:r>
            <a:endParaRPr sz="3555" dirty="0">
              <a:solidFill>
                <a:schemeClr val="lt1"/>
              </a:solidFill>
            </a:endParaRPr>
          </a:p>
        </p:txBody>
      </p:sp>
      <p:pic>
        <p:nvPicPr>
          <p:cNvPr id="58" name="Google Shape;58;p13" title="rvitm-logo-w.png">
            <a:extLst>
              <a:ext uri="{FF2B5EF4-FFF2-40B4-BE49-F238E27FC236}">
                <a16:creationId xmlns:a16="http://schemas.microsoft.com/office/drawing/2014/main" id="{9EB9E212-DE55-297B-0B8A-33C222AE221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4" y="87013"/>
            <a:ext cx="699916" cy="69991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9" name="Google Shape;59;p13" title="ncc-logo.png">
            <a:extLst>
              <a:ext uri="{FF2B5EF4-FFF2-40B4-BE49-F238E27FC236}">
                <a16:creationId xmlns:a16="http://schemas.microsoft.com/office/drawing/2014/main" id="{875E1CC4-7F57-9741-425F-298EDC271E0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7477" y="87013"/>
            <a:ext cx="498563" cy="747617"/>
          </a:xfrm>
          <a:prstGeom prst="rect">
            <a:avLst/>
          </a:prstGeom>
          <a:noFill/>
          <a:ln>
            <a:noFill/>
          </a:ln>
          <a:effectLst>
            <a:outerShdw blurRad="457200" dist="19050" dir="4200000" algn="bl" rotWithShape="0">
              <a:srgbClr val="000000"/>
            </a:outerShdw>
          </a:effectLst>
        </p:spPr>
      </p:pic>
      <p:pic>
        <p:nvPicPr>
          <p:cNvPr id="60" name="Google Shape;60;p13" descr="Flag of India - Wikipedia">
            <a:extLst>
              <a:ext uri="{FF2B5EF4-FFF2-40B4-BE49-F238E27FC236}">
                <a16:creationId xmlns:a16="http://schemas.microsoft.com/office/drawing/2014/main" id="{705292B8-C247-1656-4B92-AAD1BE9F9D8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580033"/>
            <a:ext cx="1120193" cy="74761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>
            <a:extLst>
              <a:ext uri="{FF2B5EF4-FFF2-40B4-BE49-F238E27FC236}">
                <a16:creationId xmlns:a16="http://schemas.microsoft.com/office/drawing/2014/main" id="{84E4C4AF-58C7-F749-9562-5A203475442C}"/>
              </a:ext>
            </a:extLst>
          </p:cNvPr>
          <p:cNvSpPr/>
          <p:nvPr/>
        </p:nvSpPr>
        <p:spPr>
          <a:xfrm>
            <a:off x="1671189" y="1951013"/>
            <a:ext cx="4210898" cy="1425624"/>
          </a:xfrm>
          <a:prstGeom prst="roundRect">
            <a:avLst>
              <a:gd name="adj" fmla="val 2743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7026"/>
              <a:t>SM001</a:t>
            </a:r>
            <a:endParaRPr sz="7026" dirty="0"/>
          </a:p>
        </p:txBody>
      </p:sp>
      <p:sp>
        <p:nvSpPr>
          <p:cNvPr id="2" name="Google Shape;76;p14">
            <a:extLst>
              <a:ext uri="{FF2B5EF4-FFF2-40B4-BE49-F238E27FC236}">
                <a16:creationId xmlns:a16="http://schemas.microsoft.com/office/drawing/2014/main" id="{BA70C0CA-50AB-820B-D43C-155F71013FFF}"/>
              </a:ext>
            </a:extLst>
          </p:cNvPr>
          <p:cNvSpPr txBox="1"/>
          <p:nvPr/>
        </p:nvSpPr>
        <p:spPr>
          <a:xfrm>
            <a:off x="4535382" y="193724"/>
            <a:ext cx="2498810" cy="508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t" anchorCtr="0">
            <a:noAutofit/>
          </a:bodyPr>
          <a:lstStyle/>
          <a:p>
            <a:r>
              <a:rPr lang="en" sz="2315" dirty="0">
                <a:solidFill>
                  <a:schemeClr val="lt1"/>
                </a:solidFill>
              </a:rPr>
              <a:t>3K Student Men</a:t>
            </a:r>
            <a:endParaRPr sz="2315" dirty="0">
              <a:solidFill>
                <a:schemeClr val="lt1"/>
              </a:solidFill>
            </a:endParaRPr>
          </a:p>
        </p:txBody>
      </p:sp>
      <p:sp>
        <p:nvSpPr>
          <p:cNvPr id="5" name="Google Shape;62;p13">
            <a:extLst>
              <a:ext uri="{FF2B5EF4-FFF2-40B4-BE49-F238E27FC236}">
                <a16:creationId xmlns:a16="http://schemas.microsoft.com/office/drawing/2014/main" id="{AC210A85-718B-3E91-331B-A7A5BD744AAE}"/>
              </a:ext>
            </a:extLst>
          </p:cNvPr>
          <p:cNvSpPr/>
          <p:nvPr/>
        </p:nvSpPr>
        <p:spPr>
          <a:xfrm>
            <a:off x="4983892" y="4622766"/>
            <a:ext cx="2492148" cy="588801"/>
          </a:xfrm>
          <a:prstGeom prst="roundRect">
            <a:avLst>
              <a:gd name="adj" fmla="val 33081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t" anchorCtr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60">
                <a:latin typeface="Libre Barcode 39"/>
                <a:ea typeface="Libre Barcode 39"/>
                <a:cs typeface="Libre Barcode 39"/>
                <a:sym typeface="Libre Barcode 39"/>
              </a:rPr>
              <a:t>*SM001*</a:t>
            </a:r>
            <a:endParaRPr lang="en-US" sz="4960" dirty="0">
              <a:latin typeface="Libre Barcode 39"/>
              <a:ea typeface="Libre Barcode 39"/>
              <a:cs typeface="Libre Barcode 39"/>
              <a:sym typeface="Libre Barcode 39"/>
            </a:endParaRPr>
          </a:p>
        </p:txBody>
      </p:sp>
      <p:sp>
        <p:nvSpPr>
          <p:cNvPr id="6" name="Google Shape;64;p13">
            <a:extLst>
              <a:ext uri="{FF2B5EF4-FFF2-40B4-BE49-F238E27FC236}">
                <a16:creationId xmlns:a16="http://schemas.microsoft.com/office/drawing/2014/main" id="{7E9B0118-4557-95FB-E88F-B53D84020A9B}"/>
              </a:ext>
            </a:extLst>
          </p:cNvPr>
          <p:cNvSpPr/>
          <p:nvPr/>
        </p:nvSpPr>
        <p:spPr>
          <a:xfrm>
            <a:off x="2307608" y="4662696"/>
            <a:ext cx="1488869" cy="508939"/>
          </a:xfrm>
          <a:prstGeom prst="roundRect">
            <a:avLst>
              <a:gd name="adj" fmla="val 36603"/>
            </a:avLst>
          </a:prstGeom>
          <a:solidFill>
            <a:srgbClr val="88080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2728">
                <a:solidFill>
                  <a:schemeClr val="lt1"/>
                </a:solidFill>
              </a:rPr>
              <a:t>A+ve</a:t>
            </a:r>
            <a:endParaRPr sz="2728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009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F6F5CBA9-90C2-3129-DA39-EB62F60D9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marathon-bd.png">
            <a:extLst>
              <a:ext uri="{FF2B5EF4-FFF2-40B4-BE49-F238E27FC236}">
                <a16:creationId xmlns:a16="http://schemas.microsoft.com/office/drawing/2014/main" id="{C8FB7BFD-886D-DAB8-F779-E5074034174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57758"/>
          <a:stretch/>
        </p:blipFill>
        <p:spPr>
          <a:xfrm>
            <a:off x="-1" y="537667"/>
            <a:ext cx="7559675" cy="478998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6F6D5205-1D4B-1D34-B916-07AF2DF4CD56}"/>
              </a:ext>
            </a:extLst>
          </p:cNvPr>
          <p:cNvSpPr/>
          <p:nvPr/>
        </p:nvSpPr>
        <p:spPr>
          <a:xfrm>
            <a:off x="-1" y="1"/>
            <a:ext cx="4398071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gradFill>
            <a:gsLst>
              <a:gs pos="0">
                <a:srgbClr val="1F3B17"/>
              </a:gs>
              <a:gs pos="100000">
                <a:srgbClr val="356627"/>
              </a:gs>
              <a:gs pos="100000">
                <a:srgbClr val="203E13"/>
              </a:gs>
            </a:gsLst>
            <a:lin ang="2700006" scaled="0"/>
          </a:gradFill>
          <a:ln>
            <a:noFill/>
          </a:ln>
        </p:spPr>
        <p:txBody>
          <a:bodyPr/>
          <a:lstStyle/>
          <a:p>
            <a:endParaRPr lang="en-US" sz="1157" dirty="0"/>
          </a:p>
        </p:txBody>
      </p:sp>
      <p:sp>
        <p:nvSpPr>
          <p:cNvPr id="56" name="Google Shape;56;p13">
            <a:extLst>
              <a:ext uri="{FF2B5EF4-FFF2-40B4-BE49-F238E27FC236}">
                <a16:creationId xmlns:a16="http://schemas.microsoft.com/office/drawing/2014/main" id="{3EA45222-7862-66DE-F7E6-3D1152C8385D}"/>
              </a:ext>
            </a:extLst>
          </p:cNvPr>
          <p:cNvSpPr/>
          <p:nvPr/>
        </p:nvSpPr>
        <p:spPr>
          <a:xfrm rot="10800000">
            <a:off x="3247030" y="-1"/>
            <a:ext cx="4312644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solidFill>
            <a:srgbClr val="1155CC"/>
          </a:solidFill>
          <a:ln>
            <a:noFill/>
          </a:ln>
        </p:spPr>
        <p:txBody>
          <a:bodyPr/>
          <a:lstStyle/>
          <a:p>
            <a:endParaRPr lang="en-US" sz="1157"/>
          </a:p>
        </p:txBody>
      </p:sp>
      <p:sp>
        <p:nvSpPr>
          <p:cNvPr id="57" name="Google Shape;57;p13">
            <a:extLst>
              <a:ext uri="{FF2B5EF4-FFF2-40B4-BE49-F238E27FC236}">
                <a16:creationId xmlns:a16="http://schemas.microsoft.com/office/drawing/2014/main" id="{F07C2BCB-AD21-A9A9-7802-1E8B8FC14D3E}"/>
              </a:ext>
            </a:extLst>
          </p:cNvPr>
          <p:cNvSpPr txBox="1"/>
          <p:nvPr/>
        </p:nvSpPr>
        <p:spPr>
          <a:xfrm>
            <a:off x="861650" y="87013"/>
            <a:ext cx="2914989" cy="69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" sz="3555" dirty="0">
                <a:solidFill>
                  <a:schemeClr val="lt1"/>
                </a:solidFill>
              </a:rPr>
              <a:t>RunKumbh</a:t>
            </a:r>
            <a:endParaRPr sz="3555" dirty="0">
              <a:solidFill>
                <a:schemeClr val="lt1"/>
              </a:solidFill>
            </a:endParaRPr>
          </a:p>
        </p:txBody>
      </p:sp>
      <p:pic>
        <p:nvPicPr>
          <p:cNvPr id="58" name="Google Shape;58;p13" title="rvitm-logo-w.png">
            <a:extLst>
              <a:ext uri="{FF2B5EF4-FFF2-40B4-BE49-F238E27FC236}">
                <a16:creationId xmlns:a16="http://schemas.microsoft.com/office/drawing/2014/main" id="{9EB9E212-DE55-297B-0B8A-33C222AE221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4" y="87013"/>
            <a:ext cx="699916" cy="69991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9" name="Google Shape;59;p13" title="ncc-logo.png">
            <a:extLst>
              <a:ext uri="{FF2B5EF4-FFF2-40B4-BE49-F238E27FC236}">
                <a16:creationId xmlns:a16="http://schemas.microsoft.com/office/drawing/2014/main" id="{875E1CC4-7F57-9741-425F-298EDC271E0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7477" y="87013"/>
            <a:ext cx="498563" cy="747617"/>
          </a:xfrm>
          <a:prstGeom prst="rect">
            <a:avLst/>
          </a:prstGeom>
          <a:noFill/>
          <a:ln>
            <a:noFill/>
          </a:ln>
          <a:effectLst>
            <a:outerShdw blurRad="457200" dist="19050" dir="4200000" algn="bl" rotWithShape="0">
              <a:srgbClr val="000000"/>
            </a:outerShdw>
          </a:effectLst>
        </p:spPr>
      </p:pic>
      <p:pic>
        <p:nvPicPr>
          <p:cNvPr id="60" name="Google Shape;60;p13" descr="Flag of India - Wikipedia">
            <a:extLst>
              <a:ext uri="{FF2B5EF4-FFF2-40B4-BE49-F238E27FC236}">
                <a16:creationId xmlns:a16="http://schemas.microsoft.com/office/drawing/2014/main" id="{705292B8-C247-1656-4B92-AAD1BE9F9D8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580033"/>
            <a:ext cx="1120193" cy="74761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>
            <a:extLst>
              <a:ext uri="{FF2B5EF4-FFF2-40B4-BE49-F238E27FC236}">
                <a16:creationId xmlns:a16="http://schemas.microsoft.com/office/drawing/2014/main" id="{84E4C4AF-58C7-F749-9562-5A203475442C}"/>
              </a:ext>
            </a:extLst>
          </p:cNvPr>
          <p:cNvSpPr/>
          <p:nvPr/>
        </p:nvSpPr>
        <p:spPr>
          <a:xfrm>
            <a:off x="1671189" y="1951013"/>
            <a:ext cx="4210898" cy="1425624"/>
          </a:xfrm>
          <a:prstGeom prst="roundRect">
            <a:avLst>
              <a:gd name="adj" fmla="val 2743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7026"/>
              <a:t>SM006</a:t>
            </a:r>
            <a:endParaRPr sz="7026" dirty="0"/>
          </a:p>
        </p:txBody>
      </p:sp>
      <p:sp>
        <p:nvSpPr>
          <p:cNvPr id="2" name="Google Shape;76;p14">
            <a:extLst>
              <a:ext uri="{FF2B5EF4-FFF2-40B4-BE49-F238E27FC236}">
                <a16:creationId xmlns:a16="http://schemas.microsoft.com/office/drawing/2014/main" id="{BA70C0CA-50AB-820B-D43C-155F71013FFF}"/>
              </a:ext>
            </a:extLst>
          </p:cNvPr>
          <p:cNvSpPr txBox="1"/>
          <p:nvPr/>
        </p:nvSpPr>
        <p:spPr>
          <a:xfrm>
            <a:off x="4535382" y="193724"/>
            <a:ext cx="2498810" cy="508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t" anchorCtr="0">
            <a:noAutofit/>
          </a:bodyPr>
          <a:lstStyle/>
          <a:p>
            <a:r>
              <a:rPr lang="en" sz="2315" dirty="0">
                <a:solidFill>
                  <a:schemeClr val="lt1"/>
                </a:solidFill>
              </a:rPr>
              <a:t>3K Student Men</a:t>
            </a:r>
            <a:endParaRPr sz="2315" dirty="0">
              <a:solidFill>
                <a:schemeClr val="lt1"/>
              </a:solidFill>
            </a:endParaRPr>
          </a:p>
        </p:txBody>
      </p:sp>
      <p:sp>
        <p:nvSpPr>
          <p:cNvPr id="5" name="Google Shape;62;p13">
            <a:extLst>
              <a:ext uri="{FF2B5EF4-FFF2-40B4-BE49-F238E27FC236}">
                <a16:creationId xmlns:a16="http://schemas.microsoft.com/office/drawing/2014/main" id="{AC210A85-718B-3E91-331B-A7A5BD744AAE}"/>
              </a:ext>
            </a:extLst>
          </p:cNvPr>
          <p:cNvSpPr/>
          <p:nvPr/>
        </p:nvSpPr>
        <p:spPr>
          <a:xfrm>
            <a:off x="4983892" y="4622766"/>
            <a:ext cx="2492148" cy="588801"/>
          </a:xfrm>
          <a:prstGeom prst="roundRect">
            <a:avLst>
              <a:gd name="adj" fmla="val 33081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t" anchorCtr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60">
                <a:latin typeface="Libre Barcode 39"/>
                <a:ea typeface="Libre Barcode 39"/>
                <a:cs typeface="Libre Barcode 39"/>
                <a:sym typeface="Libre Barcode 39"/>
              </a:rPr>
              <a:t>*SM006*</a:t>
            </a:r>
            <a:endParaRPr lang="en-US" sz="4960" dirty="0">
              <a:latin typeface="Libre Barcode 39"/>
              <a:ea typeface="Libre Barcode 39"/>
              <a:cs typeface="Libre Barcode 39"/>
              <a:sym typeface="Libre Barcode 39"/>
            </a:endParaRPr>
          </a:p>
        </p:txBody>
      </p:sp>
      <p:sp>
        <p:nvSpPr>
          <p:cNvPr id="6" name="Google Shape;64;p13">
            <a:extLst>
              <a:ext uri="{FF2B5EF4-FFF2-40B4-BE49-F238E27FC236}">
                <a16:creationId xmlns:a16="http://schemas.microsoft.com/office/drawing/2014/main" id="{7E9B0118-4557-95FB-E88F-B53D84020A9B}"/>
              </a:ext>
            </a:extLst>
          </p:cNvPr>
          <p:cNvSpPr/>
          <p:nvPr/>
        </p:nvSpPr>
        <p:spPr>
          <a:xfrm>
            <a:off x="2307608" y="4662696"/>
            <a:ext cx="1488869" cy="508939"/>
          </a:xfrm>
          <a:prstGeom prst="roundRect">
            <a:avLst>
              <a:gd name="adj" fmla="val 36603"/>
            </a:avLst>
          </a:prstGeom>
          <a:solidFill>
            <a:srgbClr val="88080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2728">
                <a:solidFill>
                  <a:schemeClr val="lt1"/>
                </a:solidFill>
              </a:rPr>
              <a:t>B+ve</a:t>
            </a:r>
            <a:endParaRPr sz="2728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201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F6F5CBA9-90C2-3129-DA39-EB62F60D9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marathon-bd.png">
            <a:extLst>
              <a:ext uri="{FF2B5EF4-FFF2-40B4-BE49-F238E27FC236}">
                <a16:creationId xmlns:a16="http://schemas.microsoft.com/office/drawing/2014/main" id="{C8FB7BFD-886D-DAB8-F779-E5074034174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57758"/>
          <a:stretch/>
        </p:blipFill>
        <p:spPr>
          <a:xfrm>
            <a:off x="-1" y="537667"/>
            <a:ext cx="7559675" cy="478998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6F6D5205-1D4B-1D34-B916-07AF2DF4CD56}"/>
              </a:ext>
            </a:extLst>
          </p:cNvPr>
          <p:cNvSpPr/>
          <p:nvPr/>
        </p:nvSpPr>
        <p:spPr>
          <a:xfrm>
            <a:off x="-1" y="1"/>
            <a:ext cx="4398071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gradFill>
            <a:gsLst>
              <a:gs pos="0">
                <a:srgbClr val="1F3B17"/>
              </a:gs>
              <a:gs pos="100000">
                <a:srgbClr val="356627"/>
              </a:gs>
              <a:gs pos="100000">
                <a:srgbClr val="203E13"/>
              </a:gs>
            </a:gsLst>
            <a:lin ang="2700006" scaled="0"/>
          </a:gradFill>
          <a:ln>
            <a:noFill/>
          </a:ln>
        </p:spPr>
        <p:txBody>
          <a:bodyPr/>
          <a:lstStyle/>
          <a:p>
            <a:endParaRPr lang="en-US" sz="1157" dirty="0"/>
          </a:p>
        </p:txBody>
      </p:sp>
      <p:sp>
        <p:nvSpPr>
          <p:cNvPr id="56" name="Google Shape;56;p13">
            <a:extLst>
              <a:ext uri="{FF2B5EF4-FFF2-40B4-BE49-F238E27FC236}">
                <a16:creationId xmlns:a16="http://schemas.microsoft.com/office/drawing/2014/main" id="{3EA45222-7862-66DE-F7E6-3D1152C8385D}"/>
              </a:ext>
            </a:extLst>
          </p:cNvPr>
          <p:cNvSpPr/>
          <p:nvPr/>
        </p:nvSpPr>
        <p:spPr>
          <a:xfrm rot="10800000">
            <a:off x="3247030" y="-1"/>
            <a:ext cx="4312644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solidFill>
            <a:srgbClr val="1155CC"/>
          </a:solidFill>
          <a:ln>
            <a:noFill/>
          </a:ln>
        </p:spPr>
        <p:txBody>
          <a:bodyPr/>
          <a:lstStyle/>
          <a:p>
            <a:endParaRPr lang="en-US" sz="1157"/>
          </a:p>
        </p:txBody>
      </p:sp>
      <p:sp>
        <p:nvSpPr>
          <p:cNvPr id="57" name="Google Shape;57;p13">
            <a:extLst>
              <a:ext uri="{FF2B5EF4-FFF2-40B4-BE49-F238E27FC236}">
                <a16:creationId xmlns:a16="http://schemas.microsoft.com/office/drawing/2014/main" id="{F07C2BCB-AD21-A9A9-7802-1E8B8FC14D3E}"/>
              </a:ext>
            </a:extLst>
          </p:cNvPr>
          <p:cNvSpPr txBox="1"/>
          <p:nvPr/>
        </p:nvSpPr>
        <p:spPr>
          <a:xfrm>
            <a:off x="861650" y="87013"/>
            <a:ext cx="2914989" cy="69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" sz="3555" dirty="0">
                <a:solidFill>
                  <a:schemeClr val="lt1"/>
                </a:solidFill>
              </a:rPr>
              <a:t>RunKumbh</a:t>
            </a:r>
            <a:endParaRPr sz="3555" dirty="0">
              <a:solidFill>
                <a:schemeClr val="lt1"/>
              </a:solidFill>
            </a:endParaRPr>
          </a:p>
        </p:txBody>
      </p:sp>
      <p:pic>
        <p:nvPicPr>
          <p:cNvPr id="58" name="Google Shape;58;p13" title="rvitm-logo-w.png">
            <a:extLst>
              <a:ext uri="{FF2B5EF4-FFF2-40B4-BE49-F238E27FC236}">
                <a16:creationId xmlns:a16="http://schemas.microsoft.com/office/drawing/2014/main" id="{9EB9E212-DE55-297B-0B8A-33C222AE221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4" y="87013"/>
            <a:ext cx="699916" cy="69991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9" name="Google Shape;59;p13" title="ncc-logo.png">
            <a:extLst>
              <a:ext uri="{FF2B5EF4-FFF2-40B4-BE49-F238E27FC236}">
                <a16:creationId xmlns:a16="http://schemas.microsoft.com/office/drawing/2014/main" id="{875E1CC4-7F57-9741-425F-298EDC271E0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7477" y="87013"/>
            <a:ext cx="498563" cy="747617"/>
          </a:xfrm>
          <a:prstGeom prst="rect">
            <a:avLst/>
          </a:prstGeom>
          <a:noFill/>
          <a:ln>
            <a:noFill/>
          </a:ln>
          <a:effectLst>
            <a:outerShdw blurRad="457200" dist="19050" dir="4200000" algn="bl" rotWithShape="0">
              <a:srgbClr val="000000"/>
            </a:outerShdw>
          </a:effectLst>
        </p:spPr>
      </p:pic>
      <p:pic>
        <p:nvPicPr>
          <p:cNvPr id="60" name="Google Shape;60;p13" descr="Flag of India - Wikipedia">
            <a:extLst>
              <a:ext uri="{FF2B5EF4-FFF2-40B4-BE49-F238E27FC236}">
                <a16:creationId xmlns:a16="http://schemas.microsoft.com/office/drawing/2014/main" id="{705292B8-C247-1656-4B92-AAD1BE9F9D8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580033"/>
            <a:ext cx="1120193" cy="74761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>
            <a:extLst>
              <a:ext uri="{FF2B5EF4-FFF2-40B4-BE49-F238E27FC236}">
                <a16:creationId xmlns:a16="http://schemas.microsoft.com/office/drawing/2014/main" id="{84E4C4AF-58C7-F749-9562-5A203475442C}"/>
              </a:ext>
            </a:extLst>
          </p:cNvPr>
          <p:cNvSpPr/>
          <p:nvPr/>
        </p:nvSpPr>
        <p:spPr>
          <a:xfrm>
            <a:off x="1671189" y="1951013"/>
            <a:ext cx="4210898" cy="1425624"/>
          </a:xfrm>
          <a:prstGeom prst="roundRect">
            <a:avLst>
              <a:gd name="adj" fmla="val 2743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7026"/>
              <a:t>SM007</a:t>
            </a:r>
            <a:endParaRPr sz="7026" dirty="0"/>
          </a:p>
        </p:txBody>
      </p:sp>
      <p:sp>
        <p:nvSpPr>
          <p:cNvPr id="2" name="Google Shape;76;p14">
            <a:extLst>
              <a:ext uri="{FF2B5EF4-FFF2-40B4-BE49-F238E27FC236}">
                <a16:creationId xmlns:a16="http://schemas.microsoft.com/office/drawing/2014/main" id="{BA70C0CA-50AB-820B-D43C-155F71013FFF}"/>
              </a:ext>
            </a:extLst>
          </p:cNvPr>
          <p:cNvSpPr txBox="1"/>
          <p:nvPr/>
        </p:nvSpPr>
        <p:spPr>
          <a:xfrm>
            <a:off x="4535382" y="193724"/>
            <a:ext cx="2498810" cy="508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t" anchorCtr="0">
            <a:noAutofit/>
          </a:bodyPr>
          <a:lstStyle/>
          <a:p>
            <a:r>
              <a:rPr lang="en" sz="2315" dirty="0">
                <a:solidFill>
                  <a:schemeClr val="lt1"/>
                </a:solidFill>
              </a:rPr>
              <a:t>3K Student Men</a:t>
            </a:r>
            <a:endParaRPr sz="2315" dirty="0">
              <a:solidFill>
                <a:schemeClr val="lt1"/>
              </a:solidFill>
            </a:endParaRPr>
          </a:p>
        </p:txBody>
      </p:sp>
      <p:sp>
        <p:nvSpPr>
          <p:cNvPr id="5" name="Google Shape;62;p13">
            <a:extLst>
              <a:ext uri="{FF2B5EF4-FFF2-40B4-BE49-F238E27FC236}">
                <a16:creationId xmlns:a16="http://schemas.microsoft.com/office/drawing/2014/main" id="{AC210A85-718B-3E91-331B-A7A5BD744AAE}"/>
              </a:ext>
            </a:extLst>
          </p:cNvPr>
          <p:cNvSpPr/>
          <p:nvPr/>
        </p:nvSpPr>
        <p:spPr>
          <a:xfrm>
            <a:off x="4983892" y="4622766"/>
            <a:ext cx="2492148" cy="588801"/>
          </a:xfrm>
          <a:prstGeom prst="roundRect">
            <a:avLst>
              <a:gd name="adj" fmla="val 33081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t" anchorCtr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60">
                <a:latin typeface="Libre Barcode 39"/>
                <a:ea typeface="Libre Barcode 39"/>
                <a:cs typeface="Libre Barcode 39"/>
                <a:sym typeface="Libre Barcode 39"/>
              </a:rPr>
              <a:t>*SM007*</a:t>
            </a:r>
            <a:endParaRPr lang="en-US" sz="4960" dirty="0">
              <a:latin typeface="Libre Barcode 39"/>
              <a:ea typeface="Libre Barcode 39"/>
              <a:cs typeface="Libre Barcode 39"/>
              <a:sym typeface="Libre Barcode 39"/>
            </a:endParaRPr>
          </a:p>
        </p:txBody>
      </p:sp>
      <p:sp>
        <p:nvSpPr>
          <p:cNvPr id="6" name="Google Shape;64;p13">
            <a:extLst>
              <a:ext uri="{FF2B5EF4-FFF2-40B4-BE49-F238E27FC236}">
                <a16:creationId xmlns:a16="http://schemas.microsoft.com/office/drawing/2014/main" id="{7E9B0118-4557-95FB-E88F-B53D84020A9B}"/>
              </a:ext>
            </a:extLst>
          </p:cNvPr>
          <p:cNvSpPr/>
          <p:nvPr/>
        </p:nvSpPr>
        <p:spPr>
          <a:xfrm>
            <a:off x="2307608" y="4662696"/>
            <a:ext cx="1488869" cy="508939"/>
          </a:xfrm>
          <a:prstGeom prst="roundRect">
            <a:avLst>
              <a:gd name="adj" fmla="val 36603"/>
            </a:avLst>
          </a:prstGeom>
          <a:solidFill>
            <a:srgbClr val="88080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2728">
                <a:solidFill>
                  <a:schemeClr val="lt1"/>
                </a:solidFill>
              </a:rPr>
              <a:t>A+ve</a:t>
            </a:r>
            <a:endParaRPr sz="2728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424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marathon-bd.png"/>
          <p:cNvPicPr preferRelativeResize="0"/>
          <p:nvPr/>
        </p:nvPicPr>
        <p:blipFill rotWithShape="1">
          <a:blip r:embed="rId3">
            <a:alphaModFix/>
          </a:blip>
          <a:srcRect b="57758"/>
          <a:stretch/>
        </p:blipFill>
        <p:spPr>
          <a:xfrm>
            <a:off x="-1" y="537667"/>
            <a:ext cx="7559675" cy="478998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5" name="Google Shape;55;p13"/>
          <p:cNvSpPr/>
          <p:nvPr/>
        </p:nvSpPr>
        <p:spPr>
          <a:xfrm>
            <a:off x="-1" y="1"/>
            <a:ext cx="4398071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gradFill>
            <a:gsLst>
              <a:gs pos="0">
                <a:srgbClr val="1F3B17"/>
              </a:gs>
              <a:gs pos="100000">
                <a:srgbClr val="356627"/>
              </a:gs>
              <a:gs pos="100000">
                <a:srgbClr val="203E13"/>
              </a:gs>
            </a:gsLst>
            <a:lin ang="2700006" scaled="0"/>
          </a:gradFill>
          <a:ln>
            <a:noFill/>
          </a:ln>
        </p:spPr>
        <p:txBody>
          <a:bodyPr/>
          <a:lstStyle/>
          <a:p>
            <a:endParaRPr lang="en-US" sz="1157" dirty="0"/>
          </a:p>
        </p:txBody>
      </p:sp>
      <p:sp>
        <p:nvSpPr>
          <p:cNvPr id="56" name="Google Shape;56;p13"/>
          <p:cNvSpPr/>
          <p:nvPr/>
        </p:nvSpPr>
        <p:spPr>
          <a:xfrm rot="10800000">
            <a:off x="3247029" y="-1"/>
            <a:ext cx="4312645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solidFill>
            <a:srgbClr val="D227B7"/>
          </a:solidFill>
          <a:ln>
            <a:noFill/>
          </a:ln>
        </p:spPr>
        <p:txBody>
          <a:bodyPr/>
          <a:lstStyle/>
          <a:p>
            <a:endParaRPr lang="en-US" sz="1157"/>
          </a:p>
        </p:txBody>
      </p:sp>
      <p:sp>
        <p:nvSpPr>
          <p:cNvPr id="57" name="Google Shape;57;p13"/>
          <p:cNvSpPr txBox="1"/>
          <p:nvPr/>
        </p:nvSpPr>
        <p:spPr>
          <a:xfrm>
            <a:off x="861650" y="87013"/>
            <a:ext cx="2914989" cy="69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" sz="3555" dirty="0">
                <a:solidFill>
                  <a:schemeClr val="lt1"/>
                </a:solidFill>
              </a:rPr>
              <a:t>RunKumbh</a:t>
            </a:r>
            <a:endParaRPr sz="3555" dirty="0">
              <a:solidFill>
                <a:schemeClr val="lt1"/>
              </a:solidFill>
            </a:endParaRPr>
          </a:p>
        </p:txBody>
      </p:sp>
      <p:pic>
        <p:nvPicPr>
          <p:cNvPr id="58" name="Google Shape;58;p13" title="rvitm-logo-w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4" y="87013"/>
            <a:ext cx="699916" cy="69991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9" name="Google Shape;59;p13" title="ncc-log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7477" y="87013"/>
            <a:ext cx="498563" cy="747617"/>
          </a:xfrm>
          <a:prstGeom prst="rect">
            <a:avLst/>
          </a:prstGeom>
          <a:noFill/>
          <a:ln>
            <a:noFill/>
          </a:ln>
          <a:effectLst>
            <a:outerShdw blurRad="457200" dist="19050" dir="4200000" algn="bl" rotWithShape="0">
              <a:srgbClr val="000000"/>
            </a:outerShdw>
          </a:effectLst>
        </p:spPr>
      </p:pic>
      <p:pic>
        <p:nvPicPr>
          <p:cNvPr id="60" name="Google Shape;60;p13" descr="Flag of India - Wikipedia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580033"/>
            <a:ext cx="1120193" cy="74761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4108681" y="201119"/>
            <a:ext cx="2914989" cy="50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t" anchorCtr="0">
            <a:spAutoFit/>
          </a:bodyPr>
          <a:lstStyle/>
          <a:p>
            <a:r>
              <a:rPr lang="en" sz="2315" dirty="0">
                <a:solidFill>
                  <a:schemeClr val="lt1"/>
                </a:solidFill>
              </a:rPr>
              <a:t>2K Student Women</a:t>
            </a:r>
            <a:endParaRPr sz="2315" dirty="0">
              <a:solidFill>
                <a:schemeClr val="lt1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4983892" y="4622766"/>
            <a:ext cx="2492148" cy="588801"/>
          </a:xfrm>
          <a:prstGeom prst="roundRect">
            <a:avLst>
              <a:gd name="adj" fmla="val 33081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t" anchorCtr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60">
                <a:latin typeface="Libre Barcode 39"/>
                <a:ea typeface="Libre Barcode 39"/>
                <a:cs typeface="Libre Barcode 39"/>
                <a:sym typeface="Libre Barcode 39"/>
              </a:rPr>
              <a:t>*SF004*</a:t>
            </a:r>
            <a:endParaRPr lang="en-US" sz="4960" dirty="0">
              <a:latin typeface="Libre Barcode 39"/>
              <a:ea typeface="Libre Barcode 39"/>
              <a:cs typeface="Libre Barcode 39"/>
              <a:sym typeface="Libre Barcode 39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1671189" y="1951013"/>
            <a:ext cx="4210898" cy="1425624"/>
          </a:xfrm>
          <a:prstGeom prst="roundRect">
            <a:avLst>
              <a:gd name="adj" fmla="val 2743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7026"/>
              <a:t>SF004</a:t>
            </a:r>
            <a:endParaRPr sz="7026" dirty="0"/>
          </a:p>
        </p:txBody>
      </p:sp>
      <p:sp>
        <p:nvSpPr>
          <p:cNvPr id="64" name="Google Shape;64;p13"/>
          <p:cNvSpPr/>
          <p:nvPr/>
        </p:nvSpPr>
        <p:spPr>
          <a:xfrm>
            <a:off x="2307608" y="4662696"/>
            <a:ext cx="1488869" cy="508939"/>
          </a:xfrm>
          <a:prstGeom prst="roundRect">
            <a:avLst>
              <a:gd name="adj" fmla="val 36603"/>
            </a:avLst>
          </a:prstGeom>
          <a:solidFill>
            <a:srgbClr val="88080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2728">
                <a:solidFill>
                  <a:schemeClr val="lt1"/>
                </a:solidFill>
              </a:rPr>
              <a:t>AB+ve</a:t>
            </a:r>
            <a:endParaRPr sz="2728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34C3DA21-AD3D-291B-7C7C-D7C0CF6C9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marathon-bd.png">
            <a:extLst>
              <a:ext uri="{FF2B5EF4-FFF2-40B4-BE49-F238E27FC236}">
                <a16:creationId xmlns:a16="http://schemas.microsoft.com/office/drawing/2014/main" id="{C0274DE9-309E-539C-F8B8-07B4CB9FDD8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57758"/>
          <a:stretch/>
        </p:blipFill>
        <p:spPr>
          <a:xfrm>
            <a:off x="-1" y="537667"/>
            <a:ext cx="7559675" cy="478998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173E159B-EAF2-BFA9-78F1-7258B710266A}"/>
              </a:ext>
            </a:extLst>
          </p:cNvPr>
          <p:cNvSpPr/>
          <p:nvPr/>
        </p:nvSpPr>
        <p:spPr>
          <a:xfrm>
            <a:off x="-1" y="1"/>
            <a:ext cx="4398071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gradFill>
            <a:gsLst>
              <a:gs pos="0">
                <a:srgbClr val="1F3B17"/>
              </a:gs>
              <a:gs pos="100000">
                <a:srgbClr val="356627"/>
              </a:gs>
              <a:gs pos="100000">
                <a:srgbClr val="203E13"/>
              </a:gs>
            </a:gsLst>
            <a:lin ang="2700006" scaled="0"/>
          </a:gradFill>
          <a:ln>
            <a:noFill/>
          </a:ln>
        </p:spPr>
        <p:txBody>
          <a:bodyPr/>
          <a:lstStyle/>
          <a:p>
            <a:endParaRPr lang="en-US" sz="1157" dirty="0"/>
          </a:p>
        </p:txBody>
      </p:sp>
      <p:sp>
        <p:nvSpPr>
          <p:cNvPr id="56" name="Google Shape;56;p13">
            <a:extLst>
              <a:ext uri="{FF2B5EF4-FFF2-40B4-BE49-F238E27FC236}">
                <a16:creationId xmlns:a16="http://schemas.microsoft.com/office/drawing/2014/main" id="{A1166837-3BC8-C536-AB43-9235B50CB5B9}"/>
              </a:ext>
            </a:extLst>
          </p:cNvPr>
          <p:cNvSpPr/>
          <p:nvPr/>
        </p:nvSpPr>
        <p:spPr>
          <a:xfrm rot="10800000">
            <a:off x="3247029" y="-1"/>
            <a:ext cx="4312645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solidFill>
            <a:srgbClr val="00B000"/>
          </a:solidFill>
          <a:ln>
            <a:noFill/>
          </a:ln>
        </p:spPr>
        <p:txBody>
          <a:bodyPr/>
          <a:lstStyle/>
          <a:p>
            <a:endParaRPr lang="en-US" sz="1157"/>
          </a:p>
        </p:txBody>
      </p:sp>
      <p:sp>
        <p:nvSpPr>
          <p:cNvPr id="57" name="Google Shape;57;p13">
            <a:extLst>
              <a:ext uri="{FF2B5EF4-FFF2-40B4-BE49-F238E27FC236}">
                <a16:creationId xmlns:a16="http://schemas.microsoft.com/office/drawing/2014/main" id="{3B55FACF-D616-2AB2-6315-64526C3C632D}"/>
              </a:ext>
            </a:extLst>
          </p:cNvPr>
          <p:cNvSpPr txBox="1"/>
          <p:nvPr/>
        </p:nvSpPr>
        <p:spPr>
          <a:xfrm>
            <a:off x="861650" y="87013"/>
            <a:ext cx="2914989" cy="69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" sz="3555" dirty="0">
                <a:solidFill>
                  <a:schemeClr val="lt1"/>
                </a:solidFill>
              </a:rPr>
              <a:t>RunKumbh</a:t>
            </a:r>
            <a:endParaRPr sz="3555" dirty="0">
              <a:solidFill>
                <a:schemeClr val="lt1"/>
              </a:solidFill>
            </a:endParaRPr>
          </a:p>
        </p:txBody>
      </p:sp>
      <p:pic>
        <p:nvPicPr>
          <p:cNvPr id="58" name="Google Shape;58;p13" title="rvitm-logo-w.png">
            <a:extLst>
              <a:ext uri="{FF2B5EF4-FFF2-40B4-BE49-F238E27FC236}">
                <a16:creationId xmlns:a16="http://schemas.microsoft.com/office/drawing/2014/main" id="{9E2442EA-058F-9F62-3D16-A8EC52BCF48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4" y="87013"/>
            <a:ext cx="699916" cy="69991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9" name="Google Shape;59;p13" title="ncc-logo.png">
            <a:extLst>
              <a:ext uri="{FF2B5EF4-FFF2-40B4-BE49-F238E27FC236}">
                <a16:creationId xmlns:a16="http://schemas.microsoft.com/office/drawing/2014/main" id="{A86E8F77-D6E1-D057-44C2-EDDBBC66848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7477" y="87013"/>
            <a:ext cx="498563" cy="747617"/>
          </a:xfrm>
          <a:prstGeom prst="rect">
            <a:avLst/>
          </a:prstGeom>
          <a:noFill/>
          <a:ln>
            <a:noFill/>
          </a:ln>
          <a:effectLst>
            <a:outerShdw blurRad="457200" dist="19050" dir="4200000" algn="bl" rotWithShape="0">
              <a:srgbClr val="000000"/>
            </a:outerShdw>
          </a:effectLst>
        </p:spPr>
      </p:pic>
      <p:pic>
        <p:nvPicPr>
          <p:cNvPr id="60" name="Google Shape;60;p13" descr="Flag of India - Wikipedia">
            <a:extLst>
              <a:ext uri="{FF2B5EF4-FFF2-40B4-BE49-F238E27FC236}">
                <a16:creationId xmlns:a16="http://schemas.microsoft.com/office/drawing/2014/main" id="{11464F17-173C-D754-2260-8060855CF69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580033"/>
            <a:ext cx="1120193" cy="74761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>
            <a:extLst>
              <a:ext uri="{FF2B5EF4-FFF2-40B4-BE49-F238E27FC236}">
                <a16:creationId xmlns:a16="http://schemas.microsoft.com/office/drawing/2014/main" id="{CC3EF6B8-ECA2-ED12-41A1-71396F5CF344}"/>
              </a:ext>
            </a:extLst>
          </p:cNvPr>
          <p:cNvSpPr/>
          <p:nvPr/>
        </p:nvSpPr>
        <p:spPr>
          <a:xfrm>
            <a:off x="1671189" y="1951013"/>
            <a:ext cx="4210898" cy="1425624"/>
          </a:xfrm>
          <a:prstGeom prst="roundRect">
            <a:avLst>
              <a:gd name="adj" fmla="val 2743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7026"/>
              <a:t>OA002</a:t>
            </a:r>
            <a:endParaRPr sz="7026" dirty="0"/>
          </a:p>
        </p:txBody>
      </p:sp>
      <p:sp>
        <p:nvSpPr>
          <p:cNvPr id="2" name="Google Shape;92;p15">
            <a:extLst>
              <a:ext uri="{FF2B5EF4-FFF2-40B4-BE49-F238E27FC236}">
                <a16:creationId xmlns:a16="http://schemas.microsoft.com/office/drawing/2014/main" id="{6CFE5EA2-06FF-5E5D-21CF-32D79AC1C845}"/>
              </a:ext>
            </a:extLst>
          </p:cNvPr>
          <p:cNvSpPr txBox="1"/>
          <p:nvPr/>
        </p:nvSpPr>
        <p:spPr>
          <a:xfrm>
            <a:off x="4284639" y="182522"/>
            <a:ext cx="2498810" cy="50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t" anchorCtr="0">
            <a:spAutoFit/>
          </a:bodyPr>
          <a:lstStyle/>
          <a:p>
            <a:pPr algn="r"/>
            <a:r>
              <a:rPr lang="en" sz="2315" dirty="0">
                <a:solidFill>
                  <a:schemeClr val="lt1"/>
                </a:solidFill>
              </a:rPr>
              <a:t>5K Open Run</a:t>
            </a:r>
            <a:endParaRPr sz="2315" dirty="0">
              <a:solidFill>
                <a:schemeClr val="lt1"/>
              </a:solidFill>
            </a:endParaRPr>
          </a:p>
        </p:txBody>
      </p:sp>
      <p:sp>
        <p:nvSpPr>
          <p:cNvPr id="3" name="Google Shape;62;p13">
            <a:extLst>
              <a:ext uri="{FF2B5EF4-FFF2-40B4-BE49-F238E27FC236}">
                <a16:creationId xmlns:a16="http://schemas.microsoft.com/office/drawing/2014/main" id="{CD1F4734-5634-AFF5-8B44-8E7F0B69A38F}"/>
              </a:ext>
            </a:extLst>
          </p:cNvPr>
          <p:cNvSpPr/>
          <p:nvPr/>
        </p:nvSpPr>
        <p:spPr>
          <a:xfrm>
            <a:off x="4983892" y="4622766"/>
            <a:ext cx="2492148" cy="588801"/>
          </a:xfrm>
          <a:prstGeom prst="roundRect">
            <a:avLst>
              <a:gd name="adj" fmla="val 33081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t" anchorCtr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60">
                <a:latin typeface="Libre Barcode 39"/>
                <a:ea typeface="Libre Barcode 39"/>
                <a:cs typeface="Libre Barcode 39"/>
                <a:sym typeface="Libre Barcode 39"/>
              </a:rPr>
              <a:t>*OA002*</a:t>
            </a:r>
            <a:endParaRPr lang="en-US" sz="4960" dirty="0">
              <a:latin typeface="Libre Barcode 39"/>
              <a:ea typeface="Libre Barcode 39"/>
              <a:cs typeface="Libre Barcode 39"/>
              <a:sym typeface="Libre Barcode 39"/>
            </a:endParaRPr>
          </a:p>
        </p:txBody>
      </p:sp>
      <p:sp>
        <p:nvSpPr>
          <p:cNvPr id="4" name="Google Shape;64;p13">
            <a:extLst>
              <a:ext uri="{FF2B5EF4-FFF2-40B4-BE49-F238E27FC236}">
                <a16:creationId xmlns:a16="http://schemas.microsoft.com/office/drawing/2014/main" id="{D2996FA4-5B55-2912-1017-158C6084E569}"/>
              </a:ext>
            </a:extLst>
          </p:cNvPr>
          <p:cNvSpPr/>
          <p:nvPr/>
        </p:nvSpPr>
        <p:spPr>
          <a:xfrm>
            <a:off x="2307608" y="4662696"/>
            <a:ext cx="1488869" cy="508939"/>
          </a:xfrm>
          <a:prstGeom prst="roundRect">
            <a:avLst>
              <a:gd name="adj" fmla="val 36603"/>
            </a:avLst>
          </a:prstGeom>
          <a:solidFill>
            <a:srgbClr val="88080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2728">
                <a:solidFill>
                  <a:schemeClr val="lt1"/>
                </a:solidFill>
              </a:rPr>
              <a:t>B+ve</a:t>
            </a:r>
            <a:endParaRPr sz="2728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793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F6F5CBA9-90C2-3129-DA39-EB62F60D9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marathon-bd.png">
            <a:extLst>
              <a:ext uri="{FF2B5EF4-FFF2-40B4-BE49-F238E27FC236}">
                <a16:creationId xmlns:a16="http://schemas.microsoft.com/office/drawing/2014/main" id="{C8FB7BFD-886D-DAB8-F779-E5074034174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57758"/>
          <a:stretch/>
        </p:blipFill>
        <p:spPr>
          <a:xfrm>
            <a:off x="-1" y="537667"/>
            <a:ext cx="7559675" cy="478998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6F6D5205-1D4B-1D34-B916-07AF2DF4CD56}"/>
              </a:ext>
            </a:extLst>
          </p:cNvPr>
          <p:cNvSpPr/>
          <p:nvPr/>
        </p:nvSpPr>
        <p:spPr>
          <a:xfrm>
            <a:off x="-1" y="1"/>
            <a:ext cx="4398071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gradFill>
            <a:gsLst>
              <a:gs pos="0">
                <a:srgbClr val="1F3B17"/>
              </a:gs>
              <a:gs pos="100000">
                <a:srgbClr val="356627"/>
              </a:gs>
              <a:gs pos="100000">
                <a:srgbClr val="203E13"/>
              </a:gs>
            </a:gsLst>
            <a:lin ang="2700006" scaled="0"/>
          </a:gradFill>
          <a:ln>
            <a:noFill/>
          </a:ln>
        </p:spPr>
        <p:txBody>
          <a:bodyPr/>
          <a:lstStyle/>
          <a:p>
            <a:endParaRPr lang="en-US" sz="1157" dirty="0"/>
          </a:p>
        </p:txBody>
      </p:sp>
      <p:sp>
        <p:nvSpPr>
          <p:cNvPr id="56" name="Google Shape;56;p13">
            <a:extLst>
              <a:ext uri="{FF2B5EF4-FFF2-40B4-BE49-F238E27FC236}">
                <a16:creationId xmlns:a16="http://schemas.microsoft.com/office/drawing/2014/main" id="{3EA45222-7862-66DE-F7E6-3D1152C8385D}"/>
              </a:ext>
            </a:extLst>
          </p:cNvPr>
          <p:cNvSpPr/>
          <p:nvPr/>
        </p:nvSpPr>
        <p:spPr>
          <a:xfrm rot="10800000">
            <a:off x="3247030" y="-1"/>
            <a:ext cx="4312644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solidFill>
            <a:srgbClr val="1155CC"/>
          </a:solidFill>
          <a:ln>
            <a:noFill/>
          </a:ln>
        </p:spPr>
        <p:txBody>
          <a:bodyPr/>
          <a:lstStyle/>
          <a:p>
            <a:endParaRPr lang="en-US" sz="1157"/>
          </a:p>
        </p:txBody>
      </p:sp>
      <p:sp>
        <p:nvSpPr>
          <p:cNvPr id="57" name="Google Shape;57;p13">
            <a:extLst>
              <a:ext uri="{FF2B5EF4-FFF2-40B4-BE49-F238E27FC236}">
                <a16:creationId xmlns:a16="http://schemas.microsoft.com/office/drawing/2014/main" id="{F07C2BCB-AD21-A9A9-7802-1E8B8FC14D3E}"/>
              </a:ext>
            </a:extLst>
          </p:cNvPr>
          <p:cNvSpPr txBox="1"/>
          <p:nvPr/>
        </p:nvSpPr>
        <p:spPr>
          <a:xfrm>
            <a:off x="861650" y="87013"/>
            <a:ext cx="2914989" cy="69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" sz="3555" dirty="0">
                <a:solidFill>
                  <a:schemeClr val="lt1"/>
                </a:solidFill>
              </a:rPr>
              <a:t>RunKumbh</a:t>
            </a:r>
            <a:endParaRPr sz="3555" dirty="0">
              <a:solidFill>
                <a:schemeClr val="lt1"/>
              </a:solidFill>
            </a:endParaRPr>
          </a:p>
        </p:txBody>
      </p:sp>
      <p:pic>
        <p:nvPicPr>
          <p:cNvPr id="58" name="Google Shape;58;p13" title="rvitm-logo-w.png">
            <a:extLst>
              <a:ext uri="{FF2B5EF4-FFF2-40B4-BE49-F238E27FC236}">
                <a16:creationId xmlns:a16="http://schemas.microsoft.com/office/drawing/2014/main" id="{9EB9E212-DE55-297B-0B8A-33C222AE221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4" y="87013"/>
            <a:ext cx="699916" cy="69991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9" name="Google Shape;59;p13" title="ncc-logo.png">
            <a:extLst>
              <a:ext uri="{FF2B5EF4-FFF2-40B4-BE49-F238E27FC236}">
                <a16:creationId xmlns:a16="http://schemas.microsoft.com/office/drawing/2014/main" id="{875E1CC4-7F57-9741-425F-298EDC271E0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7477" y="87013"/>
            <a:ext cx="498563" cy="747617"/>
          </a:xfrm>
          <a:prstGeom prst="rect">
            <a:avLst/>
          </a:prstGeom>
          <a:noFill/>
          <a:ln>
            <a:noFill/>
          </a:ln>
          <a:effectLst>
            <a:outerShdw blurRad="457200" dist="19050" dir="4200000" algn="bl" rotWithShape="0">
              <a:srgbClr val="000000"/>
            </a:outerShdw>
          </a:effectLst>
        </p:spPr>
      </p:pic>
      <p:pic>
        <p:nvPicPr>
          <p:cNvPr id="60" name="Google Shape;60;p13" descr="Flag of India - Wikipedia">
            <a:extLst>
              <a:ext uri="{FF2B5EF4-FFF2-40B4-BE49-F238E27FC236}">
                <a16:creationId xmlns:a16="http://schemas.microsoft.com/office/drawing/2014/main" id="{705292B8-C247-1656-4B92-AAD1BE9F9D8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580033"/>
            <a:ext cx="1120193" cy="74761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>
            <a:extLst>
              <a:ext uri="{FF2B5EF4-FFF2-40B4-BE49-F238E27FC236}">
                <a16:creationId xmlns:a16="http://schemas.microsoft.com/office/drawing/2014/main" id="{84E4C4AF-58C7-F749-9562-5A203475442C}"/>
              </a:ext>
            </a:extLst>
          </p:cNvPr>
          <p:cNvSpPr/>
          <p:nvPr/>
        </p:nvSpPr>
        <p:spPr>
          <a:xfrm>
            <a:off x="1671189" y="1951013"/>
            <a:ext cx="4210898" cy="1425624"/>
          </a:xfrm>
          <a:prstGeom prst="roundRect">
            <a:avLst>
              <a:gd name="adj" fmla="val 2743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7026"/>
              <a:t>SM008</a:t>
            </a:r>
            <a:endParaRPr sz="7026" dirty="0"/>
          </a:p>
        </p:txBody>
      </p:sp>
      <p:sp>
        <p:nvSpPr>
          <p:cNvPr id="2" name="Google Shape;76;p14">
            <a:extLst>
              <a:ext uri="{FF2B5EF4-FFF2-40B4-BE49-F238E27FC236}">
                <a16:creationId xmlns:a16="http://schemas.microsoft.com/office/drawing/2014/main" id="{BA70C0CA-50AB-820B-D43C-155F71013FFF}"/>
              </a:ext>
            </a:extLst>
          </p:cNvPr>
          <p:cNvSpPr txBox="1"/>
          <p:nvPr/>
        </p:nvSpPr>
        <p:spPr>
          <a:xfrm>
            <a:off x="4535382" y="193724"/>
            <a:ext cx="2498810" cy="508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t" anchorCtr="0">
            <a:noAutofit/>
          </a:bodyPr>
          <a:lstStyle/>
          <a:p>
            <a:r>
              <a:rPr lang="en" sz="2315" dirty="0">
                <a:solidFill>
                  <a:schemeClr val="lt1"/>
                </a:solidFill>
              </a:rPr>
              <a:t>3K Student Men</a:t>
            </a:r>
            <a:endParaRPr sz="2315" dirty="0">
              <a:solidFill>
                <a:schemeClr val="lt1"/>
              </a:solidFill>
            </a:endParaRPr>
          </a:p>
        </p:txBody>
      </p:sp>
      <p:sp>
        <p:nvSpPr>
          <p:cNvPr id="5" name="Google Shape;62;p13">
            <a:extLst>
              <a:ext uri="{FF2B5EF4-FFF2-40B4-BE49-F238E27FC236}">
                <a16:creationId xmlns:a16="http://schemas.microsoft.com/office/drawing/2014/main" id="{AC210A85-718B-3E91-331B-A7A5BD744AAE}"/>
              </a:ext>
            </a:extLst>
          </p:cNvPr>
          <p:cNvSpPr/>
          <p:nvPr/>
        </p:nvSpPr>
        <p:spPr>
          <a:xfrm>
            <a:off x="4983892" y="4622766"/>
            <a:ext cx="2492148" cy="588801"/>
          </a:xfrm>
          <a:prstGeom prst="roundRect">
            <a:avLst>
              <a:gd name="adj" fmla="val 33081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t" anchorCtr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60">
                <a:latin typeface="Libre Barcode 39"/>
                <a:ea typeface="Libre Barcode 39"/>
                <a:cs typeface="Libre Barcode 39"/>
                <a:sym typeface="Libre Barcode 39"/>
              </a:rPr>
              <a:t>*SM008*</a:t>
            </a:r>
            <a:endParaRPr lang="en-US" sz="4960" dirty="0">
              <a:latin typeface="Libre Barcode 39"/>
              <a:ea typeface="Libre Barcode 39"/>
              <a:cs typeface="Libre Barcode 39"/>
              <a:sym typeface="Libre Barcode 39"/>
            </a:endParaRPr>
          </a:p>
        </p:txBody>
      </p:sp>
      <p:sp>
        <p:nvSpPr>
          <p:cNvPr id="6" name="Google Shape;64;p13">
            <a:extLst>
              <a:ext uri="{FF2B5EF4-FFF2-40B4-BE49-F238E27FC236}">
                <a16:creationId xmlns:a16="http://schemas.microsoft.com/office/drawing/2014/main" id="{7E9B0118-4557-95FB-E88F-B53D84020A9B}"/>
              </a:ext>
            </a:extLst>
          </p:cNvPr>
          <p:cNvSpPr/>
          <p:nvPr/>
        </p:nvSpPr>
        <p:spPr>
          <a:xfrm>
            <a:off x="2307608" y="4662696"/>
            <a:ext cx="1488869" cy="508939"/>
          </a:xfrm>
          <a:prstGeom prst="roundRect">
            <a:avLst>
              <a:gd name="adj" fmla="val 36603"/>
            </a:avLst>
          </a:prstGeom>
          <a:solidFill>
            <a:srgbClr val="88080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2728">
                <a:solidFill>
                  <a:schemeClr val="lt1"/>
                </a:solidFill>
              </a:rPr>
              <a:t>O+ve</a:t>
            </a:r>
            <a:endParaRPr sz="2728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733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F6F5CBA9-90C2-3129-DA39-EB62F60D9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marathon-bd.png">
            <a:extLst>
              <a:ext uri="{FF2B5EF4-FFF2-40B4-BE49-F238E27FC236}">
                <a16:creationId xmlns:a16="http://schemas.microsoft.com/office/drawing/2014/main" id="{C8FB7BFD-886D-DAB8-F779-E5074034174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57758"/>
          <a:stretch/>
        </p:blipFill>
        <p:spPr>
          <a:xfrm>
            <a:off x="-1" y="537667"/>
            <a:ext cx="7559675" cy="478998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6F6D5205-1D4B-1D34-B916-07AF2DF4CD56}"/>
              </a:ext>
            </a:extLst>
          </p:cNvPr>
          <p:cNvSpPr/>
          <p:nvPr/>
        </p:nvSpPr>
        <p:spPr>
          <a:xfrm>
            <a:off x="-1" y="1"/>
            <a:ext cx="4398071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gradFill>
            <a:gsLst>
              <a:gs pos="0">
                <a:srgbClr val="1F3B17"/>
              </a:gs>
              <a:gs pos="100000">
                <a:srgbClr val="356627"/>
              </a:gs>
              <a:gs pos="100000">
                <a:srgbClr val="203E13"/>
              </a:gs>
            </a:gsLst>
            <a:lin ang="2700006" scaled="0"/>
          </a:gradFill>
          <a:ln>
            <a:noFill/>
          </a:ln>
        </p:spPr>
        <p:txBody>
          <a:bodyPr/>
          <a:lstStyle/>
          <a:p>
            <a:endParaRPr lang="en-US" sz="1157" dirty="0"/>
          </a:p>
        </p:txBody>
      </p:sp>
      <p:sp>
        <p:nvSpPr>
          <p:cNvPr id="56" name="Google Shape;56;p13">
            <a:extLst>
              <a:ext uri="{FF2B5EF4-FFF2-40B4-BE49-F238E27FC236}">
                <a16:creationId xmlns:a16="http://schemas.microsoft.com/office/drawing/2014/main" id="{3EA45222-7862-66DE-F7E6-3D1152C8385D}"/>
              </a:ext>
            </a:extLst>
          </p:cNvPr>
          <p:cNvSpPr/>
          <p:nvPr/>
        </p:nvSpPr>
        <p:spPr>
          <a:xfrm rot="10800000">
            <a:off x="3247030" y="-1"/>
            <a:ext cx="4312644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solidFill>
            <a:srgbClr val="1155CC"/>
          </a:solidFill>
          <a:ln>
            <a:noFill/>
          </a:ln>
        </p:spPr>
        <p:txBody>
          <a:bodyPr/>
          <a:lstStyle/>
          <a:p>
            <a:endParaRPr lang="en-US" sz="1157"/>
          </a:p>
        </p:txBody>
      </p:sp>
      <p:sp>
        <p:nvSpPr>
          <p:cNvPr id="57" name="Google Shape;57;p13">
            <a:extLst>
              <a:ext uri="{FF2B5EF4-FFF2-40B4-BE49-F238E27FC236}">
                <a16:creationId xmlns:a16="http://schemas.microsoft.com/office/drawing/2014/main" id="{F07C2BCB-AD21-A9A9-7802-1E8B8FC14D3E}"/>
              </a:ext>
            </a:extLst>
          </p:cNvPr>
          <p:cNvSpPr txBox="1"/>
          <p:nvPr/>
        </p:nvSpPr>
        <p:spPr>
          <a:xfrm>
            <a:off x="861650" y="87013"/>
            <a:ext cx="2914989" cy="69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" sz="3555" dirty="0">
                <a:solidFill>
                  <a:schemeClr val="lt1"/>
                </a:solidFill>
              </a:rPr>
              <a:t>RunKumbh</a:t>
            </a:r>
            <a:endParaRPr sz="3555" dirty="0">
              <a:solidFill>
                <a:schemeClr val="lt1"/>
              </a:solidFill>
            </a:endParaRPr>
          </a:p>
        </p:txBody>
      </p:sp>
      <p:pic>
        <p:nvPicPr>
          <p:cNvPr id="58" name="Google Shape;58;p13" title="rvitm-logo-w.png">
            <a:extLst>
              <a:ext uri="{FF2B5EF4-FFF2-40B4-BE49-F238E27FC236}">
                <a16:creationId xmlns:a16="http://schemas.microsoft.com/office/drawing/2014/main" id="{9EB9E212-DE55-297B-0B8A-33C222AE221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4" y="87013"/>
            <a:ext cx="699916" cy="69991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9" name="Google Shape;59;p13" title="ncc-logo.png">
            <a:extLst>
              <a:ext uri="{FF2B5EF4-FFF2-40B4-BE49-F238E27FC236}">
                <a16:creationId xmlns:a16="http://schemas.microsoft.com/office/drawing/2014/main" id="{875E1CC4-7F57-9741-425F-298EDC271E0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7477" y="87013"/>
            <a:ext cx="498563" cy="747617"/>
          </a:xfrm>
          <a:prstGeom prst="rect">
            <a:avLst/>
          </a:prstGeom>
          <a:noFill/>
          <a:ln>
            <a:noFill/>
          </a:ln>
          <a:effectLst>
            <a:outerShdw blurRad="457200" dist="19050" dir="4200000" algn="bl" rotWithShape="0">
              <a:srgbClr val="000000"/>
            </a:outerShdw>
          </a:effectLst>
        </p:spPr>
      </p:pic>
      <p:pic>
        <p:nvPicPr>
          <p:cNvPr id="60" name="Google Shape;60;p13" descr="Flag of India - Wikipedia">
            <a:extLst>
              <a:ext uri="{FF2B5EF4-FFF2-40B4-BE49-F238E27FC236}">
                <a16:creationId xmlns:a16="http://schemas.microsoft.com/office/drawing/2014/main" id="{705292B8-C247-1656-4B92-AAD1BE9F9D8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580033"/>
            <a:ext cx="1120193" cy="74761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>
            <a:extLst>
              <a:ext uri="{FF2B5EF4-FFF2-40B4-BE49-F238E27FC236}">
                <a16:creationId xmlns:a16="http://schemas.microsoft.com/office/drawing/2014/main" id="{84E4C4AF-58C7-F749-9562-5A203475442C}"/>
              </a:ext>
            </a:extLst>
          </p:cNvPr>
          <p:cNvSpPr/>
          <p:nvPr/>
        </p:nvSpPr>
        <p:spPr>
          <a:xfrm>
            <a:off x="1671189" y="1951013"/>
            <a:ext cx="4210898" cy="1425624"/>
          </a:xfrm>
          <a:prstGeom prst="roundRect">
            <a:avLst>
              <a:gd name="adj" fmla="val 2743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7026"/>
              <a:t>SM009</a:t>
            </a:r>
            <a:endParaRPr sz="7026" dirty="0"/>
          </a:p>
        </p:txBody>
      </p:sp>
      <p:sp>
        <p:nvSpPr>
          <p:cNvPr id="2" name="Google Shape;76;p14">
            <a:extLst>
              <a:ext uri="{FF2B5EF4-FFF2-40B4-BE49-F238E27FC236}">
                <a16:creationId xmlns:a16="http://schemas.microsoft.com/office/drawing/2014/main" id="{BA70C0CA-50AB-820B-D43C-155F71013FFF}"/>
              </a:ext>
            </a:extLst>
          </p:cNvPr>
          <p:cNvSpPr txBox="1"/>
          <p:nvPr/>
        </p:nvSpPr>
        <p:spPr>
          <a:xfrm>
            <a:off x="4535382" y="193724"/>
            <a:ext cx="2498810" cy="508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t" anchorCtr="0">
            <a:noAutofit/>
          </a:bodyPr>
          <a:lstStyle/>
          <a:p>
            <a:r>
              <a:rPr lang="en" sz="2315" dirty="0">
                <a:solidFill>
                  <a:schemeClr val="lt1"/>
                </a:solidFill>
              </a:rPr>
              <a:t>3K Student Men</a:t>
            </a:r>
            <a:endParaRPr sz="2315" dirty="0">
              <a:solidFill>
                <a:schemeClr val="lt1"/>
              </a:solidFill>
            </a:endParaRPr>
          </a:p>
        </p:txBody>
      </p:sp>
      <p:sp>
        <p:nvSpPr>
          <p:cNvPr id="5" name="Google Shape;62;p13">
            <a:extLst>
              <a:ext uri="{FF2B5EF4-FFF2-40B4-BE49-F238E27FC236}">
                <a16:creationId xmlns:a16="http://schemas.microsoft.com/office/drawing/2014/main" id="{AC210A85-718B-3E91-331B-A7A5BD744AAE}"/>
              </a:ext>
            </a:extLst>
          </p:cNvPr>
          <p:cNvSpPr/>
          <p:nvPr/>
        </p:nvSpPr>
        <p:spPr>
          <a:xfrm>
            <a:off x="4983892" y="4622766"/>
            <a:ext cx="2492148" cy="588801"/>
          </a:xfrm>
          <a:prstGeom prst="roundRect">
            <a:avLst>
              <a:gd name="adj" fmla="val 33081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t" anchorCtr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60">
                <a:latin typeface="Libre Barcode 39"/>
                <a:ea typeface="Libre Barcode 39"/>
                <a:cs typeface="Libre Barcode 39"/>
                <a:sym typeface="Libre Barcode 39"/>
              </a:rPr>
              <a:t>*SM009*</a:t>
            </a:r>
            <a:endParaRPr lang="en-US" sz="4960" dirty="0">
              <a:latin typeface="Libre Barcode 39"/>
              <a:ea typeface="Libre Barcode 39"/>
              <a:cs typeface="Libre Barcode 39"/>
              <a:sym typeface="Libre Barcode 39"/>
            </a:endParaRPr>
          </a:p>
        </p:txBody>
      </p:sp>
      <p:sp>
        <p:nvSpPr>
          <p:cNvPr id="6" name="Google Shape;64;p13">
            <a:extLst>
              <a:ext uri="{FF2B5EF4-FFF2-40B4-BE49-F238E27FC236}">
                <a16:creationId xmlns:a16="http://schemas.microsoft.com/office/drawing/2014/main" id="{7E9B0118-4557-95FB-E88F-B53D84020A9B}"/>
              </a:ext>
            </a:extLst>
          </p:cNvPr>
          <p:cNvSpPr/>
          <p:nvPr/>
        </p:nvSpPr>
        <p:spPr>
          <a:xfrm>
            <a:off x="2307608" y="4662696"/>
            <a:ext cx="1488869" cy="508939"/>
          </a:xfrm>
          <a:prstGeom prst="roundRect">
            <a:avLst>
              <a:gd name="adj" fmla="val 36603"/>
            </a:avLst>
          </a:prstGeom>
          <a:solidFill>
            <a:srgbClr val="88080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2728">
                <a:solidFill>
                  <a:schemeClr val="lt1"/>
                </a:solidFill>
              </a:rPr>
              <a:t>A+ve</a:t>
            </a:r>
            <a:endParaRPr sz="2728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459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F6F5CBA9-90C2-3129-DA39-EB62F60D9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marathon-bd.png">
            <a:extLst>
              <a:ext uri="{FF2B5EF4-FFF2-40B4-BE49-F238E27FC236}">
                <a16:creationId xmlns:a16="http://schemas.microsoft.com/office/drawing/2014/main" id="{C8FB7BFD-886D-DAB8-F779-E5074034174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57758"/>
          <a:stretch/>
        </p:blipFill>
        <p:spPr>
          <a:xfrm>
            <a:off x="-1" y="537667"/>
            <a:ext cx="7559675" cy="478998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6F6D5205-1D4B-1D34-B916-07AF2DF4CD56}"/>
              </a:ext>
            </a:extLst>
          </p:cNvPr>
          <p:cNvSpPr/>
          <p:nvPr/>
        </p:nvSpPr>
        <p:spPr>
          <a:xfrm>
            <a:off x="-1" y="1"/>
            <a:ext cx="4398071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gradFill>
            <a:gsLst>
              <a:gs pos="0">
                <a:srgbClr val="1F3B17"/>
              </a:gs>
              <a:gs pos="100000">
                <a:srgbClr val="356627"/>
              </a:gs>
              <a:gs pos="100000">
                <a:srgbClr val="203E13"/>
              </a:gs>
            </a:gsLst>
            <a:lin ang="2700006" scaled="0"/>
          </a:gradFill>
          <a:ln>
            <a:noFill/>
          </a:ln>
        </p:spPr>
        <p:txBody>
          <a:bodyPr/>
          <a:lstStyle/>
          <a:p>
            <a:endParaRPr lang="en-US" sz="1157" dirty="0"/>
          </a:p>
        </p:txBody>
      </p:sp>
      <p:sp>
        <p:nvSpPr>
          <p:cNvPr id="56" name="Google Shape;56;p13">
            <a:extLst>
              <a:ext uri="{FF2B5EF4-FFF2-40B4-BE49-F238E27FC236}">
                <a16:creationId xmlns:a16="http://schemas.microsoft.com/office/drawing/2014/main" id="{3EA45222-7862-66DE-F7E6-3D1152C8385D}"/>
              </a:ext>
            </a:extLst>
          </p:cNvPr>
          <p:cNvSpPr/>
          <p:nvPr/>
        </p:nvSpPr>
        <p:spPr>
          <a:xfrm rot="10800000">
            <a:off x="3247030" y="-1"/>
            <a:ext cx="4312644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solidFill>
            <a:srgbClr val="1155CC"/>
          </a:solidFill>
          <a:ln>
            <a:noFill/>
          </a:ln>
        </p:spPr>
        <p:txBody>
          <a:bodyPr/>
          <a:lstStyle/>
          <a:p>
            <a:endParaRPr lang="en-US" sz="1157"/>
          </a:p>
        </p:txBody>
      </p:sp>
      <p:sp>
        <p:nvSpPr>
          <p:cNvPr id="57" name="Google Shape;57;p13">
            <a:extLst>
              <a:ext uri="{FF2B5EF4-FFF2-40B4-BE49-F238E27FC236}">
                <a16:creationId xmlns:a16="http://schemas.microsoft.com/office/drawing/2014/main" id="{F07C2BCB-AD21-A9A9-7802-1E8B8FC14D3E}"/>
              </a:ext>
            </a:extLst>
          </p:cNvPr>
          <p:cNvSpPr txBox="1"/>
          <p:nvPr/>
        </p:nvSpPr>
        <p:spPr>
          <a:xfrm>
            <a:off x="861650" y="87013"/>
            <a:ext cx="2914989" cy="69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" sz="3555" dirty="0">
                <a:solidFill>
                  <a:schemeClr val="lt1"/>
                </a:solidFill>
              </a:rPr>
              <a:t>RunKumbh</a:t>
            </a:r>
            <a:endParaRPr sz="3555" dirty="0">
              <a:solidFill>
                <a:schemeClr val="lt1"/>
              </a:solidFill>
            </a:endParaRPr>
          </a:p>
        </p:txBody>
      </p:sp>
      <p:pic>
        <p:nvPicPr>
          <p:cNvPr id="58" name="Google Shape;58;p13" title="rvitm-logo-w.png">
            <a:extLst>
              <a:ext uri="{FF2B5EF4-FFF2-40B4-BE49-F238E27FC236}">
                <a16:creationId xmlns:a16="http://schemas.microsoft.com/office/drawing/2014/main" id="{9EB9E212-DE55-297B-0B8A-33C222AE221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4" y="87013"/>
            <a:ext cx="699916" cy="69991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9" name="Google Shape;59;p13" title="ncc-logo.png">
            <a:extLst>
              <a:ext uri="{FF2B5EF4-FFF2-40B4-BE49-F238E27FC236}">
                <a16:creationId xmlns:a16="http://schemas.microsoft.com/office/drawing/2014/main" id="{875E1CC4-7F57-9741-425F-298EDC271E0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7477" y="87013"/>
            <a:ext cx="498563" cy="747617"/>
          </a:xfrm>
          <a:prstGeom prst="rect">
            <a:avLst/>
          </a:prstGeom>
          <a:noFill/>
          <a:ln>
            <a:noFill/>
          </a:ln>
          <a:effectLst>
            <a:outerShdw blurRad="457200" dist="19050" dir="4200000" algn="bl" rotWithShape="0">
              <a:srgbClr val="000000"/>
            </a:outerShdw>
          </a:effectLst>
        </p:spPr>
      </p:pic>
      <p:pic>
        <p:nvPicPr>
          <p:cNvPr id="60" name="Google Shape;60;p13" descr="Flag of India - Wikipedia">
            <a:extLst>
              <a:ext uri="{FF2B5EF4-FFF2-40B4-BE49-F238E27FC236}">
                <a16:creationId xmlns:a16="http://schemas.microsoft.com/office/drawing/2014/main" id="{705292B8-C247-1656-4B92-AAD1BE9F9D8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580033"/>
            <a:ext cx="1120193" cy="74761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>
            <a:extLst>
              <a:ext uri="{FF2B5EF4-FFF2-40B4-BE49-F238E27FC236}">
                <a16:creationId xmlns:a16="http://schemas.microsoft.com/office/drawing/2014/main" id="{84E4C4AF-58C7-F749-9562-5A203475442C}"/>
              </a:ext>
            </a:extLst>
          </p:cNvPr>
          <p:cNvSpPr/>
          <p:nvPr/>
        </p:nvSpPr>
        <p:spPr>
          <a:xfrm>
            <a:off x="1671189" y="1951013"/>
            <a:ext cx="4210898" cy="1425624"/>
          </a:xfrm>
          <a:prstGeom prst="roundRect">
            <a:avLst>
              <a:gd name="adj" fmla="val 2743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7026"/>
              <a:t>SM010</a:t>
            </a:r>
            <a:endParaRPr sz="7026" dirty="0"/>
          </a:p>
        </p:txBody>
      </p:sp>
      <p:sp>
        <p:nvSpPr>
          <p:cNvPr id="2" name="Google Shape;76;p14">
            <a:extLst>
              <a:ext uri="{FF2B5EF4-FFF2-40B4-BE49-F238E27FC236}">
                <a16:creationId xmlns:a16="http://schemas.microsoft.com/office/drawing/2014/main" id="{BA70C0CA-50AB-820B-D43C-155F71013FFF}"/>
              </a:ext>
            </a:extLst>
          </p:cNvPr>
          <p:cNvSpPr txBox="1"/>
          <p:nvPr/>
        </p:nvSpPr>
        <p:spPr>
          <a:xfrm>
            <a:off x="4535382" y="193724"/>
            <a:ext cx="2498810" cy="508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t" anchorCtr="0">
            <a:noAutofit/>
          </a:bodyPr>
          <a:lstStyle/>
          <a:p>
            <a:r>
              <a:rPr lang="en" sz="2315" dirty="0">
                <a:solidFill>
                  <a:schemeClr val="lt1"/>
                </a:solidFill>
              </a:rPr>
              <a:t>3K Student Men</a:t>
            </a:r>
            <a:endParaRPr sz="2315" dirty="0">
              <a:solidFill>
                <a:schemeClr val="lt1"/>
              </a:solidFill>
            </a:endParaRPr>
          </a:p>
        </p:txBody>
      </p:sp>
      <p:sp>
        <p:nvSpPr>
          <p:cNvPr id="5" name="Google Shape;62;p13">
            <a:extLst>
              <a:ext uri="{FF2B5EF4-FFF2-40B4-BE49-F238E27FC236}">
                <a16:creationId xmlns:a16="http://schemas.microsoft.com/office/drawing/2014/main" id="{AC210A85-718B-3E91-331B-A7A5BD744AAE}"/>
              </a:ext>
            </a:extLst>
          </p:cNvPr>
          <p:cNvSpPr/>
          <p:nvPr/>
        </p:nvSpPr>
        <p:spPr>
          <a:xfrm>
            <a:off x="4983892" y="4622766"/>
            <a:ext cx="2492148" cy="588801"/>
          </a:xfrm>
          <a:prstGeom prst="roundRect">
            <a:avLst>
              <a:gd name="adj" fmla="val 33081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t" anchorCtr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60">
                <a:latin typeface="Libre Barcode 39"/>
                <a:ea typeface="Libre Barcode 39"/>
                <a:cs typeface="Libre Barcode 39"/>
                <a:sym typeface="Libre Barcode 39"/>
              </a:rPr>
              <a:t>*SM010*</a:t>
            </a:r>
            <a:endParaRPr lang="en-US" sz="4960" dirty="0">
              <a:latin typeface="Libre Barcode 39"/>
              <a:ea typeface="Libre Barcode 39"/>
              <a:cs typeface="Libre Barcode 39"/>
              <a:sym typeface="Libre Barcode 39"/>
            </a:endParaRPr>
          </a:p>
        </p:txBody>
      </p:sp>
      <p:sp>
        <p:nvSpPr>
          <p:cNvPr id="6" name="Google Shape;64;p13">
            <a:extLst>
              <a:ext uri="{FF2B5EF4-FFF2-40B4-BE49-F238E27FC236}">
                <a16:creationId xmlns:a16="http://schemas.microsoft.com/office/drawing/2014/main" id="{7E9B0118-4557-95FB-E88F-B53D84020A9B}"/>
              </a:ext>
            </a:extLst>
          </p:cNvPr>
          <p:cNvSpPr/>
          <p:nvPr/>
        </p:nvSpPr>
        <p:spPr>
          <a:xfrm>
            <a:off x="2307608" y="4662696"/>
            <a:ext cx="1488869" cy="508939"/>
          </a:xfrm>
          <a:prstGeom prst="roundRect">
            <a:avLst>
              <a:gd name="adj" fmla="val 36603"/>
            </a:avLst>
          </a:prstGeom>
          <a:solidFill>
            <a:srgbClr val="88080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2728">
                <a:solidFill>
                  <a:schemeClr val="lt1"/>
                </a:solidFill>
              </a:rPr>
              <a:t>A+ve</a:t>
            </a:r>
            <a:endParaRPr sz="2728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59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34C3DA21-AD3D-291B-7C7C-D7C0CF6C9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marathon-bd.png">
            <a:extLst>
              <a:ext uri="{FF2B5EF4-FFF2-40B4-BE49-F238E27FC236}">
                <a16:creationId xmlns:a16="http://schemas.microsoft.com/office/drawing/2014/main" id="{C0274DE9-309E-539C-F8B8-07B4CB9FDD8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57758"/>
          <a:stretch/>
        </p:blipFill>
        <p:spPr>
          <a:xfrm>
            <a:off x="-1" y="537667"/>
            <a:ext cx="7559675" cy="478998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173E159B-EAF2-BFA9-78F1-7258B710266A}"/>
              </a:ext>
            </a:extLst>
          </p:cNvPr>
          <p:cNvSpPr/>
          <p:nvPr/>
        </p:nvSpPr>
        <p:spPr>
          <a:xfrm>
            <a:off x="-1" y="1"/>
            <a:ext cx="4398071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gradFill>
            <a:gsLst>
              <a:gs pos="0">
                <a:srgbClr val="1F3B17"/>
              </a:gs>
              <a:gs pos="100000">
                <a:srgbClr val="356627"/>
              </a:gs>
              <a:gs pos="100000">
                <a:srgbClr val="203E13"/>
              </a:gs>
            </a:gsLst>
            <a:lin ang="2700006" scaled="0"/>
          </a:gradFill>
          <a:ln>
            <a:noFill/>
          </a:ln>
        </p:spPr>
        <p:txBody>
          <a:bodyPr/>
          <a:lstStyle/>
          <a:p>
            <a:endParaRPr lang="en-US" sz="1157" dirty="0"/>
          </a:p>
        </p:txBody>
      </p:sp>
      <p:sp>
        <p:nvSpPr>
          <p:cNvPr id="56" name="Google Shape;56;p13">
            <a:extLst>
              <a:ext uri="{FF2B5EF4-FFF2-40B4-BE49-F238E27FC236}">
                <a16:creationId xmlns:a16="http://schemas.microsoft.com/office/drawing/2014/main" id="{A1166837-3BC8-C536-AB43-9235B50CB5B9}"/>
              </a:ext>
            </a:extLst>
          </p:cNvPr>
          <p:cNvSpPr/>
          <p:nvPr/>
        </p:nvSpPr>
        <p:spPr>
          <a:xfrm rot="10800000">
            <a:off x="3247029" y="-1"/>
            <a:ext cx="4312645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solidFill>
            <a:srgbClr val="00B000"/>
          </a:solidFill>
          <a:ln>
            <a:noFill/>
          </a:ln>
        </p:spPr>
        <p:txBody>
          <a:bodyPr/>
          <a:lstStyle/>
          <a:p>
            <a:endParaRPr lang="en-US" sz="1157"/>
          </a:p>
        </p:txBody>
      </p:sp>
      <p:sp>
        <p:nvSpPr>
          <p:cNvPr id="57" name="Google Shape;57;p13">
            <a:extLst>
              <a:ext uri="{FF2B5EF4-FFF2-40B4-BE49-F238E27FC236}">
                <a16:creationId xmlns:a16="http://schemas.microsoft.com/office/drawing/2014/main" id="{3B55FACF-D616-2AB2-6315-64526C3C632D}"/>
              </a:ext>
            </a:extLst>
          </p:cNvPr>
          <p:cNvSpPr txBox="1"/>
          <p:nvPr/>
        </p:nvSpPr>
        <p:spPr>
          <a:xfrm>
            <a:off x="861650" y="87013"/>
            <a:ext cx="2914989" cy="69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" sz="3555" dirty="0">
                <a:solidFill>
                  <a:schemeClr val="lt1"/>
                </a:solidFill>
              </a:rPr>
              <a:t>RunKumbh</a:t>
            </a:r>
            <a:endParaRPr sz="3555" dirty="0">
              <a:solidFill>
                <a:schemeClr val="lt1"/>
              </a:solidFill>
            </a:endParaRPr>
          </a:p>
        </p:txBody>
      </p:sp>
      <p:pic>
        <p:nvPicPr>
          <p:cNvPr id="58" name="Google Shape;58;p13" title="rvitm-logo-w.png">
            <a:extLst>
              <a:ext uri="{FF2B5EF4-FFF2-40B4-BE49-F238E27FC236}">
                <a16:creationId xmlns:a16="http://schemas.microsoft.com/office/drawing/2014/main" id="{9E2442EA-058F-9F62-3D16-A8EC52BCF48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4" y="87013"/>
            <a:ext cx="699916" cy="69991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9" name="Google Shape;59;p13" title="ncc-logo.png">
            <a:extLst>
              <a:ext uri="{FF2B5EF4-FFF2-40B4-BE49-F238E27FC236}">
                <a16:creationId xmlns:a16="http://schemas.microsoft.com/office/drawing/2014/main" id="{A86E8F77-D6E1-D057-44C2-EDDBBC66848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7477" y="87013"/>
            <a:ext cx="498563" cy="747617"/>
          </a:xfrm>
          <a:prstGeom prst="rect">
            <a:avLst/>
          </a:prstGeom>
          <a:noFill/>
          <a:ln>
            <a:noFill/>
          </a:ln>
          <a:effectLst>
            <a:outerShdw blurRad="457200" dist="19050" dir="4200000" algn="bl" rotWithShape="0">
              <a:srgbClr val="000000"/>
            </a:outerShdw>
          </a:effectLst>
        </p:spPr>
      </p:pic>
      <p:pic>
        <p:nvPicPr>
          <p:cNvPr id="60" name="Google Shape;60;p13" descr="Flag of India - Wikipedia">
            <a:extLst>
              <a:ext uri="{FF2B5EF4-FFF2-40B4-BE49-F238E27FC236}">
                <a16:creationId xmlns:a16="http://schemas.microsoft.com/office/drawing/2014/main" id="{11464F17-173C-D754-2260-8060855CF69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580033"/>
            <a:ext cx="1120193" cy="74761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>
            <a:extLst>
              <a:ext uri="{FF2B5EF4-FFF2-40B4-BE49-F238E27FC236}">
                <a16:creationId xmlns:a16="http://schemas.microsoft.com/office/drawing/2014/main" id="{CC3EF6B8-ECA2-ED12-41A1-71396F5CF344}"/>
              </a:ext>
            </a:extLst>
          </p:cNvPr>
          <p:cNvSpPr/>
          <p:nvPr/>
        </p:nvSpPr>
        <p:spPr>
          <a:xfrm>
            <a:off x="1671189" y="1951013"/>
            <a:ext cx="4210898" cy="1425624"/>
          </a:xfrm>
          <a:prstGeom prst="roundRect">
            <a:avLst>
              <a:gd name="adj" fmla="val 2743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7026"/>
              <a:t>OA003</a:t>
            </a:r>
            <a:endParaRPr sz="7026" dirty="0"/>
          </a:p>
        </p:txBody>
      </p:sp>
      <p:sp>
        <p:nvSpPr>
          <p:cNvPr id="2" name="Google Shape;92;p15">
            <a:extLst>
              <a:ext uri="{FF2B5EF4-FFF2-40B4-BE49-F238E27FC236}">
                <a16:creationId xmlns:a16="http://schemas.microsoft.com/office/drawing/2014/main" id="{6CFE5EA2-06FF-5E5D-21CF-32D79AC1C845}"/>
              </a:ext>
            </a:extLst>
          </p:cNvPr>
          <p:cNvSpPr txBox="1"/>
          <p:nvPr/>
        </p:nvSpPr>
        <p:spPr>
          <a:xfrm>
            <a:off x="4284639" y="182522"/>
            <a:ext cx="2498810" cy="50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t" anchorCtr="0">
            <a:spAutoFit/>
          </a:bodyPr>
          <a:lstStyle/>
          <a:p>
            <a:pPr algn="r"/>
            <a:r>
              <a:rPr lang="en" sz="2315" dirty="0">
                <a:solidFill>
                  <a:schemeClr val="lt1"/>
                </a:solidFill>
              </a:rPr>
              <a:t>5K Open Run</a:t>
            </a:r>
            <a:endParaRPr sz="2315" dirty="0">
              <a:solidFill>
                <a:schemeClr val="lt1"/>
              </a:solidFill>
            </a:endParaRPr>
          </a:p>
        </p:txBody>
      </p:sp>
      <p:sp>
        <p:nvSpPr>
          <p:cNvPr id="3" name="Google Shape;62;p13">
            <a:extLst>
              <a:ext uri="{FF2B5EF4-FFF2-40B4-BE49-F238E27FC236}">
                <a16:creationId xmlns:a16="http://schemas.microsoft.com/office/drawing/2014/main" id="{CD1F4734-5634-AFF5-8B44-8E7F0B69A38F}"/>
              </a:ext>
            </a:extLst>
          </p:cNvPr>
          <p:cNvSpPr/>
          <p:nvPr/>
        </p:nvSpPr>
        <p:spPr>
          <a:xfrm>
            <a:off x="4983892" y="4622766"/>
            <a:ext cx="2492148" cy="588801"/>
          </a:xfrm>
          <a:prstGeom prst="roundRect">
            <a:avLst>
              <a:gd name="adj" fmla="val 33081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t" anchorCtr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60">
                <a:latin typeface="Libre Barcode 39"/>
                <a:ea typeface="Libre Barcode 39"/>
                <a:cs typeface="Libre Barcode 39"/>
                <a:sym typeface="Libre Barcode 39"/>
              </a:rPr>
              <a:t>*OA003*</a:t>
            </a:r>
            <a:endParaRPr lang="en-US" sz="4960" dirty="0">
              <a:latin typeface="Libre Barcode 39"/>
              <a:ea typeface="Libre Barcode 39"/>
              <a:cs typeface="Libre Barcode 39"/>
              <a:sym typeface="Libre Barcode 39"/>
            </a:endParaRPr>
          </a:p>
        </p:txBody>
      </p:sp>
      <p:sp>
        <p:nvSpPr>
          <p:cNvPr id="4" name="Google Shape;64;p13">
            <a:extLst>
              <a:ext uri="{FF2B5EF4-FFF2-40B4-BE49-F238E27FC236}">
                <a16:creationId xmlns:a16="http://schemas.microsoft.com/office/drawing/2014/main" id="{D2996FA4-5B55-2912-1017-158C6084E569}"/>
              </a:ext>
            </a:extLst>
          </p:cNvPr>
          <p:cNvSpPr/>
          <p:nvPr/>
        </p:nvSpPr>
        <p:spPr>
          <a:xfrm>
            <a:off x="2307608" y="4662696"/>
            <a:ext cx="1488869" cy="508939"/>
          </a:xfrm>
          <a:prstGeom prst="roundRect">
            <a:avLst>
              <a:gd name="adj" fmla="val 36603"/>
            </a:avLst>
          </a:prstGeom>
          <a:solidFill>
            <a:srgbClr val="88080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2728">
                <a:solidFill>
                  <a:schemeClr val="lt1"/>
                </a:solidFill>
              </a:rPr>
              <a:t>A+ve</a:t>
            </a:r>
            <a:endParaRPr sz="2728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540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F6F5CBA9-90C2-3129-DA39-EB62F60D9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marathon-bd.png">
            <a:extLst>
              <a:ext uri="{FF2B5EF4-FFF2-40B4-BE49-F238E27FC236}">
                <a16:creationId xmlns:a16="http://schemas.microsoft.com/office/drawing/2014/main" id="{C8FB7BFD-886D-DAB8-F779-E5074034174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57758"/>
          <a:stretch/>
        </p:blipFill>
        <p:spPr>
          <a:xfrm>
            <a:off x="-1" y="537667"/>
            <a:ext cx="7559675" cy="478998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6F6D5205-1D4B-1D34-B916-07AF2DF4CD56}"/>
              </a:ext>
            </a:extLst>
          </p:cNvPr>
          <p:cNvSpPr/>
          <p:nvPr/>
        </p:nvSpPr>
        <p:spPr>
          <a:xfrm>
            <a:off x="-1" y="1"/>
            <a:ext cx="4398071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gradFill>
            <a:gsLst>
              <a:gs pos="0">
                <a:srgbClr val="1F3B17"/>
              </a:gs>
              <a:gs pos="100000">
                <a:srgbClr val="356627"/>
              </a:gs>
              <a:gs pos="100000">
                <a:srgbClr val="203E13"/>
              </a:gs>
            </a:gsLst>
            <a:lin ang="2700006" scaled="0"/>
          </a:gradFill>
          <a:ln>
            <a:noFill/>
          </a:ln>
        </p:spPr>
        <p:txBody>
          <a:bodyPr/>
          <a:lstStyle/>
          <a:p>
            <a:endParaRPr lang="en-US" sz="1157" dirty="0"/>
          </a:p>
        </p:txBody>
      </p:sp>
      <p:sp>
        <p:nvSpPr>
          <p:cNvPr id="56" name="Google Shape;56;p13">
            <a:extLst>
              <a:ext uri="{FF2B5EF4-FFF2-40B4-BE49-F238E27FC236}">
                <a16:creationId xmlns:a16="http://schemas.microsoft.com/office/drawing/2014/main" id="{3EA45222-7862-66DE-F7E6-3D1152C8385D}"/>
              </a:ext>
            </a:extLst>
          </p:cNvPr>
          <p:cNvSpPr/>
          <p:nvPr/>
        </p:nvSpPr>
        <p:spPr>
          <a:xfrm rot="10800000">
            <a:off x="3247030" y="-1"/>
            <a:ext cx="4312644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solidFill>
            <a:srgbClr val="1155CC"/>
          </a:solidFill>
          <a:ln>
            <a:noFill/>
          </a:ln>
        </p:spPr>
        <p:txBody>
          <a:bodyPr/>
          <a:lstStyle/>
          <a:p>
            <a:endParaRPr lang="en-US" sz="1157"/>
          </a:p>
        </p:txBody>
      </p:sp>
      <p:sp>
        <p:nvSpPr>
          <p:cNvPr id="57" name="Google Shape;57;p13">
            <a:extLst>
              <a:ext uri="{FF2B5EF4-FFF2-40B4-BE49-F238E27FC236}">
                <a16:creationId xmlns:a16="http://schemas.microsoft.com/office/drawing/2014/main" id="{F07C2BCB-AD21-A9A9-7802-1E8B8FC14D3E}"/>
              </a:ext>
            </a:extLst>
          </p:cNvPr>
          <p:cNvSpPr txBox="1"/>
          <p:nvPr/>
        </p:nvSpPr>
        <p:spPr>
          <a:xfrm>
            <a:off x="861650" y="87013"/>
            <a:ext cx="2914989" cy="69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" sz="3555" dirty="0">
                <a:solidFill>
                  <a:schemeClr val="lt1"/>
                </a:solidFill>
              </a:rPr>
              <a:t>RunKumbh</a:t>
            </a:r>
            <a:endParaRPr sz="3555" dirty="0">
              <a:solidFill>
                <a:schemeClr val="lt1"/>
              </a:solidFill>
            </a:endParaRPr>
          </a:p>
        </p:txBody>
      </p:sp>
      <p:pic>
        <p:nvPicPr>
          <p:cNvPr id="58" name="Google Shape;58;p13" title="rvitm-logo-w.png">
            <a:extLst>
              <a:ext uri="{FF2B5EF4-FFF2-40B4-BE49-F238E27FC236}">
                <a16:creationId xmlns:a16="http://schemas.microsoft.com/office/drawing/2014/main" id="{9EB9E212-DE55-297B-0B8A-33C222AE221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4" y="87013"/>
            <a:ext cx="699916" cy="69991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9" name="Google Shape;59;p13" title="ncc-logo.png">
            <a:extLst>
              <a:ext uri="{FF2B5EF4-FFF2-40B4-BE49-F238E27FC236}">
                <a16:creationId xmlns:a16="http://schemas.microsoft.com/office/drawing/2014/main" id="{875E1CC4-7F57-9741-425F-298EDC271E0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7477" y="87013"/>
            <a:ext cx="498563" cy="747617"/>
          </a:xfrm>
          <a:prstGeom prst="rect">
            <a:avLst/>
          </a:prstGeom>
          <a:noFill/>
          <a:ln>
            <a:noFill/>
          </a:ln>
          <a:effectLst>
            <a:outerShdw blurRad="457200" dist="19050" dir="4200000" algn="bl" rotWithShape="0">
              <a:srgbClr val="000000"/>
            </a:outerShdw>
          </a:effectLst>
        </p:spPr>
      </p:pic>
      <p:pic>
        <p:nvPicPr>
          <p:cNvPr id="60" name="Google Shape;60;p13" descr="Flag of India - Wikipedia">
            <a:extLst>
              <a:ext uri="{FF2B5EF4-FFF2-40B4-BE49-F238E27FC236}">
                <a16:creationId xmlns:a16="http://schemas.microsoft.com/office/drawing/2014/main" id="{705292B8-C247-1656-4B92-AAD1BE9F9D8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580033"/>
            <a:ext cx="1120193" cy="74761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>
            <a:extLst>
              <a:ext uri="{FF2B5EF4-FFF2-40B4-BE49-F238E27FC236}">
                <a16:creationId xmlns:a16="http://schemas.microsoft.com/office/drawing/2014/main" id="{84E4C4AF-58C7-F749-9562-5A203475442C}"/>
              </a:ext>
            </a:extLst>
          </p:cNvPr>
          <p:cNvSpPr/>
          <p:nvPr/>
        </p:nvSpPr>
        <p:spPr>
          <a:xfrm>
            <a:off x="1671189" y="1951013"/>
            <a:ext cx="4210898" cy="1425624"/>
          </a:xfrm>
          <a:prstGeom prst="roundRect">
            <a:avLst>
              <a:gd name="adj" fmla="val 2743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7026"/>
              <a:t>SM011</a:t>
            </a:r>
            <a:endParaRPr sz="7026" dirty="0"/>
          </a:p>
        </p:txBody>
      </p:sp>
      <p:sp>
        <p:nvSpPr>
          <p:cNvPr id="2" name="Google Shape;76;p14">
            <a:extLst>
              <a:ext uri="{FF2B5EF4-FFF2-40B4-BE49-F238E27FC236}">
                <a16:creationId xmlns:a16="http://schemas.microsoft.com/office/drawing/2014/main" id="{BA70C0CA-50AB-820B-D43C-155F71013FFF}"/>
              </a:ext>
            </a:extLst>
          </p:cNvPr>
          <p:cNvSpPr txBox="1"/>
          <p:nvPr/>
        </p:nvSpPr>
        <p:spPr>
          <a:xfrm>
            <a:off x="4535382" y="193724"/>
            <a:ext cx="2498810" cy="508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t" anchorCtr="0">
            <a:noAutofit/>
          </a:bodyPr>
          <a:lstStyle/>
          <a:p>
            <a:r>
              <a:rPr lang="en" sz="2315" dirty="0">
                <a:solidFill>
                  <a:schemeClr val="lt1"/>
                </a:solidFill>
              </a:rPr>
              <a:t>3K Student Men</a:t>
            </a:r>
            <a:endParaRPr sz="2315" dirty="0">
              <a:solidFill>
                <a:schemeClr val="lt1"/>
              </a:solidFill>
            </a:endParaRPr>
          </a:p>
        </p:txBody>
      </p:sp>
      <p:sp>
        <p:nvSpPr>
          <p:cNvPr id="5" name="Google Shape;62;p13">
            <a:extLst>
              <a:ext uri="{FF2B5EF4-FFF2-40B4-BE49-F238E27FC236}">
                <a16:creationId xmlns:a16="http://schemas.microsoft.com/office/drawing/2014/main" id="{AC210A85-718B-3E91-331B-A7A5BD744AAE}"/>
              </a:ext>
            </a:extLst>
          </p:cNvPr>
          <p:cNvSpPr/>
          <p:nvPr/>
        </p:nvSpPr>
        <p:spPr>
          <a:xfrm>
            <a:off x="4983892" y="4622766"/>
            <a:ext cx="2492148" cy="588801"/>
          </a:xfrm>
          <a:prstGeom prst="roundRect">
            <a:avLst>
              <a:gd name="adj" fmla="val 33081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t" anchorCtr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60">
                <a:latin typeface="Libre Barcode 39"/>
                <a:ea typeface="Libre Barcode 39"/>
                <a:cs typeface="Libre Barcode 39"/>
                <a:sym typeface="Libre Barcode 39"/>
              </a:rPr>
              <a:t>*SM011*</a:t>
            </a:r>
            <a:endParaRPr lang="en-US" sz="4960" dirty="0">
              <a:latin typeface="Libre Barcode 39"/>
              <a:ea typeface="Libre Barcode 39"/>
              <a:cs typeface="Libre Barcode 39"/>
              <a:sym typeface="Libre Barcode 39"/>
            </a:endParaRPr>
          </a:p>
        </p:txBody>
      </p:sp>
      <p:sp>
        <p:nvSpPr>
          <p:cNvPr id="6" name="Google Shape;64;p13">
            <a:extLst>
              <a:ext uri="{FF2B5EF4-FFF2-40B4-BE49-F238E27FC236}">
                <a16:creationId xmlns:a16="http://schemas.microsoft.com/office/drawing/2014/main" id="{7E9B0118-4557-95FB-E88F-B53D84020A9B}"/>
              </a:ext>
            </a:extLst>
          </p:cNvPr>
          <p:cNvSpPr/>
          <p:nvPr/>
        </p:nvSpPr>
        <p:spPr>
          <a:xfrm>
            <a:off x="2307608" y="4662696"/>
            <a:ext cx="1488869" cy="508939"/>
          </a:xfrm>
          <a:prstGeom prst="roundRect">
            <a:avLst>
              <a:gd name="adj" fmla="val 36603"/>
            </a:avLst>
          </a:prstGeom>
          <a:solidFill>
            <a:srgbClr val="88080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2728">
                <a:solidFill>
                  <a:schemeClr val="lt1"/>
                </a:solidFill>
              </a:rPr>
              <a:t>A+ve</a:t>
            </a:r>
            <a:endParaRPr sz="2728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362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F6F5CBA9-90C2-3129-DA39-EB62F60D9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marathon-bd.png">
            <a:extLst>
              <a:ext uri="{FF2B5EF4-FFF2-40B4-BE49-F238E27FC236}">
                <a16:creationId xmlns:a16="http://schemas.microsoft.com/office/drawing/2014/main" id="{C8FB7BFD-886D-DAB8-F779-E5074034174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57758"/>
          <a:stretch/>
        </p:blipFill>
        <p:spPr>
          <a:xfrm>
            <a:off x="-1" y="537667"/>
            <a:ext cx="7559675" cy="478998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6F6D5205-1D4B-1D34-B916-07AF2DF4CD56}"/>
              </a:ext>
            </a:extLst>
          </p:cNvPr>
          <p:cNvSpPr/>
          <p:nvPr/>
        </p:nvSpPr>
        <p:spPr>
          <a:xfrm>
            <a:off x="-1" y="1"/>
            <a:ext cx="4398071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gradFill>
            <a:gsLst>
              <a:gs pos="0">
                <a:srgbClr val="1F3B17"/>
              </a:gs>
              <a:gs pos="100000">
                <a:srgbClr val="356627"/>
              </a:gs>
              <a:gs pos="100000">
                <a:srgbClr val="203E13"/>
              </a:gs>
            </a:gsLst>
            <a:lin ang="2700006" scaled="0"/>
          </a:gradFill>
          <a:ln>
            <a:noFill/>
          </a:ln>
        </p:spPr>
        <p:txBody>
          <a:bodyPr/>
          <a:lstStyle/>
          <a:p>
            <a:endParaRPr lang="en-US" sz="1157" dirty="0"/>
          </a:p>
        </p:txBody>
      </p:sp>
      <p:sp>
        <p:nvSpPr>
          <p:cNvPr id="56" name="Google Shape;56;p13">
            <a:extLst>
              <a:ext uri="{FF2B5EF4-FFF2-40B4-BE49-F238E27FC236}">
                <a16:creationId xmlns:a16="http://schemas.microsoft.com/office/drawing/2014/main" id="{3EA45222-7862-66DE-F7E6-3D1152C8385D}"/>
              </a:ext>
            </a:extLst>
          </p:cNvPr>
          <p:cNvSpPr/>
          <p:nvPr/>
        </p:nvSpPr>
        <p:spPr>
          <a:xfrm rot="10800000">
            <a:off x="3247030" y="-1"/>
            <a:ext cx="4312644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solidFill>
            <a:srgbClr val="1155CC"/>
          </a:solidFill>
          <a:ln>
            <a:noFill/>
          </a:ln>
        </p:spPr>
        <p:txBody>
          <a:bodyPr/>
          <a:lstStyle/>
          <a:p>
            <a:endParaRPr lang="en-US" sz="1157"/>
          </a:p>
        </p:txBody>
      </p:sp>
      <p:sp>
        <p:nvSpPr>
          <p:cNvPr id="57" name="Google Shape;57;p13">
            <a:extLst>
              <a:ext uri="{FF2B5EF4-FFF2-40B4-BE49-F238E27FC236}">
                <a16:creationId xmlns:a16="http://schemas.microsoft.com/office/drawing/2014/main" id="{F07C2BCB-AD21-A9A9-7802-1E8B8FC14D3E}"/>
              </a:ext>
            </a:extLst>
          </p:cNvPr>
          <p:cNvSpPr txBox="1"/>
          <p:nvPr/>
        </p:nvSpPr>
        <p:spPr>
          <a:xfrm>
            <a:off x="861650" y="87013"/>
            <a:ext cx="2914989" cy="69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" sz="3555" dirty="0">
                <a:solidFill>
                  <a:schemeClr val="lt1"/>
                </a:solidFill>
              </a:rPr>
              <a:t>RunKumbh</a:t>
            </a:r>
            <a:endParaRPr sz="3555" dirty="0">
              <a:solidFill>
                <a:schemeClr val="lt1"/>
              </a:solidFill>
            </a:endParaRPr>
          </a:p>
        </p:txBody>
      </p:sp>
      <p:pic>
        <p:nvPicPr>
          <p:cNvPr id="58" name="Google Shape;58;p13" title="rvitm-logo-w.png">
            <a:extLst>
              <a:ext uri="{FF2B5EF4-FFF2-40B4-BE49-F238E27FC236}">
                <a16:creationId xmlns:a16="http://schemas.microsoft.com/office/drawing/2014/main" id="{9EB9E212-DE55-297B-0B8A-33C222AE221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4" y="87013"/>
            <a:ext cx="699916" cy="69991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9" name="Google Shape;59;p13" title="ncc-logo.png">
            <a:extLst>
              <a:ext uri="{FF2B5EF4-FFF2-40B4-BE49-F238E27FC236}">
                <a16:creationId xmlns:a16="http://schemas.microsoft.com/office/drawing/2014/main" id="{875E1CC4-7F57-9741-425F-298EDC271E0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7477" y="87013"/>
            <a:ext cx="498563" cy="747617"/>
          </a:xfrm>
          <a:prstGeom prst="rect">
            <a:avLst/>
          </a:prstGeom>
          <a:noFill/>
          <a:ln>
            <a:noFill/>
          </a:ln>
          <a:effectLst>
            <a:outerShdw blurRad="457200" dist="19050" dir="4200000" algn="bl" rotWithShape="0">
              <a:srgbClr val="000000"/>
            </a:outerShdw>
          </a:effectLst>
        </p:spPr>
      </p:pic>
      <p:pic>
        <p:nvPicPr>
          <p:cNvPr id="60" name="Google Shape;60;p13" descr="Flag of India - Wikipedia">
            <a:extLst>
              <a:ext uri="{FF2B5EF4-FFF2-40B4-BE49-F238E27FC236}">
                <a16:creationId xmlns:a16="http://schemas.microsoft.com/office/drawing/2014/main" id="{705292B8-C247-1656-4B92-AAD1BE9F9D8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580033"/>
            <a:ext cx="1120193" cy="74761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>
            <a:extLst>
              <a:ext uri="{FF2B5EF4-FFF2-40B4-BE49-F238E27FC236}">
                <a16:creationId xmlns:a16="http://schemas.microsoft.com/office/drawing/2014/main" id="{84E4C4AF-58C7-F749-9562-5A203475442C}"/>
              </a:ext>
            </a:extLst>
          </p:cNvPr>
          <p:cNvSpPr/>
          <p:nvPr/>
        </p:nvSpPr>
        <p:spPr>
          <a:xfrm>
            <a:off x="1671189" y="1951013"/>
            <a:ext cx="4210898" cy="1425624"/>
          </a:xfrm>
          <a:prstGeom prst="roundRect">
            <a:avLst>
              <a:gd name="adj" fmla="val 2743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7026"/>
              <a:t>SM012</a:t>
            </a:r>
            <a:endParaRPr sz="7026" dirty="0"/>
          </a:p>
        </p:txBody>
      </p:sp>
      <p:sp>
        <p:nvSpPr>
          <p:cNvPr id="2" name="Google Shape;76;p14">
            <a:extLst>
              <a:ext uri="{FF2B5EF4-FFF2-40B4-BE49-F238E27FC236}">
                <a16:creationId xmlns:a16="http://schemas.microsoft.com/office/drawing/2014/main" id="{BA70C0CA-50AB-820B-D43C-155F71013FFF}"/>
              </a:ext>
            </a:extLst>
          </p:cNvPr>
          <p:cNvSpPr txBox="1"/>
          <p:nvPr/>
        </p:nvSpPr>
        <p:spPr>
          <a:xfrm>
            <a:off x="4535382" y="193724"/>
            <a:ext cx="2498810" cy="508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t" anchorCtr="0">
            <a:noAutofit/>
          </a:bodyPr>
          <a:lstStyle/>
          <a:p>
            <a:r>
              <a:rPr lang="en" sz="2315" dirty="0">
                <a:solidFill>
                  <a:schemeClr val="lt1"/>
                </a:solidFill>
              </a:rPr>
              <a:t>3K Student Men</a:t>
            </a:r>
            <a:endParaRPr sz="2315" dirty="0">
              <a:solidFill>
                <a:schemeClr val="lt1"/>
              </a:solidFill>
            </a:endParaRPr>
          </a:p>
        </p:txBody>
      </p:sp>
      <p:sp>
        <p:nvSpPr>
          <p:cNvPr id="5" name="Google Shape;62;p13">
            <a:extLst>
              <a:ext uri="{FF2B5EF4-FFF2-40B4-BE49-F238E27FC236}">
                <a16:creationId xmlns:a16="http://schemas.microsoft.com/office/drawing/2014/main" id="{AC210A85-718B-3E91-331B-A7A5BD744AAE}"/>
              </a:ext>
            </a:extLst>
          </p:cNvPr>
          <p:cNvSpPr/>
          <p:nvPr/>
        </p:nvSpPr>
        <p:spPr>
          <a:xfrm>
            <a:off x="4983892" y="4622766"/>
            <a:ext cx="2492148" cy="588801"/>
          </a:xfrm>
          <a:prstGeom prst="roundRect">
            <a:avLst>
              <a:gd name="adj" fmla="val 33081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t" anchorCtr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60">
                <a:latin typeface="Libre Barcode 39"/>
                <a:ea typeface="Libre Barcode 39"/>
                <a:cs typeface="Libre Barcode 39"/>
                <a:sym typeface="Libre Barcode 39"/>
              </a:rPr>
              <a:t>*SM012*</a:t>
            </a:r>
            <a:endParaRPr lang="en-US" sz="4960" dirty="0">
              <a:latin typeface="Libre Barcode 39"/>
              <a:ea typeface="Libre Barcode 39"/>
              <a:cs typeface="Libre Barcode 39"/>
              <a:sym typeface="Libre Barcode 39"/>
            </a:endParaRPr>
          </a:p>
        </p:txBody>
      </p:sp>
      <p:sp>
        <p:nvSpPr>
          <p:cNvPr id="6" name="Google Shape;64;p13">
            <a:extLst>
              <a:ext uri="{FF2B5EF4-FFF2-40B4-BE49-F238E27FC236}">
                <a16:creationId xmlns:a16="http://schemas.microsoft.com/office/drawing/2014/main" id="{7E9B0118-4557-95FB-E88F-B53D84020A9B}"/>
              </a:ext>
            </a:extLst>
          </p:cNvPr>
          <p:cNvSpPr/>
          <p:nvPr/>
        </p:nvSpPr>
        <p:spPr>
          <a:xfrm>
            <a:off x="2307608" y="4662696"/>
            <a:ext cx="1488869" cy="508939"/>
          </a:xfrm>
          <a:prstGeom prst="roundRect">
            <a:avLst>
              <a:gd name="adj" fmla="val 36603"/>
            </a:avLst>
          </a:prstGeom>
          <a:solidFill>
            <a:srgbClr val="88080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2728">
                <a:solidFill>
                  <a:schemeClr val="lt1"/>
                </a:solidFill>
              </a:rPr>
              <a:t>AB+ve</a:t>
            </a:r>
            <a:endParaRPr sz="2728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941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F6F5CBA9-90C2-3129-DA39-EB62F60D9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marathon-bd.png">
            <a:extLst>
              <a:ext uri="{FF2B5EF4-FFF2-40B4-BE49-F238E27FC236}">
                <a16:creationId xmlns:a16="http://schemas.microsoft.com/office/drawing/2014/main" id="{C8FB7BFD-886D-DAB8-F779-E5074034174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57758"/>
          <a:stretch/>
        </p:blipFill>
        <p:spPr>
          <a:xfrm>
            <a:off x="-1" y="537667"/>
            <a:ext cx="7559675" cy="478998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6F6D5205-1D4B-1D34-B916-07AF2DF4CD56}"/>
              </a:ext>
            </a:extLst>
          </p:cNvPr>
          <p:cNvSpPr/>
          <p:nvPr/>
        </p:nvSpPr>
        <p:spPr>
          <a:xfrm>
            <a:off x="-1" y="1"/>
            <a:ext cx="4398071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gradFill>
            <a:gsLst>
              <a:gs pos="0">
                <a:srgbClr val="1F3B17"/>
              </a:gs>
              <a:gs pos="100000">
                <a:srgbClr val="356627"/>
              </a:gs>
              <a:gs pos="100000">
                <a:srgbClr val="203E13"/>
              </a:gs>
            </a:gsLst>
            <a:lin ang="2700006" scaled="0"/>
          </a:gradFill>
          <a:ln>
            <a:noFill/>
          </a:ln>
        </p:spPr>
        <p:txBody>
          <a:bodyPr/>
          <a:lstStyle/>
          <a:p>
            <a:endParaRPr lang="en-US" sz="1157" dirty="0"/>
          </a:p>
        </p:txBody>
      </p:sp>
      <p:sp>
        <p:nvSpPr>
          <p:cNvPr id="56" name="Google Shape;56;p13">
            <a:extLst>
              <a:ext uri="{FF2B5EF4-FFF2-40B4-BE49-F238E27FC236}">
                <a16:creationId xmlns:a16="http://schemas.microsoft.com/office/drawing/2014/main" id="{3EA45222-7862-66DE-F7E6-3D1152C8385D}"/>
              </a:ext>
            </a:extLst>
          </p:cNvPr>
          <p:cNvSpPr/>
          <p:nvPr/>
        </p:nvSpPr>
        <p:spPr>
          <a:xfrm rot="10800000">
            <a:off x="3247030" y="-1"/>
            <a:ext cx="4312644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solidFill>
            <a:srgbClr val="1155CC"/>
          </a:solidFill>
          <a:ln>
            <a:noFill/>
          </a:ln>
        </p:spPr>
        <p:txBody>
          <a:bodyPr/>
          <a:lstStyle/>
          <a:p>
            <a:endParaRPr lang="en-US" sz="1157"/>
          </a:p>
        </p:txBody>
      </p:sp>
      <p:sp>
        <p:nvSpPr>
          <p:cNvPr id="57" name="Google Shape;57;p13">
            <a:extLst>
              <a:ext uri="{FF2B5EF4-FFF2-40B4-BE49-F238E27FC236}">
                <a16:creationId xmlns:a16="http://schemas.microsoft.com/office/drawing/2014/main" id="{F07C2BCB-AD21-A9A9-7802-1E8B8FC14D3E}"/>
              </a:ext>
            </a:extLst>
          </p:cNvPr>
          <p:cNvSpPr txBox="1"/>
          <p:nvPr/>
        </p:nvSpPr>
        <p:spPr>
          <a:xfrm>
            <a:off x="861650" y="87013"/>
            <a:ext cx="2914989" cy="69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" sz="3555" dirty="0">
                <a:solidFill>
                  <a:schemeClr val="lt1"/>
                </a:solidFill>
              </a:rPr>
              <a:t>RunKumbh</a:t>
            </a:r>
            <a:endParaRPr sz="3555" dirty="0">
              <a:solidFill>
                <a:schemeClr val="lt1"/>
              </a:solidFill>
            </a:endParaRPr>
          </a:p>
        </p:txBody>
      </p:sp>
      <p:pic>
        <p:nvPicPr>
          <p:cNvPr id="58" name="Google Shape;58;p13" title="rvitm-logo-w.png">
            <a:extLst>
              <a:ext uri="{FF2B5EF4-FFF2-40B4-BE49-F238E27FC236}">
                <a16:creationId xmlns:a16="http://schemas.microsoft.com/office/drawing/2014/main" id="{9EB9E212-DE55-297B-0B8A-33C222AE221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4" y="87013"/>
            <a:ext cx="699916" cy="69991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9" name="Google Shape;59;p13" title="ncc-logo.png">
            <a:extLst>
              <a:ext uri="{FF2B5EF4-FFF2-40B4-BE49-F238E27FC236}">
                <a16:creationId xmlns:a16="http://schemas.microsoft.com/office/drawing/2014/main" id="{875E1CC4-7F57-9741-425F-298EDC271E0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7477" y="87013"/>
            <a:ext cx="498563" cy="747617"/>
          </a:xfrm>
          <a:prstGeom prst="rect">
            <a:avLst/>
          </a:prstGeom>
          <a:noFill/>
          <a:ln>
            <a:noFill/>
          </a:ln>
          <a:effectLst>
            <a:outerShdw blurRad="457200" dist="19050" dir="4200000" algn="bl" rotWithShape="0">
              <a:srgbClr val="000000"/>
            </a:outerShdw>
          </a:effectLst>
        </p:spPr>
      </p:pic>
      <p:pic>
        <p:nvPicPr>
          <p:cNvPr id="60" name="Google Shape;60;p13" descr="Flag of India - Wikipedia">
            <a:extLst>
              <a:ext uri="{FF2B5EF4-FFF2-40B4-BE49-F238E27FC236}">
                <a16:creationId xmlns:a16="http://schemas.microsoft.com/office/drawing/2014/main" id="{705292B8-C247-1656-4B92-AAD1BE9F9D8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580033"/>
            <a:ext cx="1120193" cy="74761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>
            <a:extLst>
              <a:ext uri="{FF2B5EF4-FFF2-40B4-BE49-F238E27FC236}">
                <a16:creationId xmlns:a16="http://schemas.microsoft.com/office/drawing/2014/main" id="{84E4C4AF-58C7-F749-9562-5A203475442C}"/>
              </a:ext>
            </a:extLst>
          </p:cNvPr>
          <p:cNvSpPr/>
          <p:nvPr/>
        </p:nvSpPr>
        <p:spPr>
          <a:xfrm>
            <a:off x="1671189" y="1951013"/>
            <a:ext cx="4210898" cy="1425624"/>
          </a:xfrm>
          <a:prstGeom prst="roundRect">
            <a:avLst>
              <a:gd name="adj" fmla="val 2743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7026"/>
              <a:t>SM002</a:t>
            </a:r>
            <a:endParaRPr sz="7026" dirty="0"/>
          </a:p>
        </p:txBody>
      </p:sp>
      <p:sp>
        <p:nvSpPr>
          <p:cNvPr id="2" name="Google Shape;76;p14">
            <a:extLst>
              <a:ext uri="{FF2B5EF4-FFF2-40B4-BE49-F238E27FC236}">
                <a16:creationId xmlns:a16="http://schemas.microsoft.com/office/drawing/2014/main" id="{BA70C0CA-50AB-820B-D43C-155F71013FFF}"/>
              </a:ext>
            </a:extLst>
          </p:cNvPr>
          <p:cNvSpPr txBox="1"/>
          <p:nvPr/>
        </p:nvSpPr>
        <p:spPr>
          <a:xfrm>
            <a:off x="4535382" y="193724"/>
            <a:ext cx="2498810" cy="508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t" anchorCtr="0">
            <a:noAutofit/>
          </a:bodyPr>
          <a:lstStyle/>
          <a:p>
            <a:r>
              <a:rPr lang="en" sz="2315" dirty="0">
                <a:solidFill>
                  <a:schemeClr val="lt1"/>
                </a:solidFill>
              </a:rPr>
              <a:t>3K Student Men</a:t>
            </a:r>
            <a:endParaRPr sz="2315" dirty="0">
              <a:solidFill>
                <a:schemeClr val="lt1"/>
              </a:solidFill>
            </a:endParaRPr>
          </a:p>
        </p:txBody>
      </p:sp>
      <p:sp>
        <p:nvSpPr>
          <p:cNvPr id="5" name="Google Shape;62;p13">
            <a:extLst>
              <a:ext uri="{FF2B5EF4-FFF2-40B4-BE49-F238E27FC236}">
                <a16:creationId xmlns:a16="http://schemas.microsoft.com/office/drawing/2014/main" id="{AC210A85-718B-3E91-331B-A7A5BD744AAE}"/>
              </a:ext>
            </a:extLst>
          </p:cNvPr>
          <p:cNvSpPr/>
          <p:nvPr/>
        </p:nvSpPr>
        <p:spPr>
          <a:xfrm>
            <a:off x="4983892" y="4622766"/>
            <a:ext cx="2492148" cy="588801"/>
          </a:xfrm>
          <a:prstGeom prst="roundRect">
            <a:avLst>
              <a:gd name="adj" fmla="val 33081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t" anchorCtr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60">
                <a:latin typeface="Libre Barcode 39"/>
                <a:ea typeface="Libre Barcode 39"/>
                <a:cs typeface="Libre Barcode 39"/>
                <a:sym typeface="Libre Barcode 39"/>
              </a:rPr>
              <a:t>*SM002*</a:t>
            </a:r>
            <a:endParaRPr lang="en-US" sz="4960" dirty="0">
              <a:latin typeface="Libre Barcode 39"/>
              <a:ea typeface="Libre Barcode 39"/>
              <a:cs typeface="Libre Barcode 39"/>
              <a:sym typeface="Libre Barcode 39"/>
            </a:endParaRPr>
          </a:p>
        </p:txBody>
      </p:sp>
      <p:sp>
        <p:nvSpPr>
          <p:cNvPr id="6" name="Google Shape;64;p13">
            <a:extLst>
              <a:ext uri="{FF2B5EF4-FFF2-40B4-BE49-F238E27FC236}">
                <a16:creationId xmlns:a16="http://schemas.microsoft.com/office/drawing/2014/main" id="{7E9B0118-4557-95FB-E88F-B53D84020A9B}"/>
              </a:ext>
            </a:extLst>
          </p:cNvPr>
          <p:cNvSpPr/>
          <p:nvPr/>
        </p:nvSpPr>
        <p:spPr>
          <a:xfrm>
            <a:off x="2307608" y="4662696"/>
            <a:ext cx="1488869" cy="508939"/>
          </a:xfrm>
          <a:prstGeom prst="roundRect">
            <a:avLst>
              <a:gd name="adj" fmla="val 36603"/>
            </a:avLst>
          </a:prstGeom>
          <a:solidFill>
            <a:srgbClr val="88080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2728">
                <a:solidFill>
                  <a:schemeClr val="lt1"/>
                </a:solidFill>
              </a:rPr>
              <a:t>O+ve</a:t>
            </a:r>
            <a:endParaRPr sz="2728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736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F6F5CBA9-90C2-3129-DA39-EB62F60D9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marathon-bd.png">
            <a:extLst>
              <a:ext uri="{FF2B5EF4-FFF2-40B4-BE49-F238E27FC236}">
                <a16:creationId xmlns:a16="http://schemas.microsoft.com/office/drawing/2014/main" id="{C8FB7BFD-886D-DAB8-F779-E5074034174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57758"/>
          <a:stretch/>
        </p:blipFill>
        <p:spPr>
          <a:xfrm>
            <a:off x="-1" y="537667"/>
            <a:ext cx="7559675" cy="478998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6F6D5205-1D4B-1D34-B916-07AF2DF4CD56}"/>
              </a:ext>
            </a:extLst>
          </p:cNvPr>
          <p:cNvSpPr/>
          <p:nvPr/>
        </p:nvSpPr>
        <p:spPr>
          <a:xfrm>
            <a:off x="-1" y="1"/>
            <a:ext cx="4398071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gradFill>
            <a:gsLst>
              <a:gs pos="0">
                <a:srgbClr val="1F3B17"/>
              </a:gs>
              <a:gs pos="100000">
                <a:srgbClr val="356627"/>
              </a:gs>
              <a:gs pos="100000">
                <a:srgbClr val="203E13"/>
              </a:gs>
            </a:gsLst>
            <a:lin ang="2700006" scaled="0"/>
          </a:gradFill>
          <a:ln>
            <a:noFill/>
          </a:ln>
        </p:spPr>
        <p:txBody>
          <a:bodyPr/>
          <a:lstStyle/>
          <a:p>
            <a:endParaRPr lang="en-US" sz="1157" dirty="0"/>
          </a:p>
        </p:txBody>
      </p:sp>
      <p:sp>
        <p:nvSpPr>
          <p:cNvPr id="56" name="Google Shape;56;p13">
            <a:extLst>
              <a:ext uri="{FF2B5EF4-FFF2-40B4-BE49-F238E27FC236}">
                <a16:creationId xmlns:a16="http://schemas.microsoft.com/office/drawing/2014/main" id="{3EA45222-7862-66DE-F7E6-3D1152C8385D}"/>
              </a:ext>
            </a:extLst>
          </p:cNvPr>
          <p:cNvSpPr/>
          <p:nvPr/>
        </p:nvSpPr>
        <p:spPr>
          <a:xfrm rot="10800000">
            <a:off x="3247030" y="-1"/>
            <a:ext cx="4312644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solidFill>
            <a:srgbClr val="1155CC"/>
          </a:solidFill>
          <a:ln>
            <a:noFill/>
          </a:ln>
        </p:spPr>
        <p:txBody>
          <a:bodyPr/>
          <a:lstStyle/>
          <a:p>
            <a:endParaRPr lang="en-US" sz="1157"/>
          </a:p>
        </p:txBody>
      </p:sp>
      <p:sp>
        <p:nvSpPr>
          <p:cNvPr id="57" name="Google Shape;57;p13">
            <a:extLst>
              <a:ext uri="{FF2B5EF4-FFF2-40B4-BE49-F238E27FC236}">
                <a16:creationId xmlns:a16="http://schemas.microsoft.com/office/drawing/2014/main" id="{F07C2BCB-AD21-A9A9-7802-1E8B8FC14D3E}"/>
              </a:ext>
            </a:extLst>
          </p:cNvPr>
          <p:cNvSpPr txBox="1"/>
          <p:nvPr/>
        </p:nvSpPr>
        <p:spPr>
          <a:xfrm>
            <a:off x="861650" y="87013"/>
            <a:ext cx="2914989" cy="69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" sz="3555" dirty="0">
                <a:solidFill>
                  <a:schemeClr val="lt1"/>
                </a:solidFill>
              </a:rPr>
              <a:t>RunKumbh</a:t>
            </a:r>
            <a:endParaRPr sz="3555" dirty="0">
              <a:solidFill>
                <a:schemeClr val="lt1"/>
              </a:solidFill>
            </a:endParaRPr>
          </a:p>
        </p:txBody>
      </p:sp>
      <p:pic>
        <p:nvPicPr>
          <p:cNvPr id="58" name="Google Shape;58;p13" title="rvitm-logo-w.png">
            <a:extLst>
              <a:ext uri="{FF2B5EF4-FFF2-40B4-BE49-F238E27FC236}">
                <a16:creationId xmlns:a16="http://schemas.microsoft.com/office/drawing/2014/main" id="{9EB9E212-DE55-297B-0B8A-33C222AE221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4" y="87013"/>
            <a:ext cx="699916" cy="69991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9" name="Google Shape;59;p13" title="ncc-logo.png">
            <a:extLst>
              <a:ext uri="{FF2B5EF4-FFF2-40B4-BE49-F238E27FC236}">
                <a16:creationId xmlns:a16="http://schemas.microsoft.com/office/drawing/2014/main" id="{875E1CC4-7F57-9741-425F-298EDC271E0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7477" y="87013"/>
            <a:ext cx="498563" cy="747617"/>
          </a:xfrm>
          <a:prstGeom prst="rect">
            <a:avLst/>
          </a:prstGeom>
          <a:noFill/>
          <a:ln>
            <a:noFill/>
          </a:ln>
          <a:effectLst>
            <a:outerShdw blurRad="457200" dist="19050" dir="4200000" algn="bl" rotWithShape="0">
              <a:srgbClr val="000000"/>
            </a:outerShdw>
          </a:effectLst>
        </p:spPr>
      </p:pic>
      <p:pic>
        <p:nvPicPr>
          <p:cNvPr id="60" name="Google Shape;60;p13" descr="Flag of India - Wikipedia">
            <a:extLst>
              <a:ext uri="{FF2B5EF4-FFF2-40B4-BE49-F238E27FC236}">
                <a16:creationId xmlns:a16="http://schemas.microsoft.com/office/drawing/2014/main" id="{705292B8-C247-1656-4B92-AAD1BE9F9D8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580033"/>
            <a:ext cx="1120193" cy="74761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>
            <a:extLst>
              <a:ext uri="{FF2B5EF4-FFF2-40B4-BE49-F238E27FC236}">
                <a16:creationId xmlns:a16="http://schemas.microsoft.com/office/drawing/2014/main" id="{84E4C4AF-58C7-F749-9562-5A203475442C}"/>
              </a:ext>
            </a:extLst>
          </p:cNvPr>
          <p:cNvSpPr/>
          <p:nvPr/>
        </p:nvSpPr>
        <p:spPr>
          <a:xfrm>
            <a:off x="1671189" y="1951013"/>
            <a:ext cx="4210898" cy="1425624"/>
          </a:xfrm>
          <a:prstGeom prst="roundRect">
            <a:avLst>
              <a:gd name="adj" fmla="val 2743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7026"/>
              <a:t>SM013</a:t>
            </a:r>
            <a:endParaRPr sz="7026" dirty="0"/>
          </a:p>
        </p:txBody>
      </p:sp>
      <p:sp>
        <p:nvSpPr>
          <p:cNvPr id="2" name="Google Shape;76;p14">
            <a:extLst>
              <a:ext uri="{FF2B5EF4-FFF2-40B4-BE49-F238E27FC236}">
                <a16:creationId xmlns:a16="http://schemas.microsoft.com/office/drawing/2014/main" id="{BA70C0CA-50AB-820B-D43C-155F71013FFF}"/>
              </a:ext>
            </a:extLst>
          </p:cNvPr>
          <p:cNvSpPr txBox="1"/>
          <p:nvPr/>
        </p:nvSpPr>
        <p:spPr>
          <a:xfrm>
            <a:off x="4535382" y="193724"/>
            <a:ext cx="2498810" cy="508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t" anchorCtr="0">
            <a:noAutofit/>
          </a:bodyPr>
          <a:lstStyle/>
          <a:p>
            <a:r>
              <a:rPr lang="en" sz="2315" dirty="0">
                <a:solidFill>
                  <a:schemeClr val="lt1"/>
                </a:solidFill>
              </a:rPr>
              <a:t>3K Student Men</a:t>
            </a:r>
            <a:endParaRPr sz="2315" dirty="0">
              <a:solidFill>
                <a:schemeClr val="lt1"/>
              </a:solidFill>
            </a:endParaRPr>
          </a:p>
        </p:txBody>
      </p:sp>
      <p:sp>
        <p:nvSpPr>
          <p:cNvPr id="5" name="Google Shape;62;p13">
            <a:extLst>
              <a:ext uri="{FF2B5EF4-FFF2-40B4-BE49-F238E27FC236}">
                <a16:creationId xmlns:a16="http://schemas.microsoft.com/office/drawing/2014/main" id="{AC210A85-718B-3E91-331B-A7A5BD744AAE}"/>
              </a:ext>
            </a:extLst>
          </p:cNvPr>
          <p:cNvSpPr/>
          <p:nvPr/>
        </p:nvSpPr>
        <p:spPr>
          <a:xfrm>
            <a:off x="4983892" y="4622766"/>
            <a:ext cx="2492148" cy="588801"/>
          </a:xfrm>
          <a:prstGeom prst="roundRect">
            <a:avLst>
              <a:gd name="adj" fmla="val 33081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t" anchorCtr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60">
                <a:latin typeface="Libre Barcode 39"/>
                <a:ea typeface="Libre Barcode 39"/>
                <a:cs typeface="Libre Barcode 39"/>
                <a:sym typeface="Libre Barcode 39"/>
              </a:rPr>
              <a:t>*SM013*</a:t>
            </a:r>
            <a:endParaRPr lang="en-US" sz="4960" dirty="0">
              <a:latin typeface="Libre Barcode 39"/>
              <a:ea typeface="Libre Barcode 39"/>
              <a:cs typeface="Libre Barcode 39"/>
              <a:sym typeface="Libre Barcode 39"/>
            </a:endParaRPr>
          </a:p>
        </p:txBody>
      </p:sp>
      <p:sp>
        <p:nvSpPr>
          <p:cNvPr id="6" name="Google Shape;64;p13">
            <a:extLst>
              <a:ext uri="{FF2B5EF4-FFF2-40B4-BE49-F238E27FC236}">
                <a16:creationId xmlns:a16="http://schemas.microsoft.com/office/drawing/2014/main" id="{7E9B0118-4557-95FB-E88F-B53D84020A9B}"/>
              </a:ext>
            </a:extLst>
          </p:cNvPr>
          <p:cNvSpPr/>
          <p:nvPr/>
        </p:nvSpPr>
        <p:spPr>
          <a:xfrm>
            <a:off x="2307608" y="4662696"/>
            <a:ext cx="1488869" cy="508939"/>
          </a:xfrm>
          <a:prstGeom prst="roundRect">
            <a:avLst>
              <a:gd name="adj" fmla="val 36603"/>
            </a:avLst>
          </a:prstGeom>
          <a:solidFill>
            <a:srgbClr val="88080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2728">
                <a:solidFill>
                  <a:schemeClr val="lt1"/>
                </a:solidFill>
              </a:rPr>
              <a:t>B+ve</a:t>
            </a:r>
            <a:endParaRPr sz="2728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996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F6F5CBA9-90C2-3129-DA39-EB62F60D9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marathon-bd.png">
            <a:extLst>
              <a:ext uri="{FF2B5EF4-FFF2-40B4-BE49-F238E27FC236}">
                <a16:creationId xmlns:a16="http://schemas.microsoft.com/office/drawing/2014/main" id="{C8FB7BFD-886D-DAB8-F779-E5074034174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57758"/>
          <a:stretch/>
        </p:blipFill>
        <p:spPr>
          <a:xfrm>
            <a:off x="-1" y="537667"/>
            <a:ext cx="7559675" cy="478998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6F6D5205-1D4B-1D34-B916-07AF2DF4CD56}"/>
              </a:ext>
            </a:extLst>
          </p:cNvPr>
          <p:cNvSpPr/>
          <p:nvPr/>
        </p:nvSpPr>
        <p:spPr>
          <a:xfrm>
            <a:off x="-1" y="1"/>
            <a:ext cx="4398071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gradFill>
            <a:gsLst>
              <a:gs pos="0">
                <a:srgbClr val="1F3B17"/>
              </a:gs>
              <a:gs pos="100000">
                <a:srgbClr val="356627"/>
              </a:gs>
              <a:gs pos="100000">
                <a:srgbClr val="203E13"/>
              </a:gs>
            </a:gsLst>
            <a:lin ang="2700006" scaled="0"/>
          </a:gradFill>
          <a:ln>
            <a:noFill/>
          </a:ln>
        </p:spPr>
        <p:txBody>
          <a:bodyPr/>
          <a:lstStyle/>
          <a:p>
            <a:endParaRPr lang="en-US" sz="1157" dirty="0"/>
          </a:p>
        </p:txBody>
      </p:sp>
      <p:sp>
        <p:nvSpPr>
          <p:cNvPr id="56" name="Google Shape;56;p13">
            <a:extLst>
              <a:ext uri="{FF2B5EF4-FFF2-40B4-BE49-F238E27FC236}">
                <a16:creationId xmlns:a16="http://schemas.microsoft.com/office/drawing/2014/main" id="{3EA45222-7862-66DE-F7E6-3D1152C8385D}"/>
              </a:ext>
            </a:extLst>
          </p:cNvPr>
          <p:cNvSpPr/>
          <p:nvPr/>
        </p:nvSpPr>
        <p:spPr>
          <a:xfrm rot="10800000">
            <a:off x="3247030" y="-1"/>
            <a:ext cx="4312644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solidFill>
            <a:srgbClr val="1155CC"/>
          </a:solidFill>
          <a:ln>
            <a:noFill/>
          </a:ln>
        </p:spPr>
        <p:txBody>
          <a:bodyPr/>
          <a:lstStyle/>
          <a:p>
            <a:endParaRPr lang="en-US" sz="1157"/>
          </a:p>
        </p:txBody>
      </p:sp>
      <p:sp>
        <p:nvSpPr>
          <p:cNvPr id="57" name="Google Shape;57;p13">
            <a:extLst>
              <a:ext uri="{FF2B5EF4-FFF2-40B4-BE49-F238E27FC236}">
                <a16:creationId xmlns:a16="http://schemas.microsoft.com/office/drawing/2014/main" id="{F07C2BCB-AD21-A9A9-7802-1E8B8FC14D3E}"/>
              </a:ext>
            </a:extLst>
          </p:cNvPr>
          <p:cNvSpPr txBox="1"/>
          <p:nvPr/>
        </p:nvSpPr>
        <p:spPr>
          <a:xfrm>
            <a:off x="861650" y="87013"/>
            <a:ext cx="2914989" cy="69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" sz="3555" dirty="0">
                <a:solidFill>
                  <a:schemeClr val="lt1"/>
                </a:solidFill>
              </a:rPr>
              <a:t>RunKumbh</a:t>
            </a:r>
            <a:endParaRPr sz="3555" dirty="0">
              <a:solidFill>
                <a:schemeClr val="lt1"/>
              </a:solidFill>
            </a:endParaRPr>
          </a:p>
        </p:txBody>
      </p:sp>
      <p:pic>
        <p:nvPicPr>
          <p:cNvPr id="58" name="Google Shape;58;p13" title="rvitm-logo-w.png">
            <a:extLst>
              <a:ext uri="{FF2B5EF4-FFF2-40B4-BE49-F238E27FC236}">
                <a16:creationId xmlns:a16="http://schemas.microsoft.com/office/drawing/2014/main" id="{9EB9E212-DE55-297B-0B8A-33C222AE221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4" y="87013"/>
            <a:ext cx="699916" cy="69991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9" name="Google Shape;59;p13" title="ncc-logo.png">
            <a:extLst>
              <a:ext uri="{FF2B5EF4-FFF2-40B4-BE49-F238E27FC236}">
                <a16:creationId xmlns:a16="http://schemas.microsoft.com/office/drawing/2014/main" id="{875E1CC4-7F57-9741-425F-298EDC271E0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7477" y="87013"/>
            <a:ext cx="498563" cy="747617"/>
          </a:xfrm>
          <a:prstGeom prst="rect">
            <a:avLst/>
          </a:prstGeom>
          <a:noFill/>
          <a:ln>
            <a:noFill/>
          </a:ln>
          <a:effectLst>
            <a:outerShdw blurRad="457200" dist="19050" dir="4200000" algn="bl" rotWithShape="0">
              <a:srgbClr val="000000"/>
            </a:outerShdw>
          </a:effectLst>
        </p:spPr>
      </p:pic>
      <p:pic>
        <p:nvPicPr>
          <p:cNvPr id="60" name="Google Shape;60;p13" descr="Flag of India - Wikipedia">
            <a:extLst>
              <a:ext uri="{FF2B5EF4-FFF2-40B4-BE49-F238E27FC236}">
                <a16:creationId xmlns:a16="http://schemas.microsoft.com/office/drawing/2014/main" id="{705292B8-C247-1656-4B92-AAD1BE9F9D8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580033"/>
            <a:ext cx="1120193" cy="74761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>
            <a:extLst>
              <a:ext uri="{FF2B5EF4-FFF2-40B4-BE49-F238E27FC236}">
                <a16:creationId xmlns:a16="http://schemas.microsoft.com/office/drawing/2014/main" id="{84E4C4AF-58C7-F749-9562-5A203475442C}"/>
              </a:ext>
            </a:extLst>
          </p:cNvPr>
          <p:cNvSpPr/>
          <p:nvPr/>
        </p:nvSpPr>
        <p:spPr>
          <a:xfrm>
            <a:off x="1671189" y="1951013"/>
            <a:ext cx="4210898" cy="1425624"/>
          </a:xfrm>
          <a:prstGeom prst="roundRect">
            <a:avLst>
              <a:gd name="adj" fmla="val 2743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7026"/>
              <a:t>SM014</a:t>
            </a:r>
            <a:endParaRPr sz="7026" dirty="0"/>
          </a:p>
        </p:txBody>
      </p:sp>
      <p:sp>
        <p:nvSpPr>
          <p:cNvPr id="2" name="Google Shape;76;p14">
            <a:extLst>
              <a:ext uri="{FF2B5EF4-FFF2-40B4-BE49-F238E27FC236}">
                <a16:creationId xmlns:a16="http://schemas.microsoft.com/office/drawing/2014/main" id="{BA70C0CA-50AB-820B-D43C-155F71013FFF}"/>
              </a:ext>
            </a:extLst>
          </p:cNvPr>
          <p:cNvSpPr txBox="1"/>
          <p:nvPr/>
        </p:nvSpPr>
        <p:spPr>
          <a:xfrm>
            <a:off x="4535382" y="193724"/>
            <a:ext cx="2498810" cy="508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t" anchorCtr="0">
            <a:noAutofit/>
          </a:bodyPr>
          <a:lstStyle/>
          <a:p>
            <a:r>
              <a:rPr lang="en" sz="2315" dirty="0">
                <a:solidFill>
                  <a:schemeClr val="lt1"/>
                </a:solidFill>
              </a:rPr>
              <a:t>3K Student Men</a:t>
            </a:r>
            <a:endParaRPr sz="2315" dirty="0">
              <a:solidFill>
                <a:schemeClr val="lt1"/>
              </a:solidFill>
            </a:endParaRPr>
          </a:p>
        </p:txBody>
      </p:sp>
      <p:sp>
        <p:nvSpPr>
          <p:cNvPr id="5" name="Google Shape;62;p13">
            <a:extLst>
              <a:ext uri="{FF2B5EF4-FFF2-40B4-BE49-F238E27FC236}">
                <a16:creationId xmlns:a16="http://schemas.microsoft.com/office/drawing/2014/main" id="{AC210A85-718B-3E91-331B-A7A5BD744AAE}"/>
              </a:ext>
            </a:extLst>
          </p:cNvPr>
          <p:cNvSpPr/>
          <p:nvPr/>
        </p:nvSpPr>
        <p:spPr>
          <a:xfrm>
            <a:off x="4983892" y="4622766"/>
            <a:ext cx="2492148" cy="588801"/>
          </a:xfrm>
          <a:prstGeom prst="roundRect">
            <a:avLst>
              <a:gd name="adj" fmla="val 33081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t" anchorCtr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60">
                <a:latin typeface="Libre Barcode 39"/>
                <a:ea typeface="Libre Barcode 39"/>
                <a:cs typeface="Libre Barcode 39"/>
                <a:sym typeface="Libre Barcode 39"/>
              </a:rPr>
              <a:t>*SM014*</a:t>
            </a:r>
            <a:endParaRPr lang="en-US" sz="4960" dirty="0">
              <a:latin typeface="Libre Barcode 39"/>
              <a:ea typeface="Libre Barcode 39"/>
              <a:cs typeface="Libre Barcode 39"/>
              <a:sym typeface="Libre Barcode 39"/>
            </a:endParaRPr>
          </a:p>
        </p:txBody>
      </p:sp>
      <p:sp>
        <p:nvSpPr>
          <p:cNvPr id="6" name="Google Shape;64;p13">
            <a:extLst>
              <a:ext uri="{FF2B5EF4-FFF2-40B4-BE49-F238E27FC236}">
                <a16:creationId xmlns:a16="http://schemas.microsoft.com/office/drawing/2014/main" id="{7E9B0118-4557-95FB-E88F-B53D84020A9B}"/>
              </a:ext>
            </a:extLst>
          </p:cNvPr>
          <p:cNvSpPr/>
          <p:nvPr/>
        </p:nvSpPr>
        <p:spPr>
          <a:xfrm>
            <a:off x="2307608" y="4662696"/>
            <a:ext cx="1488869" cy="508939"/>
          </a:xfrm>
          <a:prstGeom prst="roundRect">
            <a:avLst>
              <a:gd name="adj" fmla="val 36603"/>
            </a:avLst>
          </a:prstGeom>
          <a:solidFill>
            <a:srgbClr val="88080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2728">
                <a:solidFill>
                  <a:schemeClr val="lt1"/>
                </a:solidFill>
              </a:rPr>
              <a:t>A+ve</a:t>
            </a:r>
            <a:endParaRPr sz="2728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004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F6F5CBA9-90C2-3129-DA39-EB62F60D9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marathon-bd.png">
            <a:extLst>
              <a:ext uri="{FF2B5EF4-FFF2-40B4-BE49-F238E27FC236}">
                <a16:creationId xmlns:a16="http://schemas.microsoft.com/office/drawing/2014/main" id="{C8FB7BFD-886D-DAB8-F779-E5074034174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57758"/>
          <a:stretch/>
        </p:blipFill>
        <p:spPr>
          <a:xfrm>
            <a:off x="-1" y="537667"/>
            <a:ext cx="7559675" cy="478998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6F6D5205-1D4B-1D34-B916-07AF2DF4CD56}"/>
              </a:ext>
            </a:extLst>
          </p:cNvPr>
          <p:cNvSpPr/>
          <p:nvPr/>
        </p:nvSpPr>
        <p:spPr>
          <a:xfrm>
            <a:off x="-1" y="1"/>
            <a:ext cx="4398071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gradFill>
            <a:gsLst>
              <a:gs pos="0">
                <a:srgbClr val="1F3B17"/>
              </a:gs>
              <a:gs pos="100000">
                <a:srgbClr val="356627"/>
              </a:gs>
              <a:gs pos="100000">
                <a:srgbClr val="203E13"/>
              </a:gs>
            </a:gsLst>
            <a:lin ang="2700006" scaled="0"/>
          </a:gradFill>
          <a:ln>
            <a:noFill/>
          </a:ln>
        </p:spPr>
        <p:txBody>
          <a:bodyPr/>
          <a:lstStyle/>
          <a:p>
            <a:endParaRPr lang="en-US" sz="1157" dirty="0"/>
          </a:p>
        </p:txBody>
      </p:sp>
      <p:sp>
        <p:nvSpPr>
          <p:cNvPr id="56" name="Google Shape;56;p13">
            <a:extLst>
              <a:ext uri="{FF2B5EF4-FFF2-40B4-BE49-F238E27FC236}">
                <a16:creationId xmlns:a16="http://schemas.microsoft.com/office/drawing/2014/main" id="{3EA45222-7862-66DE-F7E6-3D1152C8385D}"/>
              </a:ext>
            </a:extLst>
          </p:cNvPr>
          <p:cNvSpPr/>
          <p:nvPr/>
        </p:nvSpPr>
        <p:spPr>
          <a:xfrm rot="10800000">
            <a:off x="3247030" y="-1"/>
            <a:ext cx="4312644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solidFill>
            <a:srgbClr val="1155CC"/>
          </a:solidFill>
          <a:ln>
            <a:noFill/>
          </a:ln>
        </p:spPr>
        <p:txBody>
          <a:bodyPr/>
          <a:lstStyle/>
          <a:p>
            <a:endParaRPr lang="en-US" sz="1157"/>
          </a:p>
        </p:txBody>
      </p:sp>
      <p:sp>
        <p:nvSpPr>
          <p:cNvPr id="57" name="Google Shape;57;p13">
            <a:extLst>
              <a:ext uri="{FF2B5EF4-FFF2-40B4-BE49-F238E27FC236}">
                <a16:creationId xmlns:a16="http://schemas.microsoft.com/office/drawing/2014/main" id="{F07C2BCB-AD21-A9A9-7802-1E8B8FC14D3E}"/>
              </a:ext>
            </a:extLst>
          </p:cNvPr>
          <p:cNvSpPr txBox="1"/>
          <p:nvPr/>
        </p:nvSpPr>
        <p:spPr>
          <a:xfrm>
            <a:off x="861650" y="87013"/>
            <a:ext cx="2914989" cy="69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" sz="3555" dirty="0">
                <a:solidFill>
                  <a:schemeClr val="lt1"/>
                </a:solidFill>
              </a:rPr>
              <a:t>RunKumbh</a:t>
            </a:r>
            <a:endParaRPr sz="3555" dirty="0">
              <a:solidFill>
                <a:schemeClr val="lt1"/>
              </a:solidFill>
            </a:endParaRPr>
          </a:p>
        </p:txBody>
      </p:sp>
      <p:pic>
        <p:nvPicPr>
          <p:cNvPr id="58" name="Google Shape;58;p13" title="rvitm-logo-w.png">
            <a:extLst>
              <a:ext uri="{FF2B5EF4-FFF2-40B4-BE49-F238E27FC236}">
                <a16:creationId xmlns:a16="http://schemas.microsoft.com/office/drawing/2014/main" id="{9EB9E212-DE55-297B-0B8A-33C222AE221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4" y="87013"/>
            <a:ext cx="699916" cy="69991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9" name="Google Shape;59;p13" title="ncc-logo.png">
            <a:extLst>
              <a:ext uri="{FF2B5EF4-FFF2-40B4-BE49-F238E27FC236}">
                <a16:creationId xmlns:a16="http://schemas.microsoft.com/office/drawing/2014/main" id="{875E1CC4-7F57-9741-425F-298EDC271E0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7477" y="87013"/>
            <a:ext cx="498563" cy="747617"/>
          </a:xfrm>
          <a:prstGeom prst="rect">
            <a:avLst/>
          </a:prstGeom>
          <a:noFill/>
          <a:ln>
            <a:noFill/>
          </a:ln>
          <a:effectLst>
            <a:outerShdw blurRad="457200" dist="19050" dir="4200000" algn="bl" rotWithShape="0">
              <a:srgbClr val="000000"/>
            </a:outerShdw>
          </a:effectLst>
        </p:spPr>
      </p:pic>
      <p:pic>
        <p:nvPicPr>
          <p:cNvPr id="60" name="Google Shape;60;p13" descr="Flag of India - Wikipedia">
            <a:extLst>
              <a:ext uri="{FF2B5EF4-FFF2-40B4-BE49-F238E27FC236}">
                <a16:creationId xmlns:a16="http://schemas.microsoft.com/office/drawing/2014/main" id="{705292B8-C247-1656-4B92-AAD1BE9F9D8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580033"/>
            <a:ext cx="1120193" cy="74761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>
            <a:extLst>
              <a:ext uri="{FF2B5EF4-FFF2-40B4-BE49-F238E27FC236}">
                <a16:creationId xmlns:a16="http://schemas.microsoft.com/office/drawing/2014/main" id="{84E4C4AF-58C7-F749-9562-5A203475442C}"/>
              </a:ext>
            </a:extLst>
          </p:cNvPr>
          <p:cNvSpPr/>
          <p:nvPr/>
        </p:nvSpPr>
        <p:spPr>
          <a:xfrm>
            <a:off x="1671189" y="1951013"/>
            <a:ext cx="4210898" cy="1425624"/>
          </a:xfrm>
          <a:prstGeom prst="roundRect">
            <a:avLst>
              <a:gd name="adj" fmla="val 2743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7026"/>
              <a:t>SM015</a:t>
            </a:r>
            <a:endParaRPr sz="7026" dirty="0"/>
          </a:p>
        </p:txBody>
      </p:sp>
      <p:sp>
        <p:nvSpPr>
          <p:cNvPr id="2" name="Google Shape;76;p14">
            <a:extLst>
              <a:ext uri="{FF2B5EF4-FFF2-40B4-BE49-F238E27FC236}">
                <a16:creationId xmlns:a16="http://schemas.microsoft.com/office/drawing/2014/main" id="{BA70C0CA-50AB-820B-D43C-155F71013FFF}"/>
              </a:ext>
            </a:extLst>
          </p:cNvPr>
          <p:cNvSpPr txBox="1"/>
          <p:nvPr/>
        </p:nvSpPr>
        <p:spPr>
          <a:xfrm>
            <a:off x="4535382" y="193724"/>
            <a:ext cx="2498810" cy="508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t" anchorCtr="0">
            <a:noAutofit/>
          </a:bodyPr>
          <a:lstStyle/>
          <a:p>
            <a:r>
              <a:rPr lang="en" sz="2315" dirty="0">
                <a:solidFill>
                  <a:schemeClr val="lt1"/>
                </a:solidFill>
              </a:rPr>
              <a:t>3K Student Men</a:t>
            </a:r>
            <a:endParaRPr sz="2315" dirty="0">
              <a:solidFill>
                <a:schemeClr val="lt1"/>
              </a:solidFill>
            </a:endParaRPr>
          </a:p>
        </p:txBody>
      </p:sp>
      <p:sp>
        <p:nvSpPr>
          <p:cNvPr id="5" name="Google Shape;62;p13">
            <a:extLst>
              <a:ext uri="{FF2B5EF4-FFF2-40B4-BE49-F238E27FC236}">
                <a16:creationId xmlns:a16="http://schemas.microsoft.com/office/drawing/2014/main" id="{AC210A85-718B-3E91-331B-A7A5BD744AAE}"/>
              </a:ext>
            </a:extLst>
          </p:cNvPr>
          <p:cNvSpPr/>
          <p:nvPr/>
        </p:nvSpPr>
        <p:spPr>
          <a:xfrm>
            <a:off x="4983892" y="4622766"/>
            <a:ext cx="2492148" cy="588801"/>
          </a:xfrm>
          <a:prstGeom prst="roundRect">
            <a:avLst>
              <a:gd name="adj" fmla="val 33081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t" anchorCtr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60">
                <a:latin typeface="Libre Barcode 39"/>
                <a:ea typeface="Libre Barcode 39"/>
                <a:cs typeface="Libre Barcode 39"/>
                <a:sym typeface="Libre Barcode 39"/>
              </a:rPr>
              <a:t>*SM015*</a:t>
            </a:r>
            <a:endParaRPr lang="en-US" sz="4960" dirty="0">
              <a:latin typeface="Libre Barcode 39"/>
              <a:ea typeface="Libre Barcode 39"/>
              <a:cs typeface="Libre Barcode 39"/>
              <a:sym typeface="Libre Barcode 39"/>
            </a:endParaRPr>
          </a:p>
        </p:txBody>
      </p:sp>
      <p:sp>
        <p:nvSpPr>
          <p:cNvPr id="6" name="Google Shape;64;p13">
            <a:extLst>
              <a:ext uri="{FF2B5EF4-FFF2-40B4-BE49-F238E27FC236}">
                <a16:creationId xmlns:a16="http://schemas.microsoft.com/office/drawing/2014/main" id="{7E9B0118-4557-95FB-E88F-B53D84020A9B}"/>
              </a:ext>
            </a:extLst>
          </p:cNvPr>
          <p:cNvSpPr/>
          <p:nvPr/>
        </p:nvSpPr>
        <p:spPr>
          <a:xfrm>
            <a:off x="2307608" y="4662696"/>
            <a:ext cx="1488869" cy="508939"/>
          </a:xfrm>
          <a:prstGeom prst="roundRect">
            <a:avLst>
              <a:gd name="adj" fmla="val 36603"/>
            </a:avLst>
          </a:prstGeom>
          <a:solidFill>
            <a:srgbClr val="88080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2728">
                <a:solidFill>
                  <a:schemeClr val="lt1"/>
                </a:solidFill>
              </a:rPr>
              <a:t>A+ve</a:t>
            </a:r>
            <a:endParaRPr sz="2728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271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34C3DA21-AD3D-291B-7C7C-D7C0CF6C9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marathon-bd.png">
            <a:extLst>
              <a:ext uri="{FF2B5EF4-FFF2-40B4-BE49-F238E27FC236}">
                <a16:creationId xmlns:a16="http://schemas.microsoft.com/office/drawing/2014/main" id="{C0274DE9-309E-539C-F8B8-07B4CB9FDD8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57758"/>
          <a:stretch/>
        </p:blipFill>
        <p:spPr>
          <a:xfrm>
            <a:off x="-1" y="537667"/>
            <a:ext cx="7559675" cy="478998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173E159B-EAF2-BFA9-78F1-7258B710266A}"/>
              </a:ext>
            </a:extLst>
          </p:cNvPr>
          <p:cNvSpPr/>
          <p:nvPr/>
        </p:nvSpPr>
        <p:spPr>
          <a:xfrm>
            <a:off x="-1" y="1"/>
            <a:ext cx="4398071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gradFill>
            <a:gsLst>
              <a:gs pos="0">
                <a:srgbClr val="1F3B17"/>
              </a:gs>
              <a:gs pos="100000">
                <a:srgbClr val="356627"/>
              </a:gs>
              <a:gs pos="100000">
                <a:srgbClr val="203E13"/>
              </a:gs>
            </a:gsLst>
            <a:lin ang="2700006" scaled="0"/>
          </a:gradFill>
          <a:ln>
            <a:noFill/>
          </a:ln>
        </p:spPr>
        <p:txBody>
          <a:bodyPr/>
          <a:lstStyle/>
          <a:p>
            <a:endParaRPr lang="en-US" sz="1157" dirty="0"/>
          </a:p>
        </p:txBody>
      </p:sp>
      <p:sp>
        <p:nvSpPr>
          <p:cNvPr id="56" name="Google Shape;56;p13">
            <a:extLst>
              <a:ext uri="{FF2B5EF4-FFF2-40B4-BE49-F238E27FC236}">
                <a16:creationId xmlns:a16="http://schemas.microsoft.com/office/drawing/2014/main" id="{A1166837-3BC8-C536-AB43-9235B50CB5B9}"/>
              </a:ext>
            </a:extLst>
          </p:cNvPr>
          <p:cNvSpPr/>
          <p:nvPr/>
        </p:nvSpPr>
        <p:spPr>
          <a:xfrm rot="10800000">
            <a:off x="3247029" y="-1"/>
            <a:ext cx="4312645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solidFill>
            <a:srgbClr val="00B000"/>
          </a:solidFill>
          <a:ln>
            <a:noFill/>
          </a:ln>
        </p:spPr>
        <p:txBody>
          <a:bodyPr/>
          <a:lstStyle/>
          <a:p>
            <a:endParaRPr lang="en-US" sz="1157"/>
          </a:p>
        </p:txBody>
      </p:sp>
      <p:sp>
        <p:nvSpPr>
          <p:cNvPr id="57" name="Google Shape;57;p13">
            <a:extLst>
              <a:ext uri="{FF2B5EF4-FFF2-40B4-BE49-F238E27FC236}">
                <a16:creationId xmlns:a16="http://schemas.microsoft.com/office/drawing/2014/main" id="{3B55FACF-D616-2AB2-6315-64526C3C632D}"/>
              </a:ext>
            </a:extLst>
          </p:cNvPr>
          <p:cNvSpPr txBox="1"/>
          <p:nvPr/>
        </p:nvSpPr>
        <p:spPr>
          <a:xfrm>
            <a:off x="861650" y="87013"/>
            <a:ext cx="2914989" cy="69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" sz="3555" dirty="0">
                <a:solidFill>
                  <a:schemeClr val="lt1"/>
                </a:solidFill>
              </a:rPr>
              <a:t>RunKumbh</a:t>
            </a:r>
            <a:endParaRPr sz="3555" dirty="0">
              <a:solidFill>
                <a:schemeClr val="lt1"/>
              </a:solidFill>
            </a:endParaRPr>
          </a:p>
        </p:txBody>
      </p:sp>
      <p:pic>
        <p:nvPicPr>
          <p:cNvPr id="58" name="Google Shape;58;p13" title="rvitm-logo-w.png">
            <a:extLst>
              <a:ext uri="{FF2B5EF4-FFF2-40B4-BE49-F238E27FC236}">
                <a16:creationId xmlns:a16="http://schemas.microsoft.com/office/drawing/2014/main" id="{9E2442EA-058F-9F62-3D16-A8EC52BCF48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4" y="87013"/>
            <a:ext cx="699916" cy="69991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9" name="Google Shape;59;p13" title="ncc-logo.png">
            <a:extLst>
              <a:ext uri="{FF2B5EF4-FFF2-40B4-BE49-F238E27FC236}">
                <a16:creationId xmlns:a16="http://schemas.microsoft.com/office/drawing/2014/main" id="{A86E8F77-D6E1-D057-44C2-EDDBBC66848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7477" y="87013"/>
            <a:ext cx="498563" cy="747617"/>
          </a:xfrm>
          <a:prstGeom prst="rect">
            <a:avLst/>
          </a:prstGeom>
          <a:noFill/>
          <a:ln>
            <a:noFill/>
          </a:ln>
          <a:effectLst>
            <a:outerShdw blurRad="457200" dist="19050" dir="4200000" algn="bl" rotWithShape="0">
              <a:srgbClr val="000000"/>
            </a:outerShdw>
          </a:effectLst>
        </p:spPr>
      </p:pic>
      <p:pic>
        <p:nvPicPr>
          <p:cNvPr id="60" name="Google Shape;60;p13" descr="Flag of India - Wikipedia">
            <a:extLst>
              <a:ext uri="{FF2B5EF4-FFF2-40B4-BE49-F238E27FC236}">
                <a16:creationId xmlns:a16="http://schemas.microsoft.com/office/drawing/2014/main" id="{11464F17-173C-D754-2260-8060855CF69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580033"/>
            <a:ext cx="1120193" cy="74761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>
            <a:extLst>
              <a:ext uri="{FF2B5EF4-FFF2-40B4-BE49-F238E27FC236}">
                <a16:creationId xmlns:a16="http://schemas.microsoft.com/office/drawing/2014/main" id="{CC3EF6B8-ECA2-ED12-41A1-71396F5CF344}"/>
              </a:ext>
            </a:extLst>
          </p:cNvPr>
          <p:cNvSpPr/>
          <p:nvPr/>
        </p:nvSpPr>
        <p:spPr>
          <a:xfrm>
            <a:off x="1671189" y="1951013"/>
            <a:ext cx="4210898" cy="1425624"/>
          </a:xfrm>
          <a:prstGeom prst="roundRect">
            <a:avLst>
              <a:gd name="adj" fmla="val 2743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7026"/>
              <a:t>OA004</a:t>
            </a:r>
            <a:endParaRPr sz="7026" dirty="0"/>
          </a:p>
        </p:txBody>
      </p:sp>
      <p:sp>
        <p:nvSpPr>
          <p:cNvPr id="2" name="Google Shape;92;p15">
            <a:extLst>
              <a:ext uri="{FF2B5EF4-FFF2-40B4-BE49-F238E27FC236}">
                <a16:creationId xmlns:a16="http://schemas.microsoft.com/office/drawing/2014/main" id="{6CFE5EA2-06FF-5E5D-21CF-32D79AC1C845}"/>
              </a:ext>
            </a:extLst>
          </p:cNvPr>
          <p:cNvSpPr txBox="1"/>
          <p:nvPr/>
        </p:nvSpPr>
        <p:spPr>
          <a:xfrm>
            <a:off x="4284639" y="182522"/>
            <a:ext cx="2498810" cy="50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t" anchorCtr="0">
            <a:spAutoFit/>
          </a:bodyPr>
          <a:lstStyle/>
          <a:p>
            <a:pPr algn="r"/>
            <a:r>
              <a:rPr lang="en" sz="2315" dirty="0">
                <a:solidFill>
                  <a:schemeClr val="lt1"/>
                </a:solidFill>
              </a:rPr>
              <a:t>5K Open Run</a:t>
            </a:r>
            <a:endParaRPr sz="2315" dirty="0">
              <a:solidFill>
                <a:schemeClr val="lt1"/>
              </a:solidFill>
            </a:endParaRPr>
          </a:p>
        </p:txBody>
      </p:sp>
      <p:sp>
        <p:nvSpPr>
          <p:cNvPr id="3" name="Google Shape;62;p13">
            <a:extLst>
              <a:ext uri="{FF2B5EF4-FFF2-40B4-BE49-F238E27FC236}">
                <a16:creationId xmlns:a16="http://schemas.microsoft.com/office/drawing/2014/main" id="{CD1F4734-5634-AFF5-8B44-8E7F0B69A38F}"/>
              </a:ext>
            </a:extLst>
          </p:cNvPr>
          <p:cNvSpPr/>
          <p:nvPr/>
        </p:nvSpPr>
        <p:spPr>
          <a:xfrm>
            <a:off x="4983892" y="4622766"/>
            <a:ext cx="2492148" cy="588801"/>
          </a:xfrm>
          <a:prstGeom prst="roundRect">
            <a:avLst>
              <a:gd name="adj" fmla="val 33081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t" anchorCtr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60">
                <a:latin typeface="Libre Barcode 39"/>
                <a:ea typeface="Libre Barcode 39"/>
                <a:cs typeface="Libre Barcode 39"/>
                <a:sym typeface="Libre Barcode 39"/>
              </a:rPr>
              <a:t>*OA004*</a:t>
            </a:r>
            <a:endParaRPr lang="en-US" sz="4960" dirty="0">
              <a:latin typeface="Libre Barcode 39"/>
              <a:ea typeface="Libre Barcode 39"/>
              <a:cs typeface="Libre Barcode 39"/>
              <a:sym typeface="Libre Barcode 39"/>
            </a:endParaRPr>
          </a:p>
        </p:txBody>
      </p:sp>
      <p:sp>
        <p:nvSpPr>
          <p:cNvPr id="4" name="Google Shape;64;p13">
            <a:extLst>
              <a:ext uri="{FF2B5EF4-FFF2-40B4-BE49-F238E27FC236}">
                <a16:creationId xmlns:a16="http://schemas.microsoft.com/office/drawing/2014/main" id="{D2996FA4-5B55-2912-1017-158C6084E569}"/>
              </a:ext>
            </a:extLst>
          </p:cNvPr>
          <p:cNvSpPr/>
          <p:nvPr/>
        </p:nvSpPr>
        <p:spPr>
          <a:xfrm>
            <a:off x="2307608" y="4662696"/>
            <a:ext cx="1488869" cy="508939"/>
          </a:xfrm>
          <a:prstGeom prst="roundRect">
            <a:avLst>
              <a:gd name="adj" fmla="val 36603"/>
            </a:avLst>
          </a:prstGeom>
          <a:solidFill>
            <a:srgbClr val="88080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2728">
                <a:solidFill>
                  <a:schemeClr val="lt1"/>
                </a:solidFill>
              </a:rPr>
              <a:t>O+ve</a:t>
            </a:r>
            <a:endParaRPr sz="2728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1713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F6F5CBA9-90C2-3129-DA39-EB62F60D9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marathon-bd.png">
            <a:extLst>
              <a:ext uri="{FF2B5EF4-FFF2-40B4-BE49-F238E27FC236}">
                <a16:creationId xmlns:a16="http://schemas.microsoft.com/office/drawing/2014/main" id="{C8FB7BFD-886D-DAB8-F779-E5074034174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57758"/>
          <a:stretch/>
        </p:blipFill>
        <p:spPr>
          <a:xfrm>
            <a:off x="-1" y="537667"/>
            <a:ext cx="7559675" cy="478998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6F6D5205-1D4B-1D34-B916-07AF2DF4CD56}"/>
              </a:ext>
            </a:extLst>
          </p:cNvPr>
          <p:cNvSpPr/>
          <p:nvPr/>
        </p:nvSpPr>
        <p:spPr>
          <a:xfrm>
            <a:off x="-1" y="1"/>
            <a:ext cx="4398071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gradFill>
            <a:gsLst>
              <a:gs pos="0">
                <a:srgbClr val="1F3B17"/>
              </a:gs>
              <a:gs pos="100000">
                <a:srgbClr val="356627"/>
              </a:gs>
              <a:gs pos="100000">
                <a:srgbClr val="203E13"/>
              </a:gs>
            </a:gsLst>
            <a:lin ang="2700006" scaled="0"/>
          </a:gradFill>
          <a:ln>
            <a:noFill/>
          </a:ln>
        </p:spPr>
        <p:txBody>
          <a:bodyPr/>
          <a:lstStyle/>
          <a:p>
            <a:endParaRPr lang="en-US" sz="1157" dirty="0"/>
          </a:p>
        </p:txBody>
      </p:sp>
      <p:sp>
        <p:nvSpPr>
          <p:cNvPr id="56" name="Google Shape;56;p13">
            <a:extLst>
              <a:ext uri="{FF2B5EF4-FFF2-40B4-BE49-F238E27FC236}">
                <a16:creationId xmlns:a16="http://schemas.microsoft.com/office/drawing/2014/main" id="{3EA45222-7862-66DE-F7E6-3D1152C8385D}"/>
              </a:ext>
            </a:extLst>
          </p:cNvPr>
          <p:cNvSpPr/>
          <p:nvPr/>
        </p:nvSpPr>
        <p:spPr>
          <a:xfrm rot="10800000">
            <a:off x="3247030" y="-1"/>
            <a:ext cx="4312644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solidFill>
            <a:srgbClr val="1155CC"/>
          </a:solidFill>
          <a:ln>
            <a:noFill/>
          </a:ln>
        </p:spPr>
        <p:txBody>
          <a:bodyPr/>
          <a:lstStyle/>
          <a:p>
            <a:endParaRPr lang="en-US" sz="1157"/>
          </a:p>
        </p:txBody>
      </p:sp>
      <p:sp>
        <p:nvSpPr>
          <p:cNvPr id="57" name="Google Shape;57;p13">
            <a:extLst>
              <a:ext uri="{FF2B5EF4-FFF2-40B4-BE49-F238E27FC236}">
                <a16:creationId xmlns:a16="http://schemas.microsoft.com/office/drawing/2014/main" id="{F07C2BCB-AD21-A9A9-7802-1E8B8FC14D3E}"/>
              </a:ext>
            </a:extLst>
          </p:cNvPr>
          <p:cNvSpPr txBox="1"/>
          <p:nvPr/>
        </p:nvSpPr>
        <p:spPr>
          <a:xfrm>
            <a:off x="861650" y="87013"/>
            <a:ext cx="2914989" cy="69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" sz="3555" dirty="0">
                <a:solidFill>
                  <a:schemeClr val="lt1"/>
                </a:solidFill>
              </a:rPr>
              <a:t>RunKumbh</a:t>
            </a:r>
            <a:endParaRPr sz="3555" dirty="0">
              <a:solidFill>
                <a:schemeClr val="lt1"/>
              </a:solidFill>
            </a:endParaRPr>
          </a:p>
        </p:txBody>
      </p:sp>
      <p:pic>
        <p:nvPicPr>
          <p:cNvPr id="58" name="Google Shape;58;p13" title="rvitm-logo-w.png">
            <a:extLst>
              <a:ext uri="{FF2B5EF4-FFF2-40B4-BE49-F238E27FC236}">
                <a16:creationId xmlns:a16="http://schemas.microsoft.com/office/drawing/2014/main" id="{9EB9E212-DE55-297B-0B8A-33C222AE221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4" y="87013"/>
            <a:ext cx="699916" cy="69991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9" name="Google Shape;59;p13" title="ncc-logo.png">
            <a:extLst>
              <a:ext uri="{FF2B5EF4-FFF2-40B4-BE49-F238E27FC236}">
                <a16:creationId xmlns:a16="http://schemas.microsoft.com/office/drawing/2014/main" id="{875E1CC4-7F57-9741-425F-298EDC271E0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7477" y="87013"/>
            <a:ext cx="498563" cy="747617"/>
          </a:xfrm>
          <a:prstGeom prst="rect">
            <a:avLst/>
          </a:prstGeom>
          <a:noFill/>
          <a:ln>
            <a:noFill/>
          </a:ln>
          <a:effectLst>
            <a:outerShdw blurRad="457200" dist="19050" dir="4200000" algn="bl" rotWithShape="0">
              <a:srgbClr val="000000"/>
            </a:outerShdw>
          </a:effectLst>
        </p:spPr>
      </p:pic>
      <p:pic>
        <p:nvPicPr>
          <p:cNvPr id="60" name="Google Shape;60;p13" descr="Flag of India - Wikipedia">
            <a:extLst>
              <a:ext uri="{FF2B5EF4-FFF2-40B4-BE49-F238E27FC236}">
                <a16:creationId xmlns:a16="http://schemas.microsoft.com/office/drawing/2014/main" id="{705292B8-C247-1656-4B92-AAD1BE9F9D8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580033"/>
            <a:ext cx="1120193" cy="74761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>
            <a:extLst>
              <a:ext uri="{FF2B5EF4-FFF2-40B4-BE49-F238E27FC236}">
                <a16:creationId xmlns:a16="http://schemas.microsoft.com/office/drawing/2014/main" id="{84E4C4AF-58C7-F749-9562-5A203475442C}"/>
              </a:ext>
            </a:extLst>
          </p:cNvPr>
          <p:cNvSpPr/>
          <p:nvPr/>
        </p:nvSpPr>
        <p:spPr>
          <a:xfrm>
            <a:off x="1671189" y="1951013"/>
            <a:ext cx="4210898" cy="1425624"/>
          </a:xfrm>
          <a:prstGeom prst="roundRect">
            <a:avLst>
              <a:gd name="adj" fmla="val 2743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7026"/>
              <a:t>SM016</a:t>
            </a:r>
            <a:endParaRPr sz="7026" dirty="0"/>
          </a:p>
        </p:txBody>
      </p:sp>
      <p:sp>
        <p:nvSpPr>
          <p:cNvPr id="2" name="Google Shape;76;p14">
            <a:extLst>
              <a:ext uri="{FF2B5EF4-FFF2-40B4-BE49-F238E27FC236}">
                <a16:creationId xmlns:a16="http://schemas.microsoft.com/office/drawing/2014/main" id="{BA70C0CA-50AB-820B-D43C-155F71013FFF}"/>
              </a:ext>
            </a:extLst>
          </p:cNvPr>
          <p:cNvSpPr txBox="1"/>
          <p:nvPr/>
        </p:nvSpPr>
        <p:spPr>
          <a:xfrm>
            <a:off x="4535382" y="193724"/>
            <a:ext cx="2498810" cy="508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t" anchorCtr="0">
            <a:noAutofit/>
          </a:bodyPr>
          <a:lstStyle/>
          <a:p>
            <a:r>
              <a:rPr lang="en" sz="2315" dirty="0">
                <a:solidFill>
                  <a:schemeClr val="lt1"/>
                </a:solidFill>
              </a:rPr>
              <a:t>3K Student Men</a:t>
            </a:r>
            <a:endParaRPr sz="2315" dirty="0">
              <a:solidFill>
                <a:schemeClr val="lt1"/>
              </a:solidFill>
            </a:endParaRPr>
          </a:p>
        </p:txBody>
      </p:sp>
      <p:sp>
        <p:nvSpPr>
          <p:cNvPr id="5" name="Google Shape;62;p13">
            <a:extLst>
              <a:ext uri="{FF2B5EF4-FFF2-40B4-BE49-F238E27FC236}">
                <a16:creationId xmlns:a16="http://schemas.microsoft.com/office/drawing/2014/main" id="{AC210A85-718B-3E91-331B-A7A5BD744AAE}"/>
              </a:ext>
            </a:extLst>
          </p:cNvPr>
          <p:cNvSpPr/>
          <p:nvPr/>
        </p:nvSpPr>
        <p:spPr>
          <a:xfrm>
            <a:off x="4983892" y="4622766"/>
            <a:ext cx="2492148" cy="588801"/>
          </a:xfrm>
          <a:prstGeom prst="roundRect">
            <a:avLst>
              <a:gd name="adj" fmla="val 33081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t" anchorCtr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60">
                <a:latin typeface="Libre Barcode 39"/>
                <a:ea typeface="Libre Barcode 39"/>
                <a:cs typeface="Libre Barcode 39"/>
                <a:sym typeface="Libre Barcode 39"/>
              </a:rPr>
              <a:t>*SM016*</a:t>
            </a:r>
            <a:endParaRPr lang="en-US" sz="4960" dirty="0">
              <a:latin typeface="Libre Barcode 39"/>
              <a:ea typeface="Libre Barcode 39"/>
              <a:cs typeface="Libre Barcode 39"/>
              <a:sym typeface="Libre Barcode 39"/>
            </a:endParaRPr>
          </a:p>
        </p:txBody>
      </p:sp>
      <p:sp>
        <p:nvSpPr>
          <p:cNvPr id="6" name="Google Shape;64;p13">
            <a:extLst>
              <a:ext uri="{FF2B5EF4-FFF2-40B4-BE49-F238E27FC236}">
                <a16:creationId xmlns:a16="http://schemas.microsoft.com/office/drawing/2014/main" id="{7E9B0118-4557-95FB-E88F-B53D84020A9B}"/>
              </a:ext>
            </a:extLst>
          </p:cNvPr>
          <p:cNvSpPr/>
          <p:nvPr/>
        </p:nvSpPr>
        <p:spPr>
          <a:xfrm>
            <a:off x="2307608" y="4662696"/>
            <a:ext cx="1488869" cy="508939"/>
          </a:xfrm>
          <a:prstGeom prst="roundRect">
            <a:avLst>
              <a:gd name="adj" fmla="val 36603"/>
            </a:avLst>
          </a:prstGeom>
          <a:solidFill>
            <a:srgbClr val="88080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2728">
                <a:solidFill>
                  <a:schemeClr val="lt1"/>
                </a:solidFill>
              </a:rPr>
              <a:t>A+ve</a:t>
            </a:r>
            <a:endParaRPr sz="2728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943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F6F5CBA9-90C2-3129-DA39-EB62F60D9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marathon-bd.png">
            <a:extLst>
              <a:ext uri="{FF2B5EF4-FFF2-40B4-BE49-F238E27FC236}">
                <a16:creationId xmlns:a16="http://schemas.microsoft.com/office/drawing/2014/main" id="{C8FB7BFD-886D-DAB8-F779-E5074034174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57758"/>
          <a:stretch/>
        </p:blipFill>
        <p:spPr>
          <a:xfrm>
            <a:off x="-1" y="537667"/>
            <a:ext cx="7559675" cy="478998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6F6D5205-1D4B-1D34-B916-07AF2DF4CD56}"/>
              </a:ext>
            </a:extLst>
          </p:cNvPr>
          <p:cNvSpPr/>
          <p:nvPr/>
        </p:nvSpPr>
        <p:spPr>
          <a:xfrm>
            <a:off x="-1" y="1"/>
            <a:ext cx="4398071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gradFill>
            <a:gsLst>
              <a:gs pos="0">
                <a:srgbClr val="1F3B17"/>
              </a:gs>
              <a:gs pos="100000">
                <a:srgbClr val="356627"/>
              </a:gs>
              <a:gs pos="100000">
                <a:srgbClr val="203E13"/>
              </a:gs>
            </a:gsLst>
            <a:lin ang="2700006" scaled="0"/>
          </a:gradFill>
          <a:ln>
            <a:noFill/>
          </a:ln>
        </p:spPr>
        <p:txBody>
          <a:bodyPr/>
          <a:lstStyle/>
          <a:p>
            <a:endParaRPr lang="en-US" sz="1157" dirty="0"/>
          </a:p>
        </p:txBody>
      </p:sp>
      <p:sp>
        <p:nvSpPr>
          <p:cNvPr id="56" name="Google Shape;56;p13">
            <a:extLst>
              <a:ext uri="{FF2B5EF4-FFF2-40B4-BE49-F238E27FC236}">
                <a16:creationId xmlns:a16="http://schemas.microsoft.com/office/drawing/2014/main" id="{3EA45222-7862-66DE-F7E6-3D1152C8385D}"/>
              </a:ext>
            </a:extLst>
          </p:cNvPr>
          <p:cNvSpPr/>
          <p:nvPr/>
        </p:nvSpPr>
        <p:spPr>
          <a:xfrm rot="10800000">
            <a:off x="3247030" y="-1"/>
            <a:ext cx="4312644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solidFill>
            <a:srgbClr val="1155CC"/>
          </a:solidFill>
          <a:ln>
            <a:noFill/>
          </a:ln>
        </p:spPr>
        <p:txBody>
          <a:bodyPr/>
          <a:lstStyle/>
          <a:p>
            <a:endParaRPr lang="en-US" sz="1157"/>
          </a:p>
        </p:txBody>
      </p:sp>
      <p:sp>
        <p:nvSpPr>
          <p:cNvPr id="57" name="Google Shape;57;p13">
            <a:extLst>
              <a:ext uri="{FF2B5EF4-FFF2-40B4-BE49-F238E27FC236}">
                <a16:creationId xmlns:a16="http://schemas.microsoft.com/office/drawing/2014/main" id="{F07C2BCB-AD21-A9A9-7802-1E8B8FC14D3E}"/>
              </a:ext>
            </a:extLst>
          </p:cNvPr>
          <p:cNvSpPr txBox="1"/>
          <p:nvPr/>
        </p:nvSpPr>
        <p:spPr>
          <a:xfrm>
            <a:off x="861650" y="87013"/>
            <a:ext cx="2914989" cy="69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" sz="3555" dirty="0">
                <a:solidFill>
                  <a:schemeClr val="lt1"/>
                </a:solidFill>
              </a:rPr>
              <a:t>RunKumbh</a:t>
            </a:r>
            <a:endParaRPr sz="3555" dirty="0">
              <a:solidFill>
                <a:schemeClr val="lt1"/>
              </a:solidFill>
            </a:endParaRPr>
          </a:p>
        </p:txBody>
      </p:sp>
      <p:pic>
        <p:nvPicPr>
          <p:cNvPr id="58" name="Google Shape;58;p13" title="rvitm-logo-w.png">
            <a:extLst>
              <a:ext uri="{FF2B5EF4-FFF2-40B4-BE49-F238E27FC236}">
                <a16:creationId xmlns:a16="http://schemas.microsoft.com/office/drawing/2014/main" id="{9EB9E212-DE55-297B-0B8A-33C222AE221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4" y="87013"/>
            <a:ext cx="699916" cy="69991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9" name="Google Shape;59;p13" title="ncc-logo.png">
            <a:extLst>
              <a:ext uri="{FF2B5EF4-FFF2-40B4-BE49-F238E27FC236}">
                <a16:creationId xmlns:a16="http://schemas.microsoft.com/office/drawing/2014/main" id="{875E1CC4-7F57-9741-425F-298EDC271E0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7477" y="87013"/>
            <a:ext cx="498563" cy="747617"/>
          </a:xfrm>
          <a:prstGeom prst="rect">
            <a:avLst/>
          </a:prstGeom>
          <a:noFill/>
          <a:ln>
            <a:noFill/>
          </a:ln>
          <a:effectLst>
            <a:outerShdw blurRad="457200" dist="19050" dir="4200000" algn="bl" rotWithShape="0">
              <a:srgbClr val="000000"/>
            </a:outerShdw>
          </a:effectLst>
        </p:spPr>
      </p:pic>
      <p:pic>
        <p:nvPicPr>
          <p:cNvPr id="60" name="Google Shape;60;p13" descr="Flag of India - Wikipedia">
            <a:extLst>
              <a:ext uri="{FF2B5EF4-FFF2-40B4-BE49-F238E27FC236}">
                <a16:creationId xmlns:a16="http://schemas.microsoft.com/office/drawing/2014/main" id="{705292B8-C247-1656-4B92-AAD1BE9F9D8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580033"/>
            <a:ext cx="1120193" cy="74761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>
            <a:extLst>
              <a:ext uri="{FF2B5EF4-FFF2-40B4-BE49-F238E27FC236}">
                <a16:creationId xmlns:a16="http://schemas.microsoft.com/office/drawing/2014/main" id="{84E4C4AF-58C7-F749-9562-5A203475442C}"/>
              </a:ext>
            </a:extLst>
          </p:cNvPr>
          <p:cNvSpPr/>
          <p:nvPr/>
        </p:nvSpPr>
        <p:spPr>
          <a:xfrm>
            <a:off x="1671189" y="1951013"/>
            <a:ext cx="4210898" cy="1425624"/>
          </a:xfrm>
          <a:prstGeom prst="roundRect">
            <a:avLst>
              <a:gd name="adj" fmla="val 2743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7026"/>
              <a:t>SM017</a:t>
            </a:r>
            <a:endParaRPr sz="7026" dirty="0"/>
          </a:p>
        </p:txBody>
      </p:sp>
      <p:sp>
        <p:nvSpPr>
          <p:cNvPr id="2" name="Google Shape;76;p14">
            <a:extLst>
              <a:ext uri="{FF2B5EF4-FFF2-40B4-BE49-F238E27FC236}">
                <a16:creationId xmlns:a16="http://schemas.microsoft.com/office/drawing/2014/main" id="{BA70C0CA-50AB-820B-D43C-155F71013FFF}"/>
              </a:ext>
            </a:extLst>
          </p:cNvPr>
          <p:cNvSpPr txBox="1"/>
          <p:nvPr/>
        </p:nvSpPr>
        <p:spPr>
          <a:xfrm>
            <a:off x="4535382" y="193724"/>
            <a:ext cx="2498810" cy="508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t" anchorCtr="0">
            <a:noAutofit/>
          </a:bodyPr>
          <a:lstStyle/>
          <a:p>
            <a:r>
              <a:rPr lang="en" sz="2315" dirty="0">
                <a:solidFill>
                  <a:schemeClr val="lt1"/>
                </a:solidFill>
              </a:rPr>
              <a:t>3K Student Men</a:t>
            </a:r>
            <a:endParaRPr sz="2315" dirty="0">
              <a:solidFill>
                <a:schemeClr val="lt1"/>
              </a:solidFill>
            </a:endParaRPr>
          </a:p>
        </p:txBody>
      </p:sp>
      <p:sp>
        <p:nvSpPr>
          <p:cNvPr id="5" name="Google Shape;62;p13">
            <a:extLst>
              <a:ext uri="{FF2B5EF4-FFF2-40B4-BE49-F238E27FC236}">
                <a16:creationId xmlns:a16="http://schemas.microsoft.com/office/drawing/2014/main" id="{AC210A85-718B-3E91-331B-A7A5BD744AAE}"/>
              </a:ext>
            </a:extLst>
          </p:cNvPr>
          <p:cNvSpPr/>
          <p:nvPr/>
        </p:nvSpPr>
        <p:spPr>
          <a:xfrm>
            <a:off x="4983892" y="4622766"/>
            <a:ext cx="2492148" cy="588801"/>
          </a:xfrm>
          <a:prstGeom prst="roundRect">
            <a:avLst>
              <a:gd name="adj" fmla="val 33081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t" anchorCtr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60">
                <a:latin typeface="Libre Barcode 39"/>
                <a:ea typeface="Libre Barcode 39"/>
                <a:cs typeface="Libre Barcode 39"/>
                <a:sym typeface="Libre Barcode 39"/>
              </a:rPr>
              <a:t>*SM017*</a:t>
            </a:r>
            <a:endParaRPr lang="en-US" sz="4960" dirty="0">
              <a:latin typeface="Libre Barcode 39"/>
              <a:ea typeface="Libre Barcode 39"/>
              <a:cs typeface="Libre Barcode 39"/>
              <a:sym typeface="Libre Barcode 39"/>
            </a:endParaRPr>
          </a:p>
        </p:txBody>
      </p:sp>
      <p:sp>
        <p:nvSpPr>
          <p:cNvPr id="6" name="Google Shape;64;p13">
            <a:extLst>
              <a:ext uri="{FF2B5EF4-FFF2-40B4-BE49-F238E27FC236}">
                <a16:creationId xmlns:a16="http://schemas.microsoft.com/office/drawing/2014/main" id="{7E9B0118-4557-95FB-E88F-B53D84020A9B}"/>
              </a:ext>
            </a:extLst>
          </p:cNvPr>
          <p:cNvSpPr/>
          <p:nvPr/>
        </p:nvSpPr>
        <p:spPr>
          <a:xfrm>
            <a:off x="2307608" y="4662696"/>
            <a:ext cx="1488869" cy="508939"/>
          </a:xfrm>
          <a:prstGeom prst="roundRect">
            <a:avLst>
              <a:gd name="adj" fmla="val 36603"/>
            </a:avLst>
          </a:prstGeom>
          <a:solidFill>
            <a:srgbClr val="88080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2728">
                <a:solidFill>
                  <a:schemeClr val="lt1"/>
                </a:solidFill>
              </a:rPr>
              <a:t>O-ve</a:t>
            </a:r>
            <a:endParaRPr sz="2728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925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F6F5CBA9-90C2-3129-DA39-EB62F60D9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marathon-bd.png">
            <a:extLst>
              <a:ext uri="{FF2B5EF4-FFF2-40B4-BE49-F238E27FC236}">
                <a16:creationId xmlns:a16="http://schemas.microsoft.com/office/drawing/2014/main" id="{C8FB7BFD-886D-DAB8-F779-E5074034174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57758"/>
          <a:stretch/>
        </p:blipFill>
        <p:spPr>
          <a:xfrm>
            <a:off x="-1" y="537667"/>
            <a:ext cx="7559675" cy="478998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6F6D5205-1D4B-1D34-B916-07AF2DF4CD56}"/>
              </a:ext>
            </a:extLst>
          </p:cNvPr>
          <p:cNvSpPr/>
          <p:nvPr/>
        </p:nvSpPr>
        <p:spPr>
          <a:xfrm>
            <a:off x="-1" y="1"/>
            <a:ext cx="4398071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gradFill>
            <a:gsLst>
              <a:gs pos="0">
                <a:srgbClr val="1F3B17"/>
              </a:gs>
              <a:gs pos="100000">
                <a:srgbClr val="356627"/>
              </a:gs>
              <a:gs pos="100000">
                <a:srgbClr val="203E13"/>
              </a:gs>
            </a:gsLst>
            <a:lin ang="2700006" scaled="0"/>
          </a:gradFill>
          <a:ln>
            <a:noFill/>
          </a:ln>
        </p:spPr>
        <p:txBody>
          <a:bodyPr/>
          <a:lstStyle/>
          <a:p>
            <a:endParaRPr lang="en-US" sz="1157" dirty="0"/>
          </a:p>
        </p:txBody>
      </p:sp>
      <p:sp>
        <p:nvSpPr>
          <p:cNvPr id="56" name="Google Shape;56;p13">
            <a:extLst>
              <a:ext uri="{FF2B5EF4-FFF2-40B4-BE49-F238E27FC236}">
                <a16:creationId xmlns:a16="http://schemas.microsoft.com/office/drawing/2014/main" id="{3EA45222-7862-66DE-F7E6-3D1152C8385D}"/>
              </a:ext>
            </a:extLst>
          </p:cNvPr>
          <p:cNvSpPr/>
          <p:nvPr/>
        </p:nvSpPr>
        <p:spPr>
          <a:xfrm rot="10800000">
            <a:off x="3247030" y="-1"/>
            <a:ext cx="4312644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solidFill>
            <a:srgbClr val="1155CC"/>
          </a:solidFill>
          <a:ln>
            <a:noFill/>
          </a:ln>
        </p:spPr>
        <p:txBody>
          <a:bodyPr/>
          <a:lstStyle/>
          <a:p>
            <a:endParaRPr lang="en-US" sz="1157"/>
          </a:p>
        </p:txBody>
      </p:sp>
      <p:sp>
        <p:nvSpPr>
          <p:cNvPr id="57" name="Google Shape;57;p13">
            <a:extLst>
              <a:ext uri="{FF2B5EF4-FFF2-40B4-BE49-F238E27FC236}">
                <a16:creationId xmlns:a16="http://schemas.microsoft.com/office/drawing/2014/main" id="{F07C2BCB-AD21-A9A9-7802-1E8B8FC14D3E}"/>
              </a:ext>
            </a:extLst>
          </p:cNvPr>
          <p:cNvSpPr txBox="1"/>
          <p:nvPr/>
        </p:nvSpPr>
        <p:spPr>
          <a:xfrm>
            <a:off x="861650" y="87013"/>
            <a:ext cx="2914989" cy="69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" sz="3555" dirty="0">
                <a:solidFill>
                  <a:schemeClr val="lt1"/>
                </a:solidFill>
              </a:rPr>
              <a:t>RunKumbh</a:t>
            </a:r>
            <a:endParaRPr sz="3555" dirty="0">
              <a:solidFill>
                <a:schemeClr val="lt1"/>
              </a:solidFill>
            </a:endParaRPr>
          </a:p>
        </p:txBody>
      </p:sp>
      <p:pic>
        <p:nvPicPr>
          <p:cNvPr id="58" name="Google Shape;58;p13" title="rvitm-logo-w.png">
            <a:extLst>
              <a:ext uri="{FF2B5EF4-FFF2-40B4-BE49-F238E27FC236}">
                <a16:creationId xmlns:a16="http://schemas.microsoft.com/office/drawing/2014/main" id="{9EB9E212-DE55-297B-0B8A-33C222AE221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4" y="87013"/>
            <a:ext cx="699916" cy="69991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9" name="Google Shape;59;p13" title="ncc-logo.png">
            <a:extLst>
              <a:ext uri="{FF2B5EF4-FFF2-40B4-BE49-F238E27FC236}">
                <a16:creationId xmlns:a16="http://schemas.microsoft.com/office/drawing/2014/main" id="{875E1CC4-7F57-9741-425F-298EDC271E0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7477" y="87013"/>
            <a:ext cx="498563" cy="747617"/>
          </a:xfrm>
          <a:prstGeom prst="rect">
            <a:avLst/>
          </a:prstGeom>
          <a:noFill/>
          <a:ln>
            <a:noFill/>
          </a:ln>
          <a:effectLst>
            <a:outerShdw blurRad="457200" dist="19050" dir="4200000" algn="bl" rotWithShape="0">
              <a:srgbClr val="000000"/>
            </a:outerShdw>
          </a:effectLst>
        </p:spPr>
      </p:pic>
      <p:pic>
        <p:nvPicPr>
          <p:cNvPr id="60" name="Google Shape;60;p13" descr="Flag of India - Wikipedia">
            <a:extLst>
              <a:ext uri="{FF2B5EF4-FFF2-40B4-BE49-F238E27FC236}">
                <a16:creationId xmlns:a16="http://schemas.microsoft.com/office/drawing/2014/main" id="{705292B8-C247-1656-4B92-AAD1BE9F9D8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580033"/>
            <a:ext cx="1120193" cy="74761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>
            <a:extLst>
              <a:ext uri="{FF2B5EF4-FFF2-40B4-BE49-F238E27FC236}">
                <a16:creationId xmlns:a16="http://schemas.microsoft.com/office/drawing/2014/main" id="{84E4C4AF-58C7-F749-9562-5A203475442C}"/>
              </a:ext>
            </a:extLst>
          </p:cNvPr>
          <p:cNvSpPr/>
          <p:nvPr/>
        </p:nvSpPr>
        <p:spPr>
          <a:xfrm>
            <a:off x="1671189" y="1951013"/>
            <a:ext cx="4210898" cy="1425624"/>
          </a:xfrm>
          <a:prstGeom prst="roundRect">
            <a:avLst>
              <a:gd name="adj" fmla="val 2743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7026"/>
              <a:t>SM018</a:t>
            </a:r>
            <a:endParaRPr sz="7026" dirty="0"/>
          </a:p>
        </p:txBody>
      </p:sp>
      <p:sp>
        <p:nvSpPr>
          <p:cNvPr id="2" name="Google Shape;76;p14">
            <a:extLst>
              <a:ext uri="{FF2B5EF4-FFF2-40B4-BE49-F238E27FC236}">
                <a16:creationId xmlns:a16="http://schemas.microsoft.com/office/drawing/2014/main" id="{BA70C0CA-50AB-820B-D43C-155F71013FFF}"/>
              </a:ext>
            </a:extLst>
          </p:cNvPr>
          <p:cNvSpPr txBox="1"/>
          <p:nvPr/>
        </p:nvSpPr>
        <p:spPr>
          <a:xfrm>
            <a:off x="4535382" y="193724"/>
            <a:ext cx="2498810" cy="508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t" anchorCtr="0">
            <a:noAutofit/>
          </a:bodyPr>
          <a:lstStyle/>
          <a:p>
            <a:r>
              <a:rPr lang="en" sz="2315" dirty="0">
                <a:solidFill>
                  <a:schemeClr val="lt1"/>
                </a:solidFill>
              </a:rPr>
              <a:t>3K Student Men</a:t>
            </a:r>
            <a:endParaRPr sz="2315" dirty="0">
              <a:solidFill>
                <a:schemeClr val="lt1"/>
              </a:solidFill>
            </a:endParaRPr>
          </a:p>
        </p:txBody>
      </p:sp>
      <p:sp>
        <p:nvSpPr>
          <p:cNvPr id="5" name="Google Shape;62;p13">
            <a:extLst>
              <a:ext uri="{FF2B5EF4-FFF2-40B4-BE49-F238E27FC236}">
                <a16:creationId xmlns:a16="http://schemas.microsoft.com/office/drawing/2014/main" id="{AC210A85-718B-3E91-331B-A7A5BD744AAE}"/>
              </a:ext>
            </a:extLst>
          </p:cNvPr>
          <p:cNvSpPr/>
          <p:nvPr/>
        </p:nvSpPr>
        <p:spPr>
          <a:xfrm>
            <a:off x="4983892" y="4622766"/>
            <a:ext cx="2492148" cy="588801"/>
          </a:xfrm>
          <a:prstGeom prst="roundRect">
            <a:avLst>
              <a:gd name="adj" fmla="val 33081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t" anchorCtr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60">
                <a:latin typeface="Libre Barcode 39"/>
                <a:ea typeface="Libre Barcode 39"/>
                <a:cs typeface="Libre Barcode 39"/>
                <a:sym typeface="Libre Barcode 39"/>
              </a:rPr>
              <a:t>*SM018*</a:t>
            </a:r>
            <a:endParaRPr lang="en-US" sz="4960" dirty="0">
              <a:latin typeface="Libre Barcode 39"/>
              <a:ea typeface="Libre Barcode 39"/>
              <a:cs typeface="Libre Barcode 39"/>
              <a:sym typeface="Libre Barcode 39"/>
            </a:endParaRPr>
          </a:p>
        </p:txBody>
      </p:sp>
      <p:sp>
        <p:nvSpPr>
          <p:cNvPr id="6" name="Google Shape;64;p13">
            <a:extLst>
              <a:ext uri="{FF2B5EF4-FFF2-40B4-BE49-F238E27FC236}">
                <a16:creationId xmlns:a16="http://schemas.microsoft.com/office/drawing/2014/main" id="{7E9B0118-4557-95FB-E88F-B53D84020A9B}"/>
              </a:ext>
            </a:extLst>
          </p:cNvPr>
          <p:cNvSpPr/>
          <p:nvPr/>
        </p:nvSpPr>
        <p:spPr>
          <a:xfrm>
            <a:off x="2307608" y="4662696"/>
            <a:ext cx="1488869" cy="508939"/>
          </a:xfrm>
          <a:prstGeom prst="roundRect">
            <a:avLst>
              <a:gd name="adj" fmla="val 36603"/>
            </a:avLst>
          </a:prstGeom>
          <a:solidFill>
            <a:srgbClr val="88080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2728">
                <a:solidFill>
                  <a:schemeClr val="lt1"/>
                </a:solidFill>
              </a:rPr>
              <a:t>A+ve</a:t>
            </a:r>
            <a:endParaRPr sz="2728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482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marathon-bd.png"/>
          <p:cNvPicPr preferRelativeResize="0"/>
          <p:nvPr/>
        </p:nvPicPr>
        <p:blipFill rotWithShape="1">
          <a:blip r:embed="rId3">
            <a:alphaModFix/>
          </a:blip>
          <a:srcRect b="57758"/>
          <a:stretch/>
        </p:blipFill>
        <p:spPr>
          <a:xfrm>
            <a:off x="-1" y="537667"/>
            <a:ext cx="7559675" cy="478998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5" name="Google Shape;55;p13"/>
          <p:cNvSpPr/>
          <p:nvPr/>
        </p:nvSpPr>
        <p:spPr>
          <a:xfrm>
            <a:off x="-1" y="1"/>
            <a:ext cx="4398071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gradFill>
            <a:gsLst>
              <a:gs pos="0">
                <a:srgbClr val="1F3B17"/>
              </a:gs>
              <a:gs pos="100000">
                <a:srgbClr val="356627"/>
              </a:gs>
              <a:gs pos="100000">
                <a:srgbClr val="203E13"/>
              </a:gs>
            </a:gsLst>
            <a:lin ang="2700006" scaled="0"/>
          </a:gradFill>
          <a:ln>
            <a:noFill/>
          </a:ln>
        </p:spPr>
        <p:txBody>
          <a:bodyPr/>
          <a:lstStyle/>
          <a:p>
            <a:endParaRPr lang="en-US" sz="1157" dirty="0"/>
          </a:p>
        </p:txBody>
      </p:sp>
      <p:sp>
        <p:nvSpPr>
          <p:cNvPr id="56" name="Google Shape;56;p13"/>
          <p:cNvSpPr/>
          <p:nvPr/>
        </p:nvSpPr>
        <p:spPr>
          <a:xfrm rot="10800000">
            <a:off x="3247029" y="-1"/>
            <a:ext cx="4312645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solidFill>
            <a:srgbClr val="D227B7"/>
          </a:solidFill>
          <a:ln>
            <a:noFill/>
          </a:ln>
        </p:spPr>
        <p:txBody>
          <a:bodyPr/>
          <a:lstStyle/>
          <a:p>
            <a:endParaRPr lang="en-US" sz="1157"/>
          </a:p>
        </p:txBody>
      </p:sp>
      <p:sp>
        <p:nvSpPr>
          <p:cNvPr id="57" name="Google Shape;57;p13"/>
          <p:cNvSpPr txBox="1"/>
          <p:nvPr/>
        </p:nvSpPr>
        <p:spPr>
          <a:xfrm>
            <a:off x="861650" y="87013"/>
            <a:ext cx="2914989" cy="69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" sz="3555" dirty="0">
                <a:solidFill>
                  <a:schemeClr val="lt1"/>
                </a:solidFill>
              </a:rPr>
              <a:t>RunKumbh</a:t>
            </a:r>
            <a:endParaRPr sz="3555" dirty="0">
              <a:solidFill>
                <a:schemeClr val="lt1"/>
              </a:solidFill>
            </a:endParaRPr>
          </a:p>
        </p:txBody>
      </p:sp>
      <p:pic>
        <p:nvPicPr>
          <p:cNvPr id="58" name="Google Shape;58;p13" title="rvitm-logo-w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4" y="87013"/>
            <a:ext cx="699916" cy="69991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9" name="Google Shape;59;p13" title="ncc-log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7477" y="87013"/>
            <a:ext cx="498563" cy="747617"/>
          </a:xfrm>
          <a:prstGeom prst="rect">
            <a:avLst/>
          </a:prstGeom>
          <a:noFill/>
          <a:ln>
            <a:noFill/>
          </a:ln>
          <a:effectLst>
            <a:outerShdw blurRad="457200" dist="19050" dir="4200000" algn="bl" rotWithShape="0">
              <a:srgbClr val="000000"/>
            </a:outerShdw>
          </a:effectLst>
        </p:spPr>
      </p:pic>
      <p:pic>
        <p:nvPicPr>
          <p:cNvPr id="60" name="Google Shape;60;p13" descr="Flag of India - Wikipedia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580033"/>
            <a:ext cx="1120193" cy="74761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4108681" y="201119"/>
            <a:ext cx="2914989" cy="50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t" anchorCtr="0">
            <a:spAutoFit/>
          </a:bodyPr>
          <a:lstStyle/>
          <a:p>
            <a:r>
              <a:rPr lang="en" sz="2315" dirty="0">
                <a:solidFill>
                  <a:schemeClr val="lt1"/>
                </a:solidFill>
              </a:rPr>
              <a:t>2K Student Women</a:t>
            </a:r>
            <a:endParaRPr sz="2315" dirty="0">
              <a:solidFill>
                <a:schemeClr val="lt1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4983892" y="4622766"/>
            <a:ext cx="2492148" cy="588801"/>
          </a:xfrm>
          <a:prstGeom prst="roundRect">
            <a:avLst>
              <a:gd name="adj" fmla="val 33081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t" anchorCtr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60">
                <a:latin typeface="Libre Barcode 39"/>
                <a:ea typeface="Libre Barcode 39"/>
                <a:cs typeface="Libre Barcode 39"/>
                <a:sym typeface="Libre Barcode 39"/>
              </a:rPr>
              <a:t>*SF005*</a:t>
            </a:r>
            <a:endParaRPr lang="en-US" sz="4960" dirty="0">
              <a:latin typeface="Libre Barcode 39"/>
              <a:ea typeface="Libre Barcode 39"/>
              <a:cs typeface="Libre Barcode 39"/>
              <a:sym typeface="Libre Barcode 39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1671189" y="1951013"/>
            <a:ext cx="4210898" cy="1425624"/>
          </a:xfrm>
          <a:prstGeom prst="roundRect">
            <a:avLst>
              <a:gd name="adj" fmla="val 2743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7026"/>
              <a:t>SF005</a:t>
            </a:r>
            <a:endParaRPr sz="7026" dirty="0"/>
          </a:p>
        </p:txBody>
      </p:sp>
      <p:sp>
        <p:nvSpPr>
          <p:cNvPr id="64" name="Google Shape;64;p13"/>
          <p:cNvSpPr/>
          <p:nvPr/>
        </p:nvSpPr>
        <p:spPr>
          <a:xfrm>
            <a:off x="2307608" y="4662696"/>
            <a:ext cx="1488869" cy="508939"/>
          </a:xfrm>
          <a:prstGeom prst="roundRect">
            <a:avLst>
              <a:gd name="adj" fmla="val 36603"/>
            </a:avLst>
          </a:prstGeom>
          <a:solidFill>
            <a:srgbClr val="88080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2728">
                <a:solidFill>
                  <a:schemeClr val="lt1"/>
                </a:solidFill>
              </a:rPr>
              <a:t>O-ve</a:t>
            </a:r>
            <a:endParaRPr sz="2728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F6F5CBA9-90C2-3129-DA39-EB62F60D9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marathon-bd.png">
            <a:extLst>
              <a:ext uri="{FF2B5EF4-FFF2-40B4-BE49-F238E27FC236}">
                <a16:creationId xmlns:a16="http://schemas.microsoft.com/office/drawing/2014/main" id="{C8FB7BFD-886D-DAB8-F779-E5074034174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57758"/>
          <a:stretch/>
        </p:blipFill>
        <p:spPr>
          <a:xfrm>
            <a:off x="-1" y="537667"/>
            <a:ext cx="7559675" cy="478998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6F6D5205-1D4B-1D34-B916-07AF2DF4CD56}"/>
              </a:ext>
            </a:extLst>
          </p:cNvPr>
          <p:cNvSpPr/>
          <p:nvPr/>
        </p:nvSpPr>
        <p:spPr>
          <a:xfrm>
            <a:off x="-1" y="1"/>
            <a:ext cx="4398071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gradFill>
            <a:gsLst>
              <a:gs pos="0">
                <a:srgbClr val="1F3B17"/>
              </a:gs>
              <a:gs pos="100000">
                <a:srgbClr val="356627"/>
              </a:gs>
              <a:gs pos="100000">
                <a:srgbClr val="203E13"/>
              </a:gs>
            </a:gsLst>
            <a:lin ang="2700006" scaled="0"/>
          </a:gradFill>
          <a:ln>
            <a:noFill/>
          </a:ln>
        </p:spPr>
        <p:txBody>
          <a:bodyPr/>
          <a:lstStyle/>
          <a:p>
            <a:endParaRPr lang="en-US" sz="1157" dirty="0"/>
          </a:p>
        </p:txBody>
      </p:sp>
      <p:sp>
        <p:nvSpPr>
          <p:cNvPr id="56" name="Google Shape;56;p13">
            <a:extLst>
              <a:ext uri="{FF2B5EF4-FFF2-40B4-BE49-F238E27FC236}">
                <a16:creationId xmlns:a16="http://schemas.microsoft.com/office/drawing/2014/main" id="{3EA45222-7862-66DE-F7E6-3D1152C8385D}"/>
              </a:ext>
            </a:extLst>
          </p:cNvPr>
          <p:cNvSpPr/>
          <p:nvPr/>
        </p:nvSpPr>
        <p:spPr>
          <a:xfrm rot="10800000">
            <a:off x="3247030" y="-1"/>
            <a:ext cx="4312644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solidFill>
            <a:srgbClr val="1155CC"/>
          </a:solidFill>
          <a:ln>
            <a:noFill/>
          </a:ln>
        </p:spPr>
        <p:txBody>
          <a:bodyPr/>
          <a:lstStyle/>
          <a:p>
            <a:endParaRPr lang="en-US" sz="1157"/>
          </a:p>
        </p:txBody>
      </p:sp>
      <p:sp>
        <p:nvSpPr>
          <p:cNvPr id="57" name="Google Shape;57;p13">
            <a:extLst>
              <a:ext uri="{FF2B5EF4-FFF2-40B4-BE49-F238E27FC236}">
                <a16:creationId xmlns:a16="http://schemas.microsoft.com/office/drawing/2014/main" id="{F07C2BCB-AD21-A9A9-7802-1E8B8FC14D3E}"/>
              </a:ext>
            </a:extLst>
          </p:cNvPr>
          <p:cNvSpPr txBox="1"/>
          <p:nvPr/>
        </p:nvSpPr>
        <p:spPr>
          <a:xfrm>
            <a:off x="861650" y="87013"/>
            <a:ext cx="2914989" cy="69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" sz="3555" dirty="0">
                <a:solidFill>
                  <a:schemeClr val="lt1"/>
                </a:solidFill>
              </a:rPr>
              <a:t>RunKumbh</a:t>
            </a:r>
            <a:endParaRPr sz="3555" dirty="0">
              <a:solidFill>
                <a:schemeClr val="lt1"/>
              </a:solidFill>
            </a:endParaRPr>
          </a:p>
        </p:txBody>
      </p:sp>
      <p:pic>
        <p:nvPicPr>
          <p:cNvPr id="58" name="Google Shape;58;p13" title="rvitm-logo-w.png">
            <a:extLst>
              <a:ext uri="{FF2B5EF4-FFF2-40B4-BE49-F238E27FC236}">
                <a16:creationId xmlns:a16="http://schemas.microsoft.com/office/drawing/2014/main" id="{9EB9E212-DE55-297B-0B8A-33C222AE221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4" y="87013"/>
            <a:ext cx="699916" cy="69991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9" name="Google Shape;59;p13" title="ncc-logo.png">
            <a:extLst>
              <a:ext uri="{FF2B5EF4-FFF2-40B4-BE49-F238E27FC236}">
                <a16:creationId xmlns:a16="http://schemas.microsoft.com/office/drawing/2014/main" id="{875E1CC4-7F57-9741-425F-298EDC271E0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7477" y="87013"/>
            <a:ext cx="498563" cy="747617"/>
          </a:xfrm>
          <a:prstGeom prst="rect">
            <a:avLst/>
          </a:prstGeom>
          <a:noFill/>
          <a:ln>
            <a:noFill/>
          </a:ln>
          <a:effectLst>
            <a:outerShdw blurRad="457200" dist="19050" dir="4200000" algn="bl" rotWithShape="0">
              <a:srgbClr val="000000"/>
            </a:outerShdw>
          </a:effectLst>
        </p:spPr>
      </p:pic>
      <p:pic>
        <p:nvPicPr>
          <p:cNvPr id="60" name="Google Shape;60;p13" descr="Flag of India - Wikipedia">
            <a:extLst>
              <a:ext uri="{FF2B5EF4-FFF2-40B4-BE49-F238E27FC236}">
                <a16:creationId xmlns:a16="http://schemas.microsoft.com/office/drawing/2014/main" id="{705292B8-C247-1656-4B92-AAD1BE9F9D8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580033"/>
            <a:ext cx="1120193" cy="74761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>
            <a:extLst>
              <a:ext uri="{FF2B5EF4-FFF2-40B4-BE49-F238E27FC236}">
                <a16:creationId xmlns:a16="http://schemas.microsoft.com/office/drawing/2014/main" id="{84E4C4AF-58C7-F749-9562-5A203475442C}"/>
              </a:ext>
            </a:extLst>
          </p:cNvPr>
          <p:cNvSpPr/>
          <p:nvPr/>
        </p:nvSpPr>
        <p:spPr>
          <a:xfrm>
            <a:off x="1671189" y="1951013"/>
            <a:ext cx="4210898" cy="1425624"/>
          </a:xfrm>
          <a:prstGeom prst="roundRect">
            <a:avLst>
              <a:gd name="adj" fmla="val 2743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7026"/>
              <a:t>SM019</a:t>
            </a:r>
            <a:endParaRPr sz="7026" dirty="0"/>
          </a:p>
        </p:txBody>
      </p:sp>
      <p:sp>
        <p:nvSpPr>
          <p:cNvPr id="2" name="Google Shape;76;p14">
            <a:extLst>
              <a:ext uri="{FF2B5EF4-FFF2-40B4-BE49-F238E27FC236}">
                <a16:creationId xmlns:a16="http://schemas.microsoft.com/office/drawing/2014/main" id="{BA70C0CA-50AB-820B-D43C-155F71013FFF}"/>
              </a:ext>
            </a:extLst>
          </p:cNvPr>
          <p:cNvSpPr txBox="1"/>
          <p:nvPr/>
        </p:nvSpPr>
        <p:spPr>
          <a:xfrm>
            <a:off x="4535382" y="193724"/>
            <a:ext cx="2498810" cy="508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t" anchorCtr="0">
            <a:noAutofit/>
          </a:bodyPr>
          <a:lstStyle/>
          <a:p>
            <a:r>
              <a:rPr lang="en" sz="2315" dirty="0">
                <a:solidFill>
                  <a:schemeClr val="lt1"/>
                </a:solidFill>
              </a:rPr>
              <a:t>3K Student Men</a:t>
            </a:r>
            <a:endParaRPr sz="2315" dirty="0">
              <a:solidFill>
                <a:schemeClr val="lt1"/>
              </a:solidFill>
            </a:endParaRPr>
          </a:p>
        </p:txBody>
      </p:sp>
      <p:sp>
        <p:nvSpPr>
          <p:cNvPr id="5" name="Google Shape;62;p13">
            <a:extLst>
              <a:ext uri="{FF2B5EF4-FFF2-40B4-BE49-F238E27FC236}">
                <a16:creationId xmlns:a16="http://schemas.microsoft.com/office/drawing/2014/main" id="{AC210A85-718B-3E91-331B-A7A5BD744AAE}"/>
              </a:ext>
            </a:extLst>
          </p:cNvPr>
          <p:cNvSpPr/>
          <p:nvPr/>
        </p:nvSpPr>
        <p:spPr>
          <a:xfrm>
            <a:off x="4983892" y="4622766"/>
            <a:ext cx="2492148" cy="588801"/>
          </a:xfrm>
          <a:prstGeom prst="roundRect">
            <a:avLst>
              <a:gd name="adj" fmla="val 33081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t" anchorCtr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60">
                <a:latin typeface="Libre Barcode 39"/>
                <a:ea typeface="Libre Barcode 39"/>
                <a:cs typeface="Libre Barcode 39"/>
                <a:sym typeface="Libre Barcode 39"/>
              </a:rPr>
              <a:t>*SM019*</a:t>
            </a:r>
            <a:endParaRPr lang="en-US" sz="4960" dirty="0">
              <a:latin typeface="Libre Barcode 39"/>
              <a:ea typeface="Libre Barcode 39"/>
              <a:cs typeface="Libre Barcode 39"/>
              <a:sym typeface="Libre Barcode 39"/>
            </a:endParaRPr>
          </a:p>
        </p:txBody>
      </p:sp>
      <p:sp>
        <p:nvSpPr>
          <p:cNvPr id="6" name="Google Shape;64;p13">
            <a:extLst>
              <a:ext uri="{FF2B5EF4-FFF2-40B4-BE49-F238E27FC236}">
                <a16:creationId xmlns:a16="http://schemas.microsoft.com/office/drawing/2014/main" id="{7E9B0118-4557-95FB-E88F-B53D84020A9B}"/>
              </a:ext>
            </a:extLst>
          </p:cNvPr>
          <p:cNvSpPr/>
          <p:nvPr/>
        </p:nvSpPr>
        <p:spPr>
          <a:xfrm>
            <a:off x="2307608" y="4662696"/>
            <a:ext cx="1488869" cy="508939"/>
          </a:xfrm>
          <a:prstGeom prst="roundRect">
            <a:avLst>
              <a:gd name="adj" fmla="val 36603"/>
            </a:avLst>
          </a:prstGeom>
          <a:solidFill>
            <a:srgbClr val="88080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2728">
                <a:solidFill>
                  <a:schemeClr val="lt1"/>
                </a:solidFill>
              </a:rPr>
              <a:t>A+ve</a:t>
            </a:r>
            <a:endParaRPr sz="2728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6636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F6F5CBA9-90C2-3129-DA39-EB62F60D9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marathon-bd.png">
            <a:extLst>
              <a:ext uri="{FF2B5EF4-FFF2-40B4-BE49-F238E27FC236}">
                <a16:creationId xmlns:a16="http://schemas.microsoft.com/office/drawing/2014/main" id="{C8FB7BFD-886D-DAB8-F779-E5074034174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57758"/>
          <a:stretch/>
        </p:blipFill>
        <p:spPr>
          <a:xfrm>
            <a:off x="-1" y="537667"/>
            <a:ext cx="7559675" cy="478998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6F6D5205-1D4B-1D34-B916-07AF2DF4CD56}"/>
              </a:ext>
            </a:extLst>
          </p:cNvPr>
          <p:cNvSpPr/>
          <p:nvPr/>
        </p:nvSpPr>
        <p:spPr>
          <a:xfrm>
            <a:off x="-1" y="1"/>
            <a:ext cx="4398071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gradFill>
            <a:gsLst>
              <a:gs pos="0">
                <a:srgbClr val="1F3B17"/>
              </a:gs>
              <a:gs pos="100000">
                <a:srgbClr val="356627"/>
              </a:gs>
              <a:gs pos="100000">
                <a:srgbClr val="203E13"/>
              </a:gs>
            </a:gsLst>
            <a:lin ang="2700006" scaled="0"/>
          </a:gradFill>
          <a:ln>
            <a:noFill/>
          </a:ln>
        </p:spPr>
        <p:txBody>
          <a:bodyPr/>
          <a:lstStyle/>
          <a:p>
            <a:endParaRPr lang="en-US" sz="1157" dirty="0"/>
          </a:p>
        </p:txBody>
      </p:sp>
      <p:sp>
        <p:nvSpPr>
          <p:cNvPr id="56" name="Google Shape;56;p13">
            <a:extLst>
              <a:ext uri="{FF2B5EF4-FFF2-40B4-BE49-F238E27FC236}">
                <a16:creationId xmlns:a16="http://schemas.microsoft.com/office/drawing/2014/main" id="{3EA45222-7862-66DE-F7E6-3D1152C8385D}"/>
              </a:ext>
            </a:extLst>
          </p:cNvPr>
          <p:cNvSpPr/>
          <p:nvPr/>
        </p:nvSpPr>
        <p:spPr>
          <a:xfrm rot="10800000">
            <a:off x="3247030" y="-1"/>
            <a:ext cx="4312644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solidFill>
            <a:srgbClr val="1155CC"/>
          </a:solidFill>
          <a:ln>
            <a:noFill/>
          </a:ln>
        </p:spPr>
        <p:txBody>
          <a:bodyPr/>
          <a:lstStyle/>
          <a:p>
            <a:endParaRPr lang="en-US" sz="1157"/>
          </a:p>
        </p:txBody>
      </p:sp>
      <p:sp>
        <p:nvSpPr>
          <p:cNvPr id="57" name="Google Shape;57;p13">
            <a:extLst>
              <a:ext uri="{FF2B5EF4-FFF2-40B4-BE49-F238E27FC236}">
                <a16:creationId xmlns:a16="http://schemas.microsoft.com/office/drawing/2014/main" id="{F07C2BCB-AD21-A9A9-7802-1E8B8FC14D3E}"/>
              </a:ext>
            </a:extLst>
          </p:cNvPr>
          <p:cNvSpPr txBox="1"/>
          <p:nvPr/>
        </p:nvSpPr>
        <p:spPr>
          <a:xfrm>
            <a:off x="861650" y="87013"/>
            <a:ext cx="2914989" cy="69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" sz="3555" dirty="0">
                <a:solidFill>
                  <a:schemeClr val="lt1"/>
                </a:solidFill>
              </a:rPr>
              <a:t>RunKumbh</a:t>
            </a:r>
            <a:endParaRPr sz="3555" dirty="0">
              <a:solidFill>
                <a:schemeClr val="lt1"/>
              </a:solidFill>
            </a:endParaRPr>
          </a:p>
        </p:txBody>
      </p:sp>
      <p:pic>
        <p:nvPicPr>
          <p:cNvPr id="58" name="Google Shape;58;p13" title="rvitm-logo-w.png">
            <a:extLst>
              <a:ext uri="{FF2B5EF4-FFF2-40B4-BE49-F238E27FC236}">
                <a16:creationId xmlns:a16="http://schemas.microsoft.com/office/drawing/2014/main" id="{9EB9E212-DE55-297B-0B8A-33C222AE221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4" y="87013"/>
            <a:ext cx="699916" cy="69991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9" name="Google Shape;59;p13" title="ncc-logo.png">
            <a:extLst>
              <a:ext uri="{FF2B5EF4-FFF2-40B4-BE49-F238E27FC236}">
                <a16:creationId xmlns:a16="http://schemas.microsoft.com/office/drawing/2014/main" id="{875E1CC4-7F57-9741-425F-298EDC271E0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7477" y="87013"/>
            <a:ext cx="498563" cy="747617"/>
          </a:xfrm>
          <a:prstGeom prst="rect">
            <a:avLst/>
          </a:prstGeom>
          <a:noFill/>
          <a:ln>
            <a:noFill/>
          </a:ln>
          <a:effectLst>
            <a:outerShdw blurRad="457200" dist="19050" dir="4200000" algn="bl" rotWithShape="0">
              <a:srgbClr val="000000"/>
            </a:outerShdw>
          </a:effectLst>
        </p:spPr>
      </p:pic>
      <p:pic>
        <p:nvPicPr>
          <p:cNvPr id="60" name="Google Shape;60;p13" descr="Flag of India - Wikipedia">
            <a:extLst>
              <a:ext uri="{FF2B5EF4-FFF2-40B4-BE49-F238E27FC236}">
                <a16:creationId xmlns:a16="http://schemas.microsoft.com/office/drawing/2014/main" id="{705292B8-C247-1656-4B92-AAD1BE9F9D8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580033"/>
            <a:ext cx="1120193" cy="74761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>
            <a:extLst>
              <a:ext uri="{FF2B5EF4-FFF2-40B4-BE49-F238E27FC236}">
                <a16:creationId xmlns:a16="http://schemas.microsoft.com/office/drawing/2014/main" id="{84E4C4AF-58C7-F749-9562-5A203475442C}"/>
              </a:ext>
            </a:extLst>
          </p:cNvPr>
          <p:cNvSpPr/>
          <p:nvPr/>
        </p:nvSpPr>
        <p:spPr>
          <a:xfrm>
            <a:off x="1671189" y="1951013"/>
            <a:ext cx="4210898" cy="1425624"/>
          </a:xfrm>
          <a:prstGeom prst="roundRect">
            <a:avLst>
              <a:gd name="adj" fmla="val 2743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7026"/>
              <a:t>SM020</a:t>
            </a:r>
            <a:endParaRPr sz="7026" dirty="0"/>
          </a:p>
        </p:txBody>
      </p:sp>
      <p:sp>
        <p:nvSpPr>
          <p:cNvPr id="2" name="Google Shape;76;p14">
            <a:extLst>
              <a:ext uri="{FF2B5EF4-FFF2-40B4-BE49-F238E27FC236}">
                <a16:creationId xmlns:a16="http://schemas.microsoft.com/office/drawing/2014/main" id="{BA70C0CA-50AB-820B-D43C-155F71013FFF}"/>
              </a:ext>
            </a:extLst>
          </p:cNvPr>
          <p:cNvSpPr txBox="1"/>
          <p:nvPr/>
        </p:nvSpPr>
        <p:spPr>
          <a:xfrm>
            <a:off x="4535382" y="193724"/>
            <a:ext cx="2498810" cy="508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t" anchorCtr="0">
            <a:noAutofit/>
          </a:bodyPr>
          <a:lstStyle/>
          <a:p>
            <a:r>
              <a:rPr lang="en" sz="2315" dirty="0">
                <a:solidFill>
                  <a:schemeClr val="lt1"/>
                </a:solidFill>
              </a:rPr>
              <a:t>3K Student Men</a:t>
            </a:r>
            <a:endParaRPr sz="2315" dirty="0">
              <a:solidFill>
                <a:schemeClr val="lt1"/>
              </a:solidFill>
            </a:endParaRPr>
          </a:p>
        </p:txBody>
      </p:sp>
      <p:sp>
        <p:nvSpPr>
          <p:cNvPr id="5" name="Google Shape;62;p13">
            <a:extLst>
              <a:ext uri="{FF2B5EF4-FFF2-40B4-BE49-F238E27FC236}">
                <a16:creationId xmlns:a16="http://schemas.microsoft.com/office/drawing/2014/main" id="{AC210A85-718B-3E91-331B-A7A5BD744AAE}"/>
              </a:ext>
            </a:extLst>
          </p:cNvPr>
          <p:cNvSpPr/>
          <p:nvPr/>
        </p:nvSpPr>
        <p:spPr>
          <a:xfrm>
            <a:off x="4983892" y="4622766"/>
            <a:ext cx="2492148" cy="588801"/>
          </a:xfrm>
          <a:prstGeom prst="roundRect">
            <a:avLst>
              <a:gd name="adj" fmla="val 33081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t" anchorCtr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60">
                <a:latin typeface="Libre Barcode 39"/>
                <a:ea typeface="Libre Barcode 39"/>
                <a:cs typeface="Libre Barcode 39"/>
                <a:sym typeface="Libre Barcode 39"/>
              </a:rPr>
              <a:t>*SM020*</a:t>
            </a:r>
            <a:endParaRPr lang="en-US" sz="4960" dirty="0">
              <a:latin typeface="Libre Barcode 39"/>
              <a:ea typeface="Libre Barcode 39"/>
              <a:cs typeface="Libre Barcode 39"/>
              <a:sym typeface="Libre Barcode 39"/>
            </a:endParaRPr>
          </a:p>
        </p:txBody>
      </p:sp>
      <p:sp>
        <p:nvSpPr>
          <p:cNvPr id="6" name="Google Shape;64;p13">
            <a:extLst>
              <a:ext uri="{FF2B5EF4-FFF2-40B4-BE49-F238E27FC236}">
                <a16:creationId xmlns:a16="http://schemas.microsoft.com/office/drawing/2014/main" id="{7E9B0118-4557-95FB-E88F-B53D84020A9B}"/>
              </a:ext>
            </a:extLst>
          </p:cNvPr>
          <p:cNvSpPr/>
          <p:nvPr/>
        </p:nvSpPr>
        <p:spPr>
          <a:xfrm>
            <a:off x="2307608" y="4662696"/>
            <a:ext cx="1488869" cy="508939"/>
          </a:xfrm>
          <a:prstGeom prst="roundRect">
            <a:avLst>
              <a:gd name="adj" fmla="val 36603"/>
            </a:avLst>
          </a:prstGeom>
          <a:solidFill>
            <a:srgbClr val="88080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2728">
                <a:solidFill>
                  <a:schemeClr val="lt1"/>
                </a:solidFill>
              </a:rPr>
              <a:t>O+ve</a:t>
            </a:r>
            <a:endParaRPr sz="2728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862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34C3DA21-AD3D-291B-7C7C-D7C0CF6C9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marathon-bd.png">
            <a:extLst>
              <a:ext uri="{FF2B5EF4-FFF2-40B4-BE49-F238E27FC236}">
                <a16:creationId xmlns:a16="http://schemas.microsoft.com/office/drawing/2014/main" id="{C0274DE9-309E-539C-F8B8-07B4CB9FDD8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57758"/>
          <a:stretch/>
        </p:blipFill>
        <p:spPr>
          <a:xfrm>
            <a:off x="-1" y="537667"/>
            <a:ext cx="7559675" cy="478998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173E159B-EAF2-BFA9-78F1-7258B710266A}"/>
              </a:ext>
            </a:extLst>
          </p:cNvPr>
          <p:cNvSpPr/>
          <p:nvPr/>
        </p:nvSpPr>
        <p:spPr>
          <a:xfrm>
            <a:off x="-1" y="1"/>
            <a:ext cx="4398071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gradFill>
            <a:gsLst>
              <a:gs pos="0">
                <a:srgbClr val="1F3B17"/>
              </a:gs>
              <a:gs pos="100000">
                <a:srgbClr val="356627"/>
              </a:gs>
              <a:gs pos="100000">
                <a:srgbClr val="203E13"/>
              </a:gs>
            </a:gsLst>
            <a:lin ang="2700006" scaled="0"/>
          </a:gradFill>
          <a:ln>
            <a:noFill/>
          </a:ln>
        </p:spPr>
        <p:txBody>
          <a:bodyPr/>
          <a:lstStyle/>
          <a:p>
            <a:endParaRPr lang="en-US" sz="1157" dirty="0"/>
          </a:p>
        </p:txBody>
      </p:sp>
      <p:sp>
        <p:nvSpPr>
          <p:cNvPr id="56" name="Google Shape;56;p13">
            <a:extLst>
              <a:ext uri="{FF2B5EF4-FFF2-40B4-BE49-F238E27FC236}">
                <a16:creationId xmlns:a16="http://schemas.microsoft.com/office/drawing/2014/main" id="{A1166837-3BC8-C536-AB43-9235B50CB5B9}"/>
              </a:ext>
            </a:extLst>
          </p:cNvPr>
          <p:cNvSpPr/>
          <p:nvPr/>
        </p:nvSpPr>
        <p:spPr>
          <a:xfrm rot="10800000">
            <a:off x="3247029" y="-1"/>
            <a:ext cx="4312645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solidFill>
            <a:srgbClr val="00B000"/>
          </a:solidFill>
          <a:ln>
            <a:noFill/>
          </a:ln>
        </p:spPr>
        <p:txBody>
          <a:bodyPr/>
          <a:lstStyle/>
          <a:p>
            <a:endParaRPr lang="en-US" sz="1157"/>
          </a:p>
        </p:txBody>
      </p:sp>
      <p:sp>
        <p:nvSpPr>
          <p:cNvPr id="57" name="Google Shape;57;p13">
            <a:extLst>
              <a:ext uri="{FF2B5EF4-FFF2-40B4-BE49-F238E27FC236}">
                <a16:creationId xmlns:a16="http://schemas.microsoft.com/office/drawing/2014/main" id="{3B55FACF-D616-2AB2-6315-64526C3C632D}"/>
              </a:ext>
            </a:extLst>
          </p:cNvPr>
          <p:cNvSpPr txBox="1"/>
          <p:nvPr/>
        </p:nvSpPr>
        <p:spPr>
          <a:xfrm>
            <a:off x="861650" y="87013"/>
            <a:ext cx="2914989" cy="69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" sz="3555" dirty="0">
                <a:solidFill>
                  <a:schemeClr val="lt1"/>
                </a:solidFill>
              </a:rPr>
              <a:t>RunKumbh</a:t>
            </a:r>
            <a:endParaRPr sz="3555" dirty="0">
              <a:solidFill>
                <a:schemeClr val="lt1"/>
              </a:solidFill>
            </a:endParaRPr>
          </a:p>
        </p:txBody>
      </p:sp>
      <p:pic>
        <p:nvPicPr>
          <p:cNvPr id="58" name="Google Shape;58;p13" title="rvitm-logo-w.png">
            <a:extLst>
              <a:ext uri="{FF2B5EF4-FFF2-40B4-BE49-F238E27FC236}">
                <a16:creationId xmlns:a16="http://schemas.microsoft.com/office/drawing/2014/main" id="{9E2442EA-058F-9F62-3D16-A8EC52BCF48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4" y="87013"/>
            <a:ext cx="699916" cy="69991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9" name="Google Shape;59;p13" title="ncc-logo.png">
            <a:extLst>
              <a:ext uri="{FF2B5EF4-FFF2-40B4-BE49-F238E27FC236}">
                <a16:creationId xmlns:a16="http://schemas.microsoft.com/office/drawing/2014/main" id="{A86E8F77-D6E1-D057-44C2-EDDBBC66848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7477" y="87013"/>
            <a:ext cx="498563" cy="747617"/>
          </a:xfrm>
          <a:prstGeom prst="rect">
            <a:avLst/>
          </a:prstGeom>
          <a:noFill/>
          <a:ln>
            <a:noFill/>
          </a:ln>
          <a:effectLst>
            <a:outerShdw blurRad="457200" dist="19050" dir="4200000" algn="bl" rotWithShape="0">
              <a:srgbClr val="000000"/>
            </a:outerShdw>
          </a:effectLst>
        </p:spPr>
      </p:pic>
      <p:pic>
        <p:nvPicPr>
          <p:cNvPr id="60" name="Google Shape;60;p13" descr="Flag of India - Wikipedia">
            <a:extLst>
              <a:ext uri="{FF2B5EF4-FFF2-40B4-BE49-F238E27FC236}">
                <a16:creationId xmlns:a16="http://schemas.microsoft.com/office/drawing/2014/main" id="{11464F17-173C-D754-2260-8060855CF69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580033"/>
            <a:ext cx="1120193" cy="74761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>
            <a:extLst>
              <a:ext uri="{FF2B5EF4-FFF2-40B4-BE49-F238E27FC236}">
                <a16:creationId xmlns:a16="http://schemas.microsoft.com/office/drawing/2014/main" id="{CC3EF6B8-ECA2-ED12-41A1-71396F5CF344}"/>
              </a:ext>
            </a:extLst>
          </p:cNvPr>
          <p:cNvSpPr/>
          <p:nvPr/>
        </p:nvSpPr>
        <p:spPr>
          <a:xfrm>
            <a:off x="1671189" y="1951013"/>
            <a:ext cx="4210898" cy="1425624"/>
          </a:xfrm>
          <a:prstGeom prst="roundRect">
            <a:avLst>
              <a:gd name="adj" fmla="val 2743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7026"/>
              <a:t>OA001</a:t>
            </a:r>
            <a:endParaRPr sz="7026" dirty="0"/>
          </a:p>
        </p:txBody>
      </p:sp>
      <p:sp>
        <p:nvSpPr>
          <p:cNvPr id="2" name="Google Shape;92;p15">
            <a:extLst>
              <a:ext uri="{FF2B5EF4-FFF2-40B4-BE49-F238E27FC236}">
                <a16:creationId xmlns:a16="http://schemas.microsoft.com/office/drawing/2014/main" id="{6CFE5EA2-06FF-5E5D-21CF-32D79AC1C845}"/>
              </a:ext>
            </a:extLst>
          </p:cNvPr>
          <p:cNvSpPr txBox="1"/>
          <p:nvPr/>
        </p:nvSpPr>
        <p:spPr>
          <a:xfrm>
            <a:off x="4284639" y="182522"/>
            <a:ext cx="2498810" cy="50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t" anchorCtr="0">
            <a:spAutoFit/>
          </a:bodyPr>
          <a:lstStyle/>
          <a:p>
            <a:pPr algn="r"/>
            <a:r>
              <a:rPr lang="en" sz="2315" dirty="0">
                <a:solidFill>
                  <a:schemeClr val="lt1"/>
                </a:solidFill>
              </a:rPr>
              <a:t>5K Open Run</a:t>
            </a:r>
            <a:endParaRPr sz="2315" dirty="0">
              <a:solidFill>
                <a:schemeClr val="lt1"/>
              </a:solidFill>
            </a:endParaRPr>
          </a:p>
        </p:txBody>
      </p:sp>
      <p:sp>
        <p:nvSpPr>
          <p:cNvPr id="3" name="Google Shape;62;p13">
            <a:extLst>
              <a:ext uri="{FF2B5EF4-FFF2-40B4-BE49-F238E27FC236}">
                <a16:creationId xmlns:a16="http://schemas.microsoft.com/office/drawing/2014/main" id="{CD1F4734-5634-AFF5-8B44-8E7F0B69A38F}"/>
              </a:ext>
            </a:extLst>
          </p:cNvPr>
          <p:cNvSpPr/>
          <p:nvPr/>
        </p:nvSpPr>
        <p:spPr>
          <a:xfrm>
            <a:off x="4983892" y="4622766"/>
            <a:ext cx="2492148" cy="588801"/>
          </a:xfrm>
          <a:prstGeom prst="roundRect">
            <a:avLst>
              <a:gd name="adj" fmla="val 33081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t" anchorCtr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60">
                <a:latin typeface="Libre Barcode 39"/>
                <a:ea typeface="Libre Barcode 39"/>
                <a:cs typeface="Libre Barcode 39"/>
                <a:sym typeface="Libre Barcode 39"/>
              </a:rPr>
              <a:t>*OA001*</a:t>
            </a:r>
            <a:endParaRPr lang="en-US" sz="4960" dirty="0">
              <a:latin typeface="Libre Barcode 39"/>
              <a:ea typeface="Libre Barcode 39"/>
              <a:cs typeface="Libre Barcode 39"/>
              <a:sym typeface="Libre Barcode 39"/>
            </a:endParaRPr>
          </a:p>
        </p:txBody>
      </p:sp>
      <p:sp>
        <p:nvSpPr>
          <p:cNvPr id="4" name="Google Shape;64;p13">
            <a:extLst>
              <a:ext uri="{FF2B5EF4-FFF2-40B4-BE49-F238E27FC236}">
                <a16:creationId xmlns:a16="http://schemas.microsoft.com/office/drawing/2014/main" id="{D2996FA4-5B55-2912-1017-158C6084E569}"/>
              </a:ext>
            </a:extLst>
          </p:cNvPr>
          <p:cNvSpPr/>
          <p:nvPr/>
        </p:nvSpPr>
        <p:spPr>
          <a:xfrm>
            <a:off x="2307608" y="4662696"/>
            <a:ext cx="1488869" cy="508939"/>
          </a:xfrm>
          <a:prstGeom prst="roundRect">
            <a:avLst>
              <a:gd name="adj" fmla="val 36603"/>
            </a:avLst>
          </a:prstGeom>
          <a:solidFill>
            <a:srgbClr val="88080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2728">
                <a:solidFill>
                  <a:schemeClr val="lt1"/>
                </a:solidFill>
              </a:rPr>
              <a:t>B-ve</a:t>
            </a:r>
            <a:endParaRPr sz="2728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1295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F6F5CBA9-90C2-3129-DA39-EB62F60D9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marathon-bd.png">
            <a:extLst>
              <a:ext uri="{FF2B5EF4-FFF2-40B4-BE49-F238E27FC236}">
                <a16:creationId xmlns:a16="http://schemas.microsoft.com/office/drawing/2014/main" id="{C8FB7BFD-886D-DAB8-F779-E5074034174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57758"/>
          <a:stretch/>
        </p:blipFill>
        <p:spPr>
          <a:xfrm>
            <a:off x="-1" y="537667"/>
            <a:ext cx="7559675" cy="478998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6F6D5205-1D4B-1D34-B916-07AF2DF4CD56}"/>
              </a:ext>
            </a:extLst>
          </p:cNvPr>
          <p:cNvSpPr/>
          <p:nvPr/>
        </p:nvSpPr>
        <p:spPr>
          <a:xfrm>
            <a:off x="-1" y="1"/>
            <a:ext cx="4398071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gradFill>
            <a:gsLst>
              <a:gs pos="0">
                <a:srgbClr val="1F3B17"/>
              </a:gs>
              <a:gs pos="100000">
                <a:srgbClr val="356627"/>
              </a:gs>
              <a:gs pos="100000">
                <a:srgbClr val="203E13"/>
              </a:gs>
            </a:gsLst>
            <a:lin ang="2700006" scaled="0"/>
          </a:gradFill>
          <a:ln>
            <a:noFill/>
          </a:ln>
        </p:spPr>
        <p:txBody>
          <a:bodyPr/>
          <a:lstStyle/>
          <a:p>
            <a:endParaRPr lang="en-US" sz="1157" dirty="0"/>
          </a:p>
        </p:txBody>
      </p:sp>
      <p:sp>
        <p:nvSpPr>
          <p:cNvPr id="56" name="Google Shape;56;p13">
            <a:extLst>
              <a:ext uri="{FF2B5EF4-FFF2-40B4-BE49-F238E27FC236}">
                <a16:creationId xmlns:a16="http://schemas.microsoft.com/office/drawing/2014/main" id="{3EA45222-7862-66DE-F7E6-3D1152C8385D}"/>
              </a:ext>
            </a:extLst>
          </p:cNvPr>
          <p:cNvSpPr/>
          <p:nvPr/>
        </p:nvSpPr>
        <p:spPr>
          <a:xfrm rot="10800000">
            <a:off x="3247030" y="-1"/>
            <a:ext cx="4312644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solidFill>
            <a:srgbClr val="1155CC"/>
          </a:solidFill>
          <a:ln>
            <a:noFill/>
          </a:ln>
        </p:spPr>
        <p:txBody>
          <a:bodyPr/>
          <a:lstStyle/>
          <a:p>
            <a:endParaRPr lang="en-US" sz="1157"/>
          </a:p>
        </p:txBody>
      </p:sp>
      <p:sp>
        <p:nvSpPr>
          <p:cNvPr id="57" name="Google Shape;57;p13">
            <a:extLst>
              <a:ext uri="{FF2B5EF4-FFF2-40B4-BE49-F238E27FC236}">
                <a16:creationId xmlns:a16="http://schemas.microsoft.com/office/drawing/2014/main" id="{F07C2BCB-AD21-A9A9-7802-1E8B8FC14D3E}"/>
              </a:ext>
            </a:extLst>
          </p:cNvPr>
          <p:cNvSpPr txBox="1"/>
          <p:nvPr/>
        </p:nvSpPr>
        <p:spPr>
          <a:xfrm>
            <a:off x="861650" y="87013"/>
            <a:ext cx="2914989" cy="69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" sz="3555" dirty="0">
                <a:solidFill>
                  <a:schemeClr val="lt1"/>
                </a:solidFill>
              </a:rPr>
              <a:t>RunKumbh</a:t>
            </a:r>
            <a:endParaRPr sz="3555" dirty="0">
              <a:solidFill>
                <a:schemeClr val="lt1"/>
              </a:solidFill>
            </a:endParaRPr>
          </a:p>
        </p:txBody>
      </p:sp>
      <p:pic>
        <p:nvPicPr>
          <p:cNvPr id="58" name="Google Shape;58;p13" title="rvitm-logo-w.png">
            <a:extLst>
              <a:ext uri="{FF2B5EF4-FFF2-40B4-BE49-F238E27FC236}">
                <a16:creationId xmlns:a16="http://schemas.microsoft.com/office/drawing/2014/main" id="{9EB9E212-DE55-297B-0B8A-33C222AE221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4" y="87013"/>
            <a:ext cx="699916" cy="69991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9" name="Google Shape;59;p13" title="ncc-logo.png">
            <a:extLst>
              <a:ext uri="{FF2B5EF4-FFF2-40B4-BE49-F238E27FC236}">
                <a16:creationId xmlns:a16="http://schemas.microsoft.com/office/drawing/2014/main" id="{875E1CC4-7F57-9741-425F-298EDC271E0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7477" y="87013"/>
            <a:ext cx="498563" cy="747617"/>
          </a:xfrm>
          <a:prstGeom prst="rect">
            <a:avLst/>
          </a:prstGeom>
          <a:noFill/>
          <a:ln>
            <a:noFill/>
          </a:ln>
          <a:effectLst>
            <a:outerShdw blurRad="457200" dist="19050" dir="4200000" algn="bl" rotWithShape="0">
              <a:srgbClr val="000000"/>
            </a:outerShdw>
          </a:effectLst>
        </p:spPr>
      </p:pic>
      <p:pic>
        <p:nvPicPr>
          <p:cNvPr id="60" name="Google Shape;60;p13" descr="Flag of India - Wikipedia">
            <a:extLst>
              <a:ext uri="{FF2B5EF4-FFF2-40B4-BE49-F238E27FC236}">
                <a16:creationId xmlns:a16="http://schemas.microsoft.com/office/drawing/2014/main" id="{705292B8-C247-1656-4B92-AAD1BE9F9D8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580033"/>
            <a:ext cx="1120193" cy="74761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>
            <a:extLst>
              <a:ext uri="{FF2B5EF4-FFF2-40B4-BE49-F238E27FC236}">
                <a16:creationId xmlns:a16="http://schemas.microsoft.com/office/drawing/2014/main" id="{84E4C4AF-58C7-F749-9562-5A203475442C}"/>
              </a:ext>
            </a:extLst>
          </p:cNvPr>
          <p:cNvSpPr/>
          <p:nvPr/>
        </p:nvSpPr>
        <p:spPr>
          <a:xfrm>
            <a:off x="1671189" y="1951013"/>
            <a:ext cx="4210898" cy="1425624"/>
          </a:xfrm>
          <a:prstGeom prst="roundRect">
            <a:avLst>
              <a:gd name="adj" fmla="val 2743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7026"/>
              <a:t>SM021</a:t>
            </a:r>
            <a:endParaRPr sz="7026" dirty="0"/>
          </a:p>
        </p:txBody>
      </p:sp>
      <p:sp>
        <p:nvSpPr>
          <p:cNvPr id="2" name="Google Shape;76;p14">
            <a:extLst>
              <a:ext uri="{FF2B5EF4-FFF2-40B4-BE49-F238E27FC236}">
                <a16:creationId xmlns:a16="http://schemas.microsoft.com/office/drawing/2014/main" id="{BA70C0CA-50AB-820B-D43C-155F71013FFF}"/>
              </a:ext>
            </a:extLst>
          </p:cNvPr>
          <p:cNvSpPr txBox="1"/>
          <p:nvPr/>
        </p:nvSpPr>
        <p:spPr>
          <a:xfrm>
            <a:off x="4535382" y="193724"/>
            <a:ext cx="2498810" cy="508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t" anchorCtr="0">
            <a:noAutofit/>
          </a:bodyPr>
          <a:lstStyle/>
          <a:p>
            <a:r>
              <a:rPr lang="en" sz="2315" dirty="0">
                <a:solidFill>
                  <a:schemeClr val="lt1"/>
                </a:solidFill>
              </a:rPr>
              <a:t>3K Student Men</a:t>
            </a:r>
            <a:endParaRPr sz="2315" dirty="0">
              <a:solidFill>
                <a:schemeClr val="lt1"/>
              </a:solidFill>
            </a:endParaRPr>
          </a:p>
        </p:txBody>
      </p:sp>
      <p:sp>
        <p:nvSpPr>
          <p:cNvPr id="5" name="Google Shape;62;p13">
            <a:extLst>
              <a:ext uri="{FF2B5EF4-FFF2-40B4-BE49-F238E27FC236}">
                <a16:creationId xmlns:a16="http://schemas.microsoft.com/office/drawing/2014/main" id="{AC210A85-718B-3E91-331B-A7A5BD744AAE}"/>
              </a:ext>
            </a:extLst>
          </p:cNvPr>
          <p:cNvSpPr/>
          <p:nvPr/>
        </p:nvSpPr>
        <p:spPr>
          <a:xfrm>
            <a:off x="4983892" y="4622766"/>
            <a:ext cx="2492148" cy="588801"/>
          </a:xfrm>
          <a:prstGeom prst="roundRect">
            <a:avLst>
              <a:gd name="adj" fmla="val 33081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t" anchorCtr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60">
                <a:latin typeface="Libre Barcode 39"/>
                <a:ea typeface="Libre Barcode 39"/>
                <a:cs typeface="Libre Barcode 39"/>
                <a:sym typeface="Libre Barcode 39"/>
              </a:rPr>
              <a:t>*SM021*</a:t>
            </a:r>
            <a:endParaRPr lang="en-US" sz="4960" dirty="0">
              <a:latin typeface="Libre Barcode 39"/>
              <a:ea typeface="Libre Barcode 39"/>
              <a:cs typeface="Libre Barcode 39"/>
              <a:sym typeface="Libre Barcode 39"/>
            </a:endParaRPr>
          </a:p>
        </p:txBody>
      </p:sp>
      <p:sp>
        <p:nvSpPr>
          <p:cNvPr id="6" name="Google Shape;64;p13">
            <a:extLst>
              <a:ext uri="{FF2B5EF4-FFF2-40B4-BE49-F238E27FC236}">
                <a16:creationId xmlns:a16="http://schemas.microsoft.com/office/drawing/2014/main" id="{7E9B0118-4557-95FB-E88F-B53D84020A9B}"/>
              </a:ext>
            </a:extLst>
          </p:cNvPr>
          <p:cNvSpPr/>
          <p:nvPr/>
        </p:nvSpPr>
        <p:spPr>
          <a:xfrm>
            <a:off x="2307608" y="4662696"/>
            <a:ext cx="1488869" cy="508939"/>
          </a:xfrm>
          <a:prstGeom prst="roundRect">
            <a:avLst>
              <a:gd name="adj" fmla="val 36603"/>
            </a:avLst>
          </a:prstGeom>
          <a:solidFill>
            <a:srgbClr val="88080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2728">
                <a:solidFill>
                  <a:schemeClr val="lt1"/>
                </a:solidFill>
              </a:rPr>
              <a:t>B+ve</a:t>
            </a:r>
            <a:endParaRPr sz="2728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4716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marathon-bd.png"/>
          <p:cNvPicPr preferRelativeResize="0"/>
          <p:nvPr/>
        </p:nvPicPr>
        <p:blipFill rotWithShape="1">
          <a:blip r:embed="rId3">
            <a:alphaModFix/>
          </a:blip>
          <a:srcRect b="57758"/>
          <a:stretch/>
        </p:blipFill>
        <p:spPr>
          <a:xfrm>
            <a:off x="-1" y="537667"/>
            <a:ext cx="7559675" cy="478998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5" name="Google Shape;55;p13"/>
          <p:cNvSpPr/>
          <p:nvPr/>
        </p:nvSpPr>
        <p:spPr>
          <a:xfrm>
            <a:off x="-1" y="1"/>
            <a:ext cx="4398071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gradFill>
            <a:gsLst>
              <a:gs pos="0">
                <a:srgbClr val="1F3B17"/>
              </a:gs>
              <a:gs pos="100000">
                <a:srgbClr val="356627"/>
              </a:gs>
              <a:gs pos="100000">
                <a:srgbClr val="203E13"/>
              </a:gs>
            </a:gsLst>
            <a:lin ang="2700006" scaled="0"/>
          </a:gradFill>
          <a:ln>
            <a:noFill/>
          </a:ln>
        </p:spPr>
        <p:txBody>
          <a:bodyPr/>
          <a:lstStyle/>
          <a:p>
            <a:endParaRPr lang="en-US" sz="1157" dirty="0"/>
          </a:p>
        </p:txBody>
      </p:sp>
      <p:sp>
        <p:nvSpPr>
          <p:cNvPr id="56" name="Google Shape;56;p13"/>
          <p:cNvSpPr/>
          <p:nvPr/>
        </p:nvSpPr>
        <p:spPr>
          <a:xfrm rot="10800000">
            <a:off x="3247029" y="-1"/>
            <a:ext cx="4312645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solidFill>
            <a:srgbClr val="D227B7"/>
          </a:solidFill>
          <a:ln>
            <a:noFill/>
          </a:ln>
        </p:spPr>
        <p:txBody>
          <a:bodyPr/>
          <a:lstStyle/>
          <a:p>
            <a:endParaRPr lang="en-US" sz="1157"/>
          </a:p>
        </p:txBody>
      </p:sp>
      <p:sp>
        <p:nvSpPr>
          <p:cNvPr id="57" name="Google Shape;57;p13"/>
          <p:cNvSpPr txBox="1"/>
          <p:nvPr/>
        </p:nvSpPr>
        <p:spPr>
          <a:xfrm>
            <a:off x="861650" y="87013"/>
            <a:ext cx="2914989" cy="69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" sz="3555" dirty="0">
                <a:solidFill>
                  <a:schemeClr val="lt1"/>
                </a:solidFill>
              </a:rPr>
              <a:t>RunKumbh</a:t>
            </a:r>
            <a:endParaRPr sz="3555" dirty="0">
              <a:solidFill>
                <a:schemeClr val="lt1"/>
              </a:solidFill>
            </a:endParaRPr>
          </a:p>
        </p:txBody>
      </p:sp>
      <p:pic>
        <p:nvPicPr>
          <p:cNvPr id="58" name="Google Shape;58;p13" title="rvitm-logo-w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4" y="87013"/>
            <a:ext cx="699916" cy="69991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9" name="Google Shape;59;p13" title="ncc-log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7477" y="87013"/>
            <a:ext cx="498563" cy="747617"/>
          </a:xfrm>
          <a:prstGeom prst="rect">
            <a:avLst/>
          </a:prstGeom>
          <a:noFill/>
          <a:ln>
            <a:noFill/>
          </a:ln>
          <a:effectLst>
            <a:outerShdw blurRad="457200" dist="19050" dir="4200000" algn="bl" rotWithShape="0">
              <a:srgbClr val="000000"/>
            </a:outerShdw>
          </a:effectLst>
        </p:spPr>
      </p:pic>
      <p:pic>
        <p:nvPicPr>
          <p:cNvPr id="60" name="Google Shape;60;p13" descr="Flag of India - Wikipedia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580033"/>
            <a:ext cx="1120193" cy="74761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4108681" y="201119"/>
            <a:ext cx="2914989" cy="50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t" anchorCtr="0">
            <a:spAutoFit/>
          </a:bodyPr>
          <a:lstStyle/>
          <a:p>
            <a:r>
              <a:rPr lang="en" sz="2315" dirty="0">
                <a:solidFill>
                  <a:schemeClr val="lt1"/>
                </a:solidFill>
              </a:rPr>
              <a:t>2K Student Women</a:t>
            </a:r>
            <a:endParaRPr sz="2315" dirty="0">
              <a:solidFill>
                <a:schemeClr val="lt1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4983892" y="4622766"/>
            <a:ext cx="2492148" cy="588801"/>
          </a:xfrm>
          <a:prstGeom prst="roundRect">
            <a:avLst>
              <a:gd name="adj" fmla="val 33081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t" anchorCtr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60">
                <a:latin typeface="Libre Barcode 39"/>
                <a:ea typeface="Libre Barcode 39"/>
                <a:cs typeface="Libre Barcode 39"/>
                <a:sym typeface="Libre Barcode 39"/>
              </a:rPr>
              <a:t>*SF006*</a:t>
            </a:r>
            <a:endParaRPr lang="en-US" sz="4960" dirty="0">
              <a:latin typeface="Libre Barcode 39"/>
              <a:ea typeface="Libre Barcode 39"/>
              <a:cs typeface="Libre Barcode 39"/>
              <a:sym typeface="Libre Barcode 39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1671189" y="1951013"/>
            <a:ext cx="4210898" cy="1425624"/>
          </a:xfrm>
          <a:prstGeom prst="roundRect">
            <a:avLst>
              <a:gd name="adj" fmla="val 2743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7026"/>
              <a:t>SF006</a:t>
            </a:r>
            <a:endParaRPr sz="7026" dirty="0"/>
          </a:p>
        </p:txBody>
      </p:sp>
      <p:sp>
        <p:nvSpPr>
          <p:cNvPr id="64" name="Google Shape;64;p13"/>
          <p:cNvSpPr/>
          <p:nvPr/>
        </p:nvSpPr>
        <p:spPr>
          <a:xfrm>
            <a:off x="2307608" y="4662696"/>
            <a:ext cx="1488869" cy="508939"/>
          </a:xfrm>
          <a:prstGeom prst="roundRect">
            <a:avLst>
              <a:gd name="adj" fmla="val 36603"/>
            </a:avLst>
          </a:prstGeom>
          <a:solidFill>
            <a:srgbClr val="88080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2728">
                <a:solidFill>
                  <a:schemeClr val="lt1"/>
                </a:solidFill>
              </a:rPr>
              <a:t>B+ve</a:t>
            </a:r>
            <a:endParaRPr sz="2728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marathon-bd.png"/>
          <p:cNvPicPr preferRelativeResize="0"/>
          <p:nvPr/>
        </p:nvPicPr>
        <p:blipFill rotWithShape="1">
          <a:blip r:embed="rId3">
            <a:alphaModFix/>
          </a:blip>
          <a:srcRect b="57758"/>
          <a:stretch/>
        </p:blipFill>
        <p:spPr>
          <a:xfrm>
            <a:off x="-1" y="537667"/>
            <a:ext cx="7559675" cy="478998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5" name="Google Shape;55;p13"/>
          <p:cNvSpPr/>
          <p:nvPr/>
        </p:nvSpPr>
        <p:spPr>
          <a:xfrm>
            <a:off x="-1" y="1"/>
            <a:ext cx="4398071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gradFill>
            <a:gsLst>
              <a:gs pos="0">
                <a:srgbClr val="1F3B17"/>
              </a:gs>
              <a:gs pos="100000">
                <a:srgbClr val="356627"/>
              </a:gs>
              <a:gs pos="100000">
                <a:srgbClr val="203E13"/>
              </a:gs>
            </a:gsLst>
            <a:lin ang="2700006" scaled="0"/>
          </a:gradFill>
          <a:ln>
            <a:noFill/>
          </a:ln>
        </p:spPr>
        <p:txBody>
          <a:bodyPr/>
          <a:lstStyle/>
          <a:p>
            <a:endParaRPr lang="en-US" sz="1157" dirty="0"/>
          </a:p>
        </p:txBody>
      </p:sp>
      <p:sp>
        <p:nvSpPr>
          <p:cNvPr id="56" name="Google Shape;56;p13"/>
          <p:cNvSpPr/>
          <p:nvPr/>
        </p:nvSpPr>
        <p:spPr>
          <a:xfrm rot="10800000">
            <a:off x="3247029" y="-1"/>
            <a:ext cx="4312645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solidFill>
            <a:srgbClr val="D227B7"/>
          </a:solidFill>
          <a:ln>
            <a:noFill/>
          </a:ln>
        </p:spPr>
        <p:txBody>
          <a:bodyPr/>
          <a:lstStyle/>
          <a:p>
            <a:endParaRPr lang="en-US" sz="1157"/>
          </a:p>
        </p:txBody>
      </p:sp>
      <p:sp>
        <p:nvSpPr>
          <p:cNvPr id="57" name="Google Shape;57;p13"/>
          <p:cNvSpPr txBox="1"/>
          <p:nvPr/>
        </p:nvSpPr>
        <p:spPr>
          <a:xfrm>
            <a:off x="861650" y="87013"/>
            <a:ext cx="2914989" cy="69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" sz="3555" dirty="0">
                <a:solidFill>
                  <a:schemeClr val="lt1"/>
                </a:solidFill>
              </a:rPr>
              <a:t>RunKumbh</a:t>
            </a:r>
            <a:endParaRPr sz="3555" dirty="0">
              <a:solidFill>
                <a:schemeClr val="lt1"/>
              </a:solidFill>
            </a:endParaRPr>
          </a:p>
        </p:txBody>
      </p:sp>
      <p:pic>
        <p:nvPicPr>
          <p:cNvPr id="58" name="Google Shape;58;p13" title="rvitm-logo-w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4" y="87013"/>
            <a:ext cx="699916" cy="69991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9" name="Google Shape;59;p13" title="ncc-log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7477" y="87013"/>
            <a:ext cx="498563" cy="747617"/>
          </a:xfrm>
          <a:prstGeom prst="rect">
            <a:avLst/>
          </a:prstGeom>
          <a:noFill/>
          <a:ln>
            <a:noFill/>
          </a:ln>
          <a:effectLst>
            <a:outerShdw blurRad="457200" dist="19050" dir="4200000" algn="bl" rotWithShape="0">
              <a:srgbClr val="000000"/>
            </a:outerShdw>
          </a:effectLst>
        </p:spPr>
      </p:pic>
      <p:pic>
        <p:nvPicPr>
          <p:cNvPr id="60" name="Google Shape;60;p13" descr="Flag of India - Wikipedia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580033"/>
            <a:ext cx="1120193" cy="74761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4108681" y="201119"/>
            <a:ext cx="2914989" cy="50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t" anchorCtr="0">
            <a:spAutoFit/>
          </a:bodyPr>
          <a:lstStyle/>
          <a:p>
            <a:r>
              <a:rPr lang="en" sz="2315" dirty="0">
                <a:solidFill>
                  <a:schemeClr val="lt1"/>
                </a:solidFill>
              </a:rPr>
              <a:t>2K Student Women</a:t>
            </a:r>
            <a:endParaRPr sz="2315" dirty="0">
              <a:solidFill>
                <a:schemeClr val="lt1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4983892" y="4622766"/>
            <a:ext cx="2492148" cy="588801"/>
          </a:xfrm>
          <a:prstGeom prst="roundRect">
            <a:avLst>
              <a:gd name="adj" fmla="val 33081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t" anchorCtr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60">
                <a:latin typeface="Libre Barcode 39"/>
                <a:ea typeface="Libre Barcode 39"/>
                <a:cs typeface="Libre Barcode 39"/>
                <a:sym typeface="Libre Barcode 39"/>
              </a:rPr>
              <a:t>*SF007*</a:t>
            </a:r>
            <a:endParaRPr lang="en-US" sz="4960" dirty="0">
              <a:latin typeface="Libre Barcode 39"/>
              <a:ea typeface="Libre Barcode 39"/>
              <a:cs typeface="Libre Barcode 39"/>
              <a:sym typeface="Libre Barcode 39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1671189" y="1951013"/>
            <a:ext cx="4210898" cy="1425624"/>
          </a:xfrm>
          <a:prstGeom prst="roundRect">
            <a:avLst>
              <a:gd name="adj" fmla="val 2743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7026"/>
              <a:t>SF007</a:t>
            </a:r>
            <a:endParaRPr sz="7026" dirty="0"/>
          </a:p>
        </p:txBody>
      </p:sp>
      <p:sp>
        <p:nvSpPr>
          <p:cNvPr id="64" name="Google Shape;64;p13"/>
          <p:cNvSpPr/>
          <p:nvPr/>
        </p:nvSpPr>
        <p:spPr>
          <a:xfrm>
            <a:off x="2307608" y="4662696"/>
            <a:ext cx="1488869" cy="508939"/>
          </a:xfrm>
          <a:prstGeom prst="roundRect">
            <a:avLst>
              <a:gd name="adj" fmla="val 36603"/>
            </a:avLst>
          </a:prstGeom>
          <a:solidFill>
            <a:srgbClr val="88080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2728">
                <a:solidFill>
                  <a:schemeClr val="lt1"/>
                </a:solidFill>
              </a:rPr>
              <a:t>O+ve</a:t>
            </a:r>
            <a:endParaRPr sz="2728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F6F5CBA9-90C2-3129-DA39-EB62F60D9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marathon-bd.png">
            <a:extLst>
              <a:ext uri="{FF2B5EF4-FFF2-40B4-BE49-F238E27FC236}">
                <a16:creationId xmlns:a16="http://schemas.microsoft.com/office/drawing/2014/main" id="{C8FB7BFD-886D-DAB8-F779-E5074034174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57758"/>
          <a:stretch/>
        </p:blipFill>
        <p:spPr>
          <a:xfrm>
            <a:off x="-1" y="537667"/>
            <a:ext cx="7559675" cy="478998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6F6D5205-1D4B-1D34-B916-07AF2DF4CD56}"/>
              </a:ext>
            </a:extLst>
          </p:cNvPr>
          <p:cNvSpPr/>
          <p:nvPr/>
        </p:nvSpPr>
        <p:spPr>
          <a:xfrm>
            <a:off x="-1" y="1"/>
            <a:ext cx="4398071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gradFill>
            <a:gsLst>
              <a:gs pos="0">
                <a:srgbClr val="1F3B17"/>
              </a:gs>
              <a:gs pos="100000">
                <a:srgbClr val="356627"/>
              </a:gs>
              <a:gs pos="100000">
                <a:srgbClr val="203E13"/>
              </a:gs>
            </a:gsLst>
            <a:lin ang="2700006" scaled="0"/>
          </a:gradFill>
          <a:ln>
            <a:noFill/>
          </a:ln>
        </p:spPr>
        <p:txBody>
          <a:bodyPr/>
          <a:lstStyle/>
          <a:p>
            <a:endParaRPr lang="en-US" sz="1157" dirty="0"/>
          </a:p>
        </p:txBody>
      </p:sp>
      <p:sp>
        <p:nvSpPr>
          <p:cNvPr id="56" name="Google Shape;56;p13">
            <a:extLst>
              <a:ext uri="{FF2B5EF4-FFF2-40B4-BE49-F238E27FC236}">
                <a16:creationId xmlns:a16="http://schemas.microsoft.com/office/drawing/2014/main" id="{3EA45222-7862-66DE-F7E6-3D1152C8385D}"/>
              </a:ext>
            </a:extLst>
          </p:cNvPr>
          <p:cNvSpPr/>
          <p:nvPr/>
        </p:nvSpPr>
        <p:spPr>
          <a:xfrm rot="10800000">
            <a:off x="3247030" y="-1"/>
            <a:ext cx="4312644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solidFill>
            <a:srgbClr val="1155CC"/>
          </a:solidFill>
          <a:ln>
            <a:noFill/>
          </a:ln>
        </p:spPr>
        <p:txBody>
          <a:bodyPr/>
          <a:lstStyle/>
          <a:p>
            <a:endParaRPr lang="en-US" sz="1157"/>
          </a:p>
        </p:txBody>
      </p:sp>
      <p:sp>
        <p:nvSpPr>
          <p:cNvPr id="57" name="Google Shape;57;p13">
            <a:extLst>
              <a:ext uri="{FF2B5EF4-FFF2-40B4-BE49-F238E27FC236}">
                <a16:creationId xmlns:a16="http://schemas.microsoft.com/office/drawing/2014/main" id="{F07C2BCB-AD21-A9A9-7802-1E8B8FC14D3E}"/>
              </a:ext>
            </a:extLst>
          </p:cNvPr>
          <p:cNvSpPr txBox="1"/>
          <p:nvPr/>
        </p:nvSpPr>
        <p:spPr>
          <a:xfrm>
            <a:off x="861650" y="87013"/>
            <a:ext cx="2914989" cy="69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" sz="3555" dirty="0">
                <a:solidFill>
                  <a:schemeClr val="lt1"/>
                </a:solidFill>
              </a:rPr>
              <a:t>RunKumbh</a:t>
            </a:r>
            <a:endParaRPr sz="3555" dirty="0">
              <a:solidFill>
                <a:schemeClr val="lt1"/>
              </a:solidFill>
            </a:endParaRPr>
          </a:p>
        </p:txBody>
      </p:sp>
      <p:pic>
        <p:nvPicPr>
          <p:cNvPr id="58" name="Google Shape;58;p13" title="rvitm-logo-w.png">
            <a:extLst>
              <a:ext uri="{FF2B5EF4-FFF2-40B4-BE49-F238E27FC236}">
                <a16:creationId xmlns:a16="http://schemas.microsoft.com/office/drawing/2014/main" id="{9EB9E212-DE55-297B-0B8A-33C222AE221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4" y="87013"/>
            <a:ext cx="699916" cy="69991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9" name="Google Shape;59;p13" title="ncc-logo.png">
            <a:extLst>
              <a:ext uri="{FF2B5EF4-FFF2-40B4-BE49-F238E27FC236}">
                <a16:creationId xmlns:a16="http://schemas.microsoft.com/office/drawing/2014/main" id="{875E1CC4-7F57-9741-425F-298EDC271E0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7477" y="87013"/>
            <a:ext cx="498563" cy="747617"/>
          </a:xfrm>
          <a:prstGeom prst="rect">
            <a:avLst/>
          </a:prstGeom>
          <a:noFill/>
          <a:ln>
            <a:noFill/>
          </a:ln>
          <a:effectLst>
            <a:outerShdw blurRad="457200" dist="19050" dir="4200000" algn="bl" rotWithShape="0">
              <a:srgbClr val="000000"/>
            </a:outerShdw>
          </a:effectLst>
        </p:spPr>
      </p:pic>
      <p:pic>
        <p:nvPicPr>
          <p:cNvPr id="60" name="Google Shape;60;p13" descr="Flag of India - Wikipedia">
            <a:extLst>
              <a:ext uri="{FF2B5EF4-FFF2-40B4-BE49-F238E27FC236}">
                <a16:creationId xmlns:a16="http://schemas.microsoft.com/office/drawing/2014/main" id="{705292B8-C247-1656-4B92-AAD1BE9F9D8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580033"/>
            <a:ext cx="1120193" cy="74761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>
            <a:extLst>
              <a:ext uri="{FF2B5EF4-FFF2-40B4-BE49-F238E27FC236}">
                <a16:creationId xmlns:a16="http://schemas.microsoft.com/office/drawing/2014/main" id="{84E4C4AF-58C7-F749-9562-5A203475442C}"/>
              </a:ext>
            </a:extLst>
          </p:cNvPr>
          <p:cNvSpPr/>
          <p:nvPr/>
        </p:nvSpPr>
        <p:spPr>
          <a:xfrm>
            <a:off x="1671189" y="1951013"/>
            <a:ext cx="4210898" cy="1425624"/>
          </a:xfrm>
          <a:prstGeom prst="roundRect">
            <a:avLst>
              <a:gd name="adj" fmla="val 2743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7026"/>
              <a:t>SM022</a:t>
            </a:r>
            <a:endParaRPr sz="7026" dirty="0"/>
          </a:p>
        </p:txBody>
      </p:sp>
      <p:sp>
        <p:nvSpPr>
          <p:cNvPr id="2" name="Google Shape;76;p14">
            <a:extLst>
              <a:ext uri="{FF2B5EF4-FFF2-40B4-BE49-F238E27FC236}">
                <a16:creationId xmlns:a16="http://schemas.microsoft.com/office/drawing/2014/main" id="{BA70C0CA-50AB-820B-D43C-155F71013FFF}"/>
              </a:ext>
            </a:extLst>
          </p:cNvPr>
          <p:cNvSpPr txBox="1"/>
          <p:nvPr/>
        </p:nvSpPr>
        <p:spPr>
          <a:xfrm>
            <a:off x="4535382" y="193724"/>
            <a:ext cx="2498810" cy="508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t" anchorCtr="0">
            <a:noAutofit/>
          </a:bodyPr>
          <a:lstStyle/>
          <a:p>
            <a:r>
              <a:rPr lang="en" sz="2315" dirty="0">
                <a:solidFill>
                  <a:schemeClr val="lt1"/>
                </a:solidFill>
              </a:rPr>
              <a:t>3K Student Men</a:t>
            </a:r>
            <a:endParaRPr sz="2315" dirty="0">
              <a:solidFill>
                <a:schemeClr val="lt1"/>
              </a:solidFill>
            </a:endParaRPr>
          </a:p>
        </p:txBody>
      </p:sp>
      <p:sp>
        <p:nvSpPr>
          <p:cNvPr id="5" name="Google Shape;62;p13">
            <a:extLst>
              <a:ext uri="{FF2B5EF4-FFF2-40B4-BE49-F238E27FC236}">
                <a16:creationId xmlns:a16="http://schemas.microsoft.com/office/drawing/2014/main" id="{AC210A85-718B-3E91-331B-A7A5BD744AAE}"/>
              </a:ext>
            </a:extLst>
          </p:cNvPr>
          <p:cNvSpPr/>
          <p:nvPr/>
        </p:nvSpPr>
        <p:spPr>
          <a:xfrm>
            <a:off x="4983892" y="4622766"/>
            <a:ext cx="2492148" cy="588801"/>
          </a:xfrm>
          <a:prstGeom prst="roundRect">
            <a:avLst>
              <a:gd name="adj" fmla="val 33081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t" anchorCtr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60">
                <a:latin typeface="Libre Barcode 39"/>
                <a:ea typeface="Libre Barcode 39"/>
                <a:cs typeface="Libre Barcode 39"/>
                <a:sym typeface="Libre Barcode 39"/>
              </a:rPr>
              <a:t>*SM022*</a:t>
            </a:r>
            <a:endParaRPr lang="en-US" sz="4960" dirty="0">
              <a:latin typeface="Libre Barcode 39"/>
              <a:ea typeface="Libre Barcode 39"/>
              <a:cs typeface="Libre Barcode 39"/>
              <a:sym typeface="Libre Barcode 39"/>
            </a:endParaRPr>
          </a:p>
        </p:txBody>
      </p:sp>
      <p:sp>
        <p:nvSpPr>
          <p:cNvPr id="6" name="Google Shape;64;p13">
            <a:extLst>
              <a:ext uri="{FF2B5EF4-FFF2-40B4-BE49-F238E27FC236}">
                <a16:creationId xmlns:a16="http://schemas.microsoft.com/office/drawing/2014/main" id="{7E9B0118-4557-95FB-E88F-B53D84020A9B}"/>
              </a:ext>
            </a:extLst>
          </p:cNvPr>
          <p:cNvSpPr/>
          <p:nvPr/>
        </p:nvSpPr>
        <p:spPr>
          <a:xfrm>
            <a:off x="2307608" y="4662696"/>
            <a:ext cx="1488869" cy="508939"/>
          </a:xfrm>
          <a:prstGeom prst="roundRect">
            <a:avLst>
              <a:gd name="adj" fmla="val 36603"/>
            </a:avLst>
          </a:prstGeom>
          <a:solidFill>
            <a:srgbClr val="88080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2728">
                <a:solidFill>
                  <a:schemeClr val="lt1"/>
                </a:solidFill>
              </a:rPr>
              <a:t>A+ve</a:t>
            </a:r>
            <a:endParaRPr sz="2728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2316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34C3DA21-AD3D-291B-7C7C-D7C0CF6C9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marathon-bd.png">
            <a:extLst>
              <a:ext uri="{FF2B5EF4-FFF2-40B4-BE49-F238E27FC236}">
                <a16:creationId xmlns:a16="http://schemas.microsoft.com/office/drawing/2014/main" id="{C0274DE9-309E-539C-F8B8-07B4CB9FDD8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57758"/>
          <a:stretch/>
        </p:blipFill>
        <p:spPr>
          <a:xfrm>
            <a:off x="-1" y="537667"/>
            <a:ext cx="7559675" cy="478998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173E159B-EAF2-BFA9-78F1-7258B710266A}"/>
              </a:ext>
            </a:extLst>
          </p:cNvPr>
          <p:cNvSpPr/>
          <p:nvPr/>
        </p:nvSpPr>
        <p:spPr>
          <a:xfrm>
            <a:off x="-1" y="1"/>
            <a:ext cx="4398071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gradFill>
            <a:gsLst>
              <a:gs pos="0">
                <a:srgbClr val="1F3B17"/>
              </a:gs>
              <a:gs pos="100000">
                <a:srgbClr val="356627"/>
              </a:gs>
              <a:gs pos="100000">
                <a:srgbClr val="203E13"/>
              </a:gs>
            </a:gsLst>
            <a:lin ang="2700006" scaled="0"/>
          </a:gradFill>
          <a:ln>
            <a:noFill/>
          </a:ln>
        </p:spPr>
        <p:txBody>
          <a:bodyPr/>
          <a:lstStyle/>
          <a:p>
            <a:endParaRPr lang="en-US" sz="1157" dirty="0"/>
          </a:p>
        </p:txBody>
      </p:sp>
      <p:sp>
        <p:nvSpPr>
          <p:cNvPr id="56" name="Google Shape;56;p13">
            <a:extLst>
              <a:ext uri="{FF2B5EF4-FFF2-40B4-BE49-F238E27FC236}">
                <a16:creationId xmlns:a16="http://schemas.microsoft.com/office/drawing/2014/main" id="{A1166837-3BC8-C536-AB43-9235B50CB5B9}"/>
              </a:ext>
            </a:extLst>
          </p:cNvPr>
          <p:cNvSpPr/>
          <p:nvPr/>
        </p:nvSpPr>
        <p:spPr>
          <a:xfrm rot="10800000">
            <a:off x="3247029" y="-1"/>
            <a:ext cx="4312645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solidFill>
            <a:srgbClr val="00B000"/>
          </a:solidFill>
          <a:ln>
            <a:noFill/>
          </a:ln>
        </p:spPr>
        <p:txBody>
          <a:bodyPr/>
          <a:lstStyle/>
          <a:p>
            <a:endParaRPr lang="en-US" sz="1157"/>
          </a:p>
        </p:txBody>
      </p:sp>
      <p:sp>
        <p:nvSpPr>
          <p:cNvPr id="57" name="Google Shape;57;p13">
            <a:extLst>
              <a:ext uri="{FF2B5EF4-FFF2-40B4-BE49-F238E27FC236}">
                <a16:creationId xmlns:a16="http://schemas.microsoft.com/office/drawing/2014/main" id="{3B55FACF-D616-2AB2-6315-64526C3C632D}"/>
              </a:ext>
            </a:extLst>
          </p:cNvPr>
          <p:cNvSpPr txBox="1"/>
          <p:nvPr/>
        </p:nvSpPr>
        <p:spPr>
          <a:xfrm>
            <a:off x="861650" y="87013"/>
            <a:ext cx="2914989" cy="69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" sz="3555" dirty="0">
                <a:solidFill>
                  <a:schemeClr val="lt1"/>
                </a:solidFill>
              </a:rPr>
              <a:t>RunKumbh</a:t>
            </a:r>
            <a:endParaRPr sz="3555" dirty="0">
              <a:solidFill>
                <a:schemeClr val="lt1"/>
              </a:solidFill>
            </a:endParaRPr>
          </a:p>
        </p:txBody>
      </p:sp>
      <p:pic>
        <p:nvPicPr>
          <p:cNvPr id="58" name="Google Shape;58;p13" title="rvitm-logo-w.png">
            <a:extLst>
              <a:ext uri="{FF2B5EF4-FFF2-40B4-BE49-F238E27FC236}">
                <a16:creationId xmlns:a16="http://schemas.microsoft.com/office/drawing/2014/main" id="{9E2442EA-058F-9F62-3D16-A8EC52BCF48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4" y="87013"/>
            <a:ext cx="699916" cy="69991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9" name="Google Shape;59;p13" title="ncc-logo.png">
            <a:extLst>
              <a:ext uri="{FF2B5EF4-FFF2-40B4-BE49-F238E27FC236}">
                <a16:creationId xmlns:a16="http://schemas.microsoft.com/office/drawing/2014/main" id="{A86E8F77-D6E1-D057-44C2-EDDBBC66848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7477" y="87013"/>
            <a:ext cx="498563" cy="747617"/>
          </a:xfrm>
          <a:prstGeom prst="rect">
            <a:avLst/>
          </a:prstGeom>
          <a:noFill/>
          <a:ln>
            <a:noFill/>
          </a:ln>
          <a:effectLst>
            <a:outerShdw blurRad="457200" dist="19050" dir="4200000" algn="bl" rotWithShape="0">
              <a:srgbClr val="000000"/>
            </a:outerShdw>
          </a:effectLst>
        </p:spPr>
      </p:pic>
      <p:pic>
        <p:nvPicPr>
          <p:cNvPr id="60" name="Google Shape;60;p13" descr="Flag of India - Wikipedia">
            <a:extLst>
              <a:ext uri="{FF2B5EF4-FFF2-40B4-BE49-F238E27FC236}">
                <a16:creationId xmlns:a16="http://schemas.microsoft.com/office/drawing/2014/main" id="{11464F17-173C-D754-2260-8060855CF69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580033"/>
            <a:ext cx="1120193" cy="74761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>
            <a:extLst>
              <a:ext uri="{FF2B5EF4-FFF2-40B4-BE49-F238E27FC236}">
                <a16:creationId xmlns:a16="http://schemas.microsoft.com/office/drawing/2014/main" id="{CC3EF6B8-ECA2-ED12-41A1-71396F5CF344}"/>
              </a:ext>
            </a:extLst>
          </p:cNvPr>
          <p:cNvSpPr/>
          <p:nvPr/>
        </p:nvSpPr>
        <p:spPr>
          <a:xfrm>
            <a:off x="1671189" y="1951013"/>
            <a:ext cx="4210898" cy="1425624"/>
          </a:xfrm>
          <a:prstGeom prst="roundRect">
            <a:avLst>
              <a:gd name="adj" fmla="val 2743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7026"/>
              <a:t>OA005</a:t>
            </a:r>
            <a:endParaRPr sz="7026" dirty="0"/>
          </a:p>
        </p:txBody>
      </p:sp>
      <p:sp>
        <p:nvSpPr>
          <p:cNvPr id="2" name="Google Shape;92;p15">
            <a:extLst>
              <a:ext uri="{FF2B5EF4-FFF2-40B4-BE49-F238E27FC236}">
                <a16:creationId xmlns:a16="http://schemas.microsoft.com/office/drawing/2014/main" id="{6CFE5EA2-06FF-5E5D-21CF-32D79AC1C845}"/>
              </a:ext>
            </a:extLst>
          </p:cNvPr>
          <p:cNvSpPr txBox="1"/>
          <p:nvPr/>
        </p:nvSpPr>
        <p:spPr>
          <a:xfrm>
            <a:off x="4284639" y="182522"/>
            <a:ext cx="2498810" cy="50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t" anchorCtr="0">
            <a:spAutoFit/>
          </a:bodyPr>
          <a:lstStyle/>
          <a:p>
            <a:pPr algn="r"/>
            <a:r>
              <a:rPr lang="en" sz="2315" dirty="0">
                <a:solidFill>
                  <a:schemeClr val="lt1"/>
                </a:solidFill>
              </a:rPr>
              <a:t>5K Open Run</a:t>
            </a:r>
            <a:endParaRPr sz="2315" dirty="0">
              <a:solidFill>
                <a:schemeClr val="lt1"/>
              </a:solidFill>
            </a:endParaRPr>
          </a:p>
        </p:txBody>
      </p:sp>
      <p:sp>
        <p:nvSpPr>
          <p:cNvPr id="3" name="Google Shape;62;p13">
            <a:extLst>
              <a:ext uri="{FF2B5EF4-FFF2-40B4-BE49-F238E27FC236}">
                <a16:creationId xmlns:a16="http://schemas.microsoft.com/office/drawing/2014/main" id="{CD1F4734-5634-AFF5-8B44-8E7F0B69A38F}"/>
              </a:ext>
            </a:extLst>
          </p:cNvPr>
          <p:cNvSpPr/>
          <p:nvPr/>
        </p:nvSpPr>
        <p:spPr>
          <a:xfrm>
            <a:off x="4983892" y="4622766"/>
            <a:ext cx="2492148" cy="588801"/>
          </a:xfrm>
          <a:prstGeom prst="roundRect">
            <a:avLst>
              <a:gd name="adj" fmla="val 33081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t" anchorCtr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60">
                <a:latin typeface="Libre Barcode 39"/>
                <a:ea typeface="Libre Barcode 39"/>
                <a:cs typeface="Libre Barcode 39"/>
                <a:sym typeface="Libre Barcode 39"/>
              </a:rPr>
              <a:t>*OA005*</a:t>
            </a:r>
            <a:endParaRPr lang="en-US" sz="4960" dirty="0">
              <a:latin typeface="Libre Barcode 39"/>
              <a:ea typeface="Libre Barcode 39"/>
              <a:cs typeface="Libre Barcode 39"/>
              <a:sym typeface="Libre Barcode 39"/>
            </a:endParaRPr>
          </a:p>
        </p:txBody>
      </p:sp>
      <p:sp>
        <p:nvSpPr>
          <p:cNvPr id="4" name="Google Shape;64;p13">
            <a:extLst>
              <a:ext uri="{FF2B5EF4-FFF2-40B4-BE49-F238E27FC236}">
                <a16:creationId xmlns:a16="http://schemas.microsoft.com/office/drawing/2014/main" id="{D2996FA4-5B55-2912-1017-158C6084E569}"/>
              </a:ext>
            </a:extLst>
          </p:cNvPr>
          <p:cNvSpPr/>
          <p:nvPr/>
        </p:nvSpPr>
        <p:spPr>
          <a:xfrm>
            <a:off x="2307608" y="4662696"/>
            <a:ext cx="1488869" cy="508939"/>
          </a:xfrm>
          <a:prstGeom prst="roundRect">
            <a:avLst>
              <a:gd name="adj" fmla="val 36603"/>
            </a:avLst>
          </a:prstGeom>
          <a:solidFill>
            <a:srgbClr val="88080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2728">
                <a:solidFill>
                  <a:schemeClr val="lt1"/>
                </a:solidFill>
              </a:rPr>
              <a:t>B+ve</a:t>
            </a:r>
            <a:endParaRPr sz="2728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4738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F6F5CBA9-90C2-3129-DA39-EB62F60D9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marathon-bd.png">
            <a:extLst>
              <a:ext uri="{FF2B5EF4-FFF2-40B4-BE49-F238E27FC236}">
                <a16:creationId xmlns:a16="http://schemas.microsoft.com/office/drawing/2014/main" id="{C8FB7BFD-886D-DAB8-F779-E5074034174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57758"/>
          <a:stretch/>
        </p:blipFill>
        <p:spPr>
          <a:xfrm>
            <a:off x="-1" y="537667"/>
            <a:ext cx="7559675" cy="478998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6F6D5205-1D4B-1D34-B916-07AF2DF4CD56}"/>
              </a:ext>
            </a:extLst>
          </p:cNvPr>
          <p:cNvSpPr/>
          <p:nvPr/>
        </p:nvSpPr>
        <p:spPr>
          <a:xfrm>
            <a:off x="-1" y="1"/>
            <a:ext cx="4398071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gradFill>
            <a:gsLst>
              <a:gs pos="0">
                <a:srgbClr val="1F3B17"/>
              </a:gs>
              <a:gs pos="100000">
                <a:srgbClr val="356627"/>
              </a:gs>
              <a:gs pos="100000">
                <a:srgbClr val="203E13"/>
              </a:gs>
            </a:gsLst>
            <a:lin ang="2700006" scaled="0"/>
          </a:gradFill>
          <a:ln>
            <a:noFill/>
          </a:ln>
        </p:spPr>
        <p:txBody>
          <a:bodyPr/>
          <a:lstStyle/>
          <a:p>
            <a:endParaRPr lang="en-US" sz="1157" dirty="0"/>
          </a:p>
        </p:txBody>
      </p:sp>
      <p:sp>
        <p:nvSpPr>
          <p:cNvPr id="56" name="Google Shape;56;p13">
            <a:extLst>
              <a:ext uri="{FF2B5EF4-FFF2-40B4-BE49-F238E27FC236}">
                <a16:creationId xmlns:a16="http://schemas.microsoft.com/office/drawing/2014/main" id="{3EA45222-7862-66DE-F7E6-3D1152C8385D}"/>
              </a:ext>
            </a:extLst>
          </p:cNvPr>
          <p:cNvSpPr/>
          <p:nvPr/>
        </p:nvSpPr>
        <p:spPr>
          <a:xfrm rot="10800000">
            <a:off x="3247030" y="-1"/>
            <a:ext cx="4312644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solidFill>
            <a:srgbClr val="1155CC"/>
          </a:solidFill>
          <a:ln>
            <a:noFill/>
          </a:ln>
        </p:spPr>
        <p:txBody>
          <a:bodyPr/>
          <a:lstStyle/>
          <a:p>
            <a:endParaRPr lang="en-US" sz="1157"/>
          </a:p>
        </p:txBody>
      </p:sp>
      <p:sp>
        <p:nvSpPr>
          <p:cNvPr id="57" name="Google Shape;57;p13">
            <a:extLst>
              <a:ext uri="{FF2B5EF4-FFF2-40B4-BE49-F238E27FC236}">
                <a16:creationId xmlns:a16="http://schemas.microsoft.com/office/drawing/2014/main" id="{F07C2BCB-AD21-A9A9-7802-1E8B8FC14D3E}"/>
              </a:ext>
            </a:extLst>
          </p:cNvPr>
          <p:cNvSpPr txBox="1"/>
          <p:nvPr/>
        </p:nvSpPr>
        <p:spPr>
          <a:xfrm>
            <a:off x="861650" y="87013"/>
            <a:ext cx="2914989" cy="69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" sz="3555" dirty="0">
                <a:solidFill>
                  <a:schemeClr val="lt1"/>
                </a:solidFill>
              </a:rPr>
              <a:t>RunKumbh</a:t>
            </a:r>
            <a:endParaRPr sz="3555" dirty="0">
              <a:solidFill>
                <a:schemeClr val="lt1"/>
              </a:solidFill>
            </a:endParaRPr>
          </a:p>
        </p:txBody>
      </p:sp>
      <p:pic>
        <p:nvPicPr>
          <p:cNvPr id="58" name="Google Shape;58;p13" title="rvitm-logo-w.png">
            <a:extLst>
              <a:ext uri="{FF2B5EF4-FFF2-40B4-BE49-F238E27FC236}">
                <a16:creationId xmlns:a16="http://schemas.microsoft.com/office/drawing/2014/main" id="{9EB9E212-DE55-297B-0B8A-33C222AE221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4" y="87013"/>
            <a:ext cx="699916" cy="69991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9" name="Google Shape;59;p13" title="ncc-logo.png">
            <a:extLst>
              <a:ext uri="{FF2B5EF4-FFF2-40B4-BE49-F238E27FC236}">
                <a16:creationId xmlns:a16="http://schemas.microsoft.com/office/drawing/2014/main" id="{875E1CC4-7F57-9741-425F-298EDC271E0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7477" y="87013"/>
            <a:ext cx="498563" cy="747617"/>
          </a:xfrm>
          <a:prstGeom prst="rect">
            <a:avLst/>
          </a:prstGeom>
          <a:noFill/>
          <a:ln>
            <a:noFill/>
          </a:ln>
          <a:effectLst>
            <a:outerShdw blurRad="457200" dist="19050" dir="4200000" algn="bl" rotWithShape="0">
              <a:srgbClr val="000000"/>
            </a:outerShdw>
          </a:effectLst>
        </p:spPr>
      </p:pic>
      <p:pic>
        <p:nvPicPr>
          <p:cNvPr id="60" name="Google Shape;60;p13" descr="Flag of India - Wikipedia">
            <a:extLst>
              <a:ext uri="{FF2B5EF4-FFF2-40B4-BE49-F238E27FC236}">
                <a16:creationId xmlns:a16="http://schemas.microsoft.com/office/drawing/2014/main" id="{705292B8-C247-1656-4B92-AAD1BE9F9D8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580033"/>
            <a:ext cx="1120193" cy="74761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>
            <a:extLst>
              <a:ext uri="{FF2B5EF4-FFF2-40B4-BE49-F238E27FC236}">
                <a16:creationId xmlns:a16="http://schemas.microsoft.com/office/drawing/2014/main" id="{84E4C4AF-58C7-F749-9562-5A203475442C}"/>
              </a:ext>
            </a:extLst>
          </p:cNvPr>
          <p:cNvSpPr/>
          <p:nvPr/>
        </p:nvSpPr>
        <p:spPr>
          <a:xfrm>
            <a:off x="1671189" y="1951013"/>
            <a:ext cx="4210898" cy="1425624"/>
          </a:xfrm>
          <a:prstGeom prst="roundRect">
            <a:avLst>
              <a:gd name="adj" fmla="val 2743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7026"/>
              <a:t>SM023</a:t>
            </a:r>
            <a:endParaRPr sz="7026" dirty="0"/>
          </a:p>
        </p:txBody>
      </p:sp>
      <p:sp>
        <p:nvSpPr>
          <p:cNvPr id="2" name="Google Shape;76;p14">
            <a:extLst>
              <a:ext uri="{FF2B5EF4-FFF2-40B4-BE49-F238E27FC236}">
                <a16:creationId xmlns:a16="http://schemas.microsoft.com/office/drawing/2014/main" id="{BA70C0CA-50AB-820B-D43C-155F71013FFF}"/>
              </a:ext>
            </a:extLst>
          </p:cNvPr>
          <p:cNvSpPr txBox="1"/>
          <p:nvPr/>
        </p:nvSpPr>
        <p:spPr>
          <a:xfrm>
            <a:off x="4535382" y="193724"/>
            <a:ext cx="2498810" cy="508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t" anchorCtr="0">
            <a:noAutofit/>
          </a:bodyPr>
          <a:lstStyle/>
          <a:p>
            <a:r>
              <a:rPr lang="en" sz="2315" dirty="0">
                <a:solidFill>
                  <a:schemeClr val="lt1"/>
                </a:solidFill>
              </a:rPr>
              <a:t>3K Student Men</a:t>
            </a:r>
            <a:endParaRPr sz="2315" dirty="0">
              <a:solidFill>
                <a:schemeClr val="lt1"/>
              </a:solidFill>
            </a:endParaRPr>
          </a:p>
        </p:txBody>
      </p:sp>
      <p:sp>
        <p:nvSpPr>
          <p:cNvPr id="5" name="Google Shape;62;p13">
            <a:extLst>
              <a:ext uri="{FF2B5EF4-FFF2-40B4-BE49-F238E27FC236}">
                <a16:creationId xmlns:a16="http://schemas.microsoft.com/office/drawing/2014/main" id="{AC210A85-718B-3E91-331B-A7A5BD744AAE}"/>
              </a:ext>
            </a:extLst>
          </p:cNvPr>
          <p:cNvSpPr/>
          <p:nvPr/>
        </p:nvSpPr>
        <p:spPr>
          <a:xfrm>
            <a:off x="4983892" y="4622766"/>
            <a:ext cx="2492148" cy="588801"/>
          </a:xfrm>
          <a:prstGeom prst="roundRect">
            <a:avLst>
              <a:gd name="adj" fmla="val 33081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t" anchorCtr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60">
                <a:latin typeface="Libre Barcode 39"/>
                <a:ea typeface="Libre Barcode 39"/>
                <a:cs typeface="Libre Barcode 39"/>
                <a:sym typeface="Libre Barcode 39"/>
              </a:rPr>
              <a:t>*SM023*</a:t>
            </a:r>
            <a:endParaRPr lang="en-US" sz="4960" dirty="0">
              <a:latin typeface="Libre Barcode 39"/>
              <a:ea typeface="Libre Barcode 39"/>
              <a:cs typeface="Libre Barcode 39"/>
              <a:sym typeface="Libre Barcode 39"/>
            </a:endParaRPr>
          </a:p>
        </p:txBody>
      </p:sp>
      <p:sp>
        <p:nvSpPr>
          <p:cNvPr id="6" name="Google Shape;64;p13">
            <a:extLst>
              <a:ext uri="{FF2B5EF4-FFF2-40B4-BE49-F238E27FC236}">
                <a16:creationId xmlns:a16="http://schemas.microsoft.com/office/drawing/2014/main" id="{7E9B0118-4557-95FB-E88F-B53D84020A9B}"/>
              </a:ext>
            </a:extLst>
          </p:cNvPr>
          <p:cNvSpPr/>
          <p:nvPr/>
        </p:nvSpPr>
        <p:spPr>
          <a:xfrm>
            <a:off x="2307608" y="4662696"/>
            <a:ext cx="1488869" cy="508939"/>
          </a:xfrm>
          <a:prstGeom prst="roundRect">
            <a:avLst>
              <a:gd name="adj" fmla="val 36603"/>
            </a:avLst>
          </a:prstGeom>
          <a:solidFill>
            <a:srgbClr val="88080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2728">
                <a:solidFill>
                  <a:schemeClr val="lt1"/>
                </a:solidFill>
              </a:rPr>
              <a:t>O+ve</a:t>
            </a:r>
            <a:endParaRPr sz="2728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0510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F6F5CBA9-90C2-3129-DA39-EB62F60D9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marathon-bd.png">
            <a:extLst>
              <a:ext uri="{FF2B5EF4-FFF2-40B4-BE49-F238E27FC236}">
                <a16:creationId xmlns:a16="http://schemas.microsoft.com/office/drawing/2014/main" id="{C8FB7BFD-886D-DAB8-F779-E5074034174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57758"/>
          <a:stretch/>
        </p:blipFill>
        <p:spPr>
          <a:xfrm>
            <a:off x="-1" y="537667"/>
            <a:ext cx="7559675" cy="478998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6F6D5205-1D4B-1D34-B916-07AF2DF4CD56}"/>
              </a:ext>
            </a:extLst>
          </p:cNvPr>
          <p:cNvSpPr/>
          <p:nvPr/>
        </p:nvSpPr>
        <p:spPr>
          <a:xfrm>
            <a:off x="-1" y="1"/>
            <a:ext cx="4398071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gradFill>
            <a:gsLst>
              <a:gs pos="0">
                <a:srgbClr val="1F3B17"/>
              </a:gs>
              <a:gs pos="100000">
                <a:srgbClr val="356627"/>
              </a:gs>
              <a:gs pos="100000">
                <a:srgbClr val="203E13"/>
              </a:gs>
            </a:gsLst>
            <a:lin ang="2700006" scaled="0"/>
          </a:gradFill>
          <a:ln>
            <a:noFill/>
          </a:ln>
        </p:spPr>
        <p:txBody>
          <a:bodyPr/>
          <a:lstStyle/>
          <a:p>
            <a:endParaRPr lang="en-US" sz="1157" dirty="0"/>
          </a:p>
        </p:txBody>
      </p:sp>
      <p:sp>
        <p:nvSpPr>
          <p:cNvPr id="56" name="Google Shape;56;p13">
            <a:extLst>
              <a:ext uri="{FF2B5EF4-FFF2-40B4-BE49-F238E27FC236}">
                <a16:creationId xmlns:a16="http://schemas.microsoft.com/office/drawing/2014/main" id="{3EA45222-7862-66DE-F7E6-3D1152C8385D}"/>
              </a:ext>
            </a:extLst>
          </p:cNvPr>
          <p:cNvSpPr/>
          <p:nvPr/>
        </p:nvSpPr>
        <p:spPr>
          <a:xfrm rot="10800000">
            <a:off x="3247030" y="-1"/>
            <a:ext cx="4312644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solidFill>
            <a:srgbClr val="1155CC"/>
          </a:solidFill>
          <a:ln>
            <a:noFill/>
          </a:ln>
        </p:spPr>
        <p:txBody>
          <a:bodyPr/>
          <a:lstStyle/>
          <a:p>
            <a:endParaRPr lang="en-US" sz="1157"/>
          </a:p>
        </p:txBody>
      </p:sp>
      <p:sp>
        <p:nvSpPr>
          <p:cNvPr id="57" name="Google Shape;57;p13">
            <a:extLst>
              <a:ext uri="{FF2B5EF4-FFF2-40B4-BE49-F238E27FC236}">
                <a16:creationId xmlns:a16="http://schemas.microsoft.com/office/drawing/2014/main" id="{F07C2BCB-AD21-A9A9-7802-1E8B8FC14D3E}"/>
              </a:ext>
            </a:extLst>
          </p:cNvPr>
          <p:cNvSpPr txBox="1"/>
          <p:nvPr/>
        </p:nvSpPr>
        <p:spPr>
          <a:xfrm>
            <a:off x="861650" y="87013"/>
            <a:ext cx="2914989" cy="69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" sz="3555" dirty="0">
                <a:solidFill>
                  <a:schemeClr val="lt1"/>
                </a:solidFill>
              </a:rPr>
              <a:t>RunKumbh</a:t>
            </a:r>
            <a:endParaRPr sz="3555" dirty="0">
              <a:solidFill>
                <a:schemeClr val="lt1"/>
              </a:solidFill>
            </a:endParaRPr>
          </a:p>
        </p:txBody>
      </p:sp>
      <p:pic>
        <p:nvPicPr>
          <p:cNvPr id="58" name="Google Shape;58;p13" title="rvitm-logo-w.png">
            <a:extLst>
              <a:ext uri="{FF2B5EF4-FFF2-40B4-BE49-F238E27FC236}">
                <a16:creationId xmlns:a16="http://schemas.microsoft.com/office/drawing/2014/main" id="{9EB9E212-DE55-297B-0B8A-33C222AE221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4" y="87013"/>
            <a:ext cx="699916" cy="69991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9" name="Google Shape;59;p13" title="ncc-logo.png">
            <a:extLst>
              <a:ext uri="{FF2B5EF4-FFF2-40B4-BE49-F238E27FC236}">
                <a16:creationId xmlns:a16="http://schemas.microsoft.com/office/drawing/2014/main" id="{875E1CC4-7F57-9741-425F-298EDC271E0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7477" y="87013"/>
            <a:ext cx="498563" cy="747617"/>
          </a:xfrm>
          <a:prstGeom prst="rect">
            <a:avLst/>
          </a:prstGeom>
          <a:noFill/>
          <a:ln>
            <a:noFill/>
          </a:ln>
          <a:effectLst>
            <a:outerShdw blurRad="457200" dist="19050" dir="4200000" algn="bl" rotWithShape="0">
              <a:srgbClr val="000000"/>
            </a:outerShdw>
          </a:effectLst>
        </p:spPr>
      </p:pic>
      <p:pic>
        <p:nvPicPr>
          <p:cNvPr id="60" name="Google Shape;60;p13" descr="Flag of India - Wikipedia">
            <a:extLst>
              <a:ext uri="{FF2B5EF4-FFF2-40B4-BE49-F238E27FC236}">
                <a16:creationId xmlns:a16="http://schemas.microsoft.com/office/drawing/2014/main" id="{705292B8-C247-1656-4B92-AAD1BE9F9D8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580033"/>
            <a:ext cx="1120193" cy="74761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>
            <a:extLst>
              <a:ext uri="{FF2B5EF4-FFF2-40B4-BE49-F238E27FC236}">
                <a16:creationId xmlns:a16="http://schemas.microsoft.com/office/drawing/2014/main" id="{84E4C4AF-58C7-F749-9562-5A203475442C}"/>
              </a:ext>
            </a:extLst>
          </p:cNvPr>
          <p:cNvSpPr/>
          <p:nvPr/>
        </p:nvSpPr>
        <p:spPr>
          <a:xfrm>
            <a:off x="1671189" y="1951013"/>
            <a:ext cx="4210898" cy="1425624"/>
          </a:xfrm>
          <a:prstGeom prst="roundRect">
            <a:avLst>
              <a:gd name="adj" fmla="val 2743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7026"/>
              <a:t>SM024</a:t>
            </a:r>
            <a:endParaRPr sz="7026" dirty="0"/>
          </a:p>
        </p:txBody>
      </p:sp>
      <p:sp>
        <p:nvSpPr>
          <p:cNvPr id="2" name="Google Shape;76;p14">
            <a:extLst>
              <a:ext uri="{FF2B5EF4-FFF2-40B4-BE49-F238E27FC236}">
                <a16:creationId xmlns:a16="http://schemas.microsoft.com/office/drawing/2014/main" id="{BA70C0CA-50AB-820B-D43C-155F71013FFF}"/>
              </a:ext>
            </a:extLst>
          </p:cNvPr>
          <p:cNvSpPr txBox="1"/>
          <p:nvPr/>
        </p:nvSpPr>
        <p:spPr>
          <a:xfrm>
            <a:off x="4535382" y="193724"/>
            <a:ext cx="2498810" cy="508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t" anchorCtr="0">
            <a:noAutofit/>
          </a:bodyPr>
          <a:lstStyle/>
          <a:p>
            <a:r>
              <a:rPr lang="en" sz="2315" dirty="0">
                <a:solidFill>
                  <a:schemeClr val="lt1"/>
                </a:solidFill>
              </a:rPr>
              <a:t>3K Student Men</a:t>
            </a:r>
            <a:endParaRPr sz="2315" dirty="0">
              <a:solidFill>
                <a:schemeClr val="lt1"/>
              </a:solidFill>
            </a:endParaRPr>
          </a:p>
        </p:txBody>
      </p:sp>
      <p:sp>
        <p:nvSpPr>
          <p:cNvPr id="5" name="Google Shape;62;p13">
            <a:extLst>
              <a:ext uri="{FF2B5EF4-FFF2-40B4-BE49-F238E27FC236}">
                <a16:creationId xmlns:a16="http://schemas.microsoft.com/office/drawing/2014/main" id="{AC210A85-718B-3E91-331B-A7A5BD744AAE}"/>
              </a:ext>
            </a:extLst>
          </p:cNvPr>
          <p:cNvSpPr/>
          <p:nvPr/>
        </p:nvSpPr>
        <p:spPr>
          <a:xfrm>
            <a:off x="4983892" y="4622766"/>
            <a:ext cx="2492148" cy="588801"/>
          </a:xfrm>
          <a:prstGeom prst="roundRect">
            <a:avLst>
              <a:gd name="adj" fmla="val 33081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t" anchorCtr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60">
                <a:latin typeface="Libre Barcode 39"/>
                <a:ea typeface="Libre Barcode 39"/>
                <a:cs typeface="Libre Barcode 39"/>
                <a:sym typeface="Libre Barcode 39"/>
              </a:rPr>
              <a:t>*SM024*</a:t>
            </a:r>
            <a:endParaRPr lang="en-US" sz="4960" dirty="0">
              <a:latin typeface="Libre Barcode 39"/>
              <a:ea typeface="Libre Barcode 39"/>
              <a:cs typeface="Libre Barcode 39"/>
              <a:sym typeface="Libre Barcode 39"/>
            </a:endParaRPr>
          </a:p>
        </p:txBody>
      </p:sp>
      <p:sp>
        <p:nvSpPr>
          <p:cNvPr id="6" name="Google Shape;64;p13">
            <a:extLst>
              <a:ext uri="{FF2B5EF4-FFF2-40B4-BE49-F238E27FC236}">
                <a16:creationId xmlns:a16="http://schemas.microsoft.com/office/drawing/2014/main" id="{7E9B0118-4557-95FB-E88F-B53D84020A9B}"/>
              </a:ext>
            </a:extLst>
          </p:cNvPr>
          <p:cNvSpPr/>
          <p:nvPr/>
        </p:nvSpPr>
        <p:spPr>
          <a:xfrm>
            <a:off x="2307608" y="4662696"/>
            <a:ext cx="1488869" cy="508939"/>
          </a:xfrm>
          <a:prstGeom prst="roundRect">
            <a:avLst>
              <a:gd name="adj" fmla="val 36603"/>
            </a:avLst>
          </a:prstGeom>
          <a:solidFill>
            <a:srgbClr val="88080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2728">
                <a:solidFill>
                  <a:schemeClr val="lt1"/>
                </a:solidFill>
              </a:rPr>
              <a:t>O+ve</a:t>
            </a:r>
            <a:endParaRPr sz="2728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9827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F6F5CBA9-90C2-3129-DA39-EB62F60D9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marathon-bd.png">
            <a:extLst>
              <a:ext uri="{FF2B5EF4-FFF2-40B4-BE49-F238E27FC236}">
                <a16:creationId xmlns:a16="http://schemas.microsoft.com/office/drawing/2014/main" id="{C8FB7BFD-886D-DAB8-F779-E5074034174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57758"/>
          <a:stretch/>
        </p:blipFill>
        <p:spPr>
          <a:xfrm>
            <a:off x="-1" y="537667"/>
            <a:ext cx="7559675" cy="478998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6F6D5205-1D4B-1D34-B916-07AF2DF4CD56}"/>
              </a:ext>
            </a:extLst>
          </p:cNvPr>
          <p:cNvSpPr/>
          <p:nvPr/>
        </p:nvSpPr>
        <p:spPr>
          <a:xfrm>
            <a:off x="-1" y="1"/>
            <a:ext cx="4398071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gradFill>
            <a:gsLst>
              <a:gs pos="0">
                <a:srgbClr val="1F3B17"/>
              </a:gs>
              <a:gs pos="100000">
                <a:srgbClr val="356627"/>
              </a:gs>
              <a:gs pos="100000">
                <a:srgbClr val="203E13"/>
              </a:gs>
            </a:gsLst>
            <a:lin ang="2700006" scaled="0"/>
          </a:gradFill>
          <a:ln>
            <a:noFill/>
          </a:ln>
        </p:spPr>
        <p:txBody>
          <a:bodyPr/>
          <a:lstStyle/>
          <a:p>
            <a:endParaRPr lang="en-US" sz="1157" dirty="0"/>
          </a:p>
        </p:txBody>
      </p:sp>
      <p:sp>
        <p:nvSpPr>
          <p:cNvPr id="56" name="Google Shape;56;p13">
            <a:extLst>
              <a:ext uri="{FF2B5EF4-FFF2-40B4-BE49-F238E27FC236}">
                <a16:creationId xmlns:a16="http://schemas.microsoft.com/office/drawing/2014/main" id="{3EA45222-7862-66DE-F7E6-3D1152C8385D}"/>
              </a:ext>
            </a:extLst>
          </p:cNvPr>
          <p:cNvSpPr/>
          <p:nvPr/>
        </p:nvSpPr>
        <p:spPr>
          <a:xfrm rot="10800000">
            <a:off x="3247030" y="-1"/>
            <a:ext cx="4312644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solidFill>
            <a:srgbClr val="1155CC"/>
          </a:solidFill>
          <a:ln>
            <a:noFill/>
          </a:ln>
        </p:spPr>
        <p:txBody>
          <a:bodyPr/>
          <a:lstStyle/>
          <a:p>
            <a:endParaRPr lang="en-US" sz="1157"/>
          </a:p>
        </p:txBody>
      </p:sp>
      <p:sp>
        <p:nvSpPr>
          <p:cNvPr id="57" name="Google Shape;57;p13">
            <a:extLst>
              <a:ext uri="{FF2B5EF4-FFF2-40B4-BE49-F238E27FC236}">
                <a16:creationId xmlns:a16="http://schemas.microsoft.com/office/drawing/2014/main" id="{F07C2BCB-AD21-A9A9-7802-1E8B8FC14D3E}"/>
              </a:ext>
            </a:extLst>
          </p:cNvPr>
          <p:cNvSpPr txBox="1"/>
          <p:nvPr/>
        </p:nvSpPr>
        <p:spPr>
          <a:xfrm>
            <a:off x="861650" y="87013"/>
            <a:ext cx="2914989" cy="69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" sz="3555" dirty="0">
                <a:solidFill>
                  <a:schemeClr val="lt1"/>
                </a:solidFill>
              </a:rPr>
              <a:t>RunKumbh</a:t>
            </a:r>
            <a:endParaRPr sz="3555" dirty="0">
              <a:solidFill>
                <a:schemeClr val="lt1"/>
              </a:solidFill>
            </a:endParaRPr>
          </a:p>
        </p:txBody>
      </p:sp>
      <p:pic>
        <p:nvPicPr>
          <p:cNvPr id="58" name="Google Shape;58;p13" title="rvitm-logo-w.png">
            <a:extLst>
              <a:ext uri="{FF2B5EF4-FFF2-40B4-BE49-F238E27FC236}">
                <a16:creationId xmlns:a16="http://schemas.microsoft.com/office/drawing/2014/main" id="{9EB9E212-DE55-297B-0B8A-33C222AE221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4" y="87013"/>
            <a:ext cx="699916" cy="69991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9" name="Google Shape;59;p13" title="ncc-logo.png">
            <a:extLst>
              <a:ext uri="{FF2B5EF4-FFF2-40B4-BE49-F238E27FC236}">
                <a16:creationId xmlns:a16="http://schemas.microsoft.com/office/drawing/2014/main" id="{875E1CC4-7F57-9741-425F-298EDC271E0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7477" y="87013"/>
            <a:ext cx="498563" cy="747617"/>
          </a:xfrm>
          <a:prstGeom prst="rect">
            <a:avLst/>
          </a:prstGeom>
          <a:noFill/>
          <a:ln>
            <a:noFill/>
          </a:ln>
          <a:effectLst>
            <a:outerShdw blurRad="457200" dist="19050" dir="4200000" algn="bl" rotWithShape="0">
              <a:srgbClr val="000000"/>
            </a:outerShdw>
          </a:effectLst>
        </p:spPr>
      </p:pic>
      <p:pic>
        <p:nvPicPr>
          <p:cNvPr id="60" name="Google Shape;60;p13" descr="Flag of India - Wikipedia">
            <a:extLst>
              <a:ext uri="{FF2B5EF4-FFF2-40B4-BE49-F238E27FC236}">
                <a16:creationId xmlns:a16="http://schemas.microsoft.com/office/drawing/2014/main" id="{705292B8-C247-1656-4B92-AAD1BE9F9D8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580033"/>
            <a:ext cx="1120193" cy="74761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>
            <a:extLst>
              <a:ext uri="{FF2B5EF4-FFF2-40B4-BE49-F238E27FC236}">
                <a16:creationId xmlns:a16="http://schemas.microsoft.com/office/drawing/2014/main" id="{84E4C4AF-58C7-F749-9562-5A203475442C}"/>
              </a:ext>
            </a:extLst>
          </p:cNvPr>
          <p:cNvSpPr/>
          <p:nvPr/>
        </p:nvSpPr>
        <p:spPr>
          <a:xfrm>
            <a:off x="1671189" y="1951013"/>
            <a:ext cx="4210898" cy="1425624"/>
          </a:xfrm>
          <a:prstGeom prst="roundRect">
            <a:avLst>
              <a:gd name="adj" fmla="val 2743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7026"/>
              <a:t>SM025</a:t>
            </a:r>
            <a:endParaRPr sz="7026" dirty="0"/>
          </a:p>
        </p:txBody>
      </p:sp>
      <p:sp>
        <p:nvSpPr>
          <p:cNvPr id="2" name="Google Shape;76;p14">
            <a:extLst>
              <a:ext uri="{FF2B5EF4-FFF2-40B4-BE49-F238E27FC236}">
                <a16:creationId xmlns:a16="http://schemas.microsoft.com/office/drawing/2014/main" id="{BA70C0CA-50AB-820B-D43C-155F71013FFF}"/>
              </a:ext>
            </a:extLst>
          </p:cNvPr>
          <p:cNvSpPr txBox="1"/>
          <p:nvPr/>
        </p:nvSpPr>
        <p:spPr>
          <a:xfrm>
            <a:off x="4535382" y="193724"/>
            <a:ext cx="2498810" cy="508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t" anchorCtr="0">
            <a:noAutofit/>
          </a:bodyPr>
          <a:lstStyle/>
          <a:p>
            <a:r>
              <a:rPr lang="en" sz="2315" dirty="0">
                <a:solidFill>
                  <a:schemeClr val="lt1"/>
                </a:solidFill>
              </a:rPr>
              <a:t>3K Student Men</a:t>
            </a:r>
            <a:endParaRPr sz="2315" dirty="0">
              <a:solidFill>
                <a:schemeClr val="lt1"/>
              </a:solidFill>
            </a:endParaRPr>
          </a:p>
        </p:txBody>
      </p:sp>
      <p:sp>
        <p:nvSpPr>
          <p:cNvPr id="5" name="Google Shape;62;p13">
            <a:extLst>
              <a:ext uri="{FF2B5EF4-FFF2-40B4-BE49-F238E27FC236}">
                <a16:creationId xmlns:a16="http://schemas.microsoft.com/office/drawing/2014/main" id="{AC210A85-718B-3E91-331B-A7A5BD744AAE}"/>
              </a:ext>
            </a:extLst>
          </p:cNvPr>
          <p:cNvSpPr/>
          <p:nvPr/>
        </p:nvSpPr>
        <p:spPr>
          <a:xfrm>
            <a:off x="4983892" y="4622766"/>
            <a:ext cx="2492148" cy="588801"/>
          </a:xfrm>
          <a:prstGeom prst="roundRect">
            <a:avLst>
              <a:gd name="adj" fmla="val 33081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t" anchorCtr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60">
                <a:latin typeface="Libre Barcode 39"/>
                <a:ea typeface="Libre Barcode 39"/>
                <a:cs typeface="Libre Barcode 39"/>
                <a:sym typeface="Libre Barcode 39"/>
              </a:rPr>
              <a:t>*SM025*</a:t>
            </a:r>
            <a:endParaRPr lang="en-US" sz="4960" dirty="0">
              <a:latin typeface="Libre Barcode 39"/>
              <a:ea typeface="Libre Barcode 39"/>
              <a:cs typeface="Libre Barcode 39"/>
              <a:sym typeface="Libre Barcode 39"/>
            </a:endParaRPr>
          </a:p>
        </p:txBody>
      </p:sp>
      <p:sp>
        <p:nvSpPr>
          <p:cNvPr id="6" name="Google Shape;64;p13">
            <a:extLst>
              <a:ext uri="{FF2B5EF4-FFF2-40B4-BE49-F238E27FC236}">
                <a16:creationId xmlns:a16="http://schemas.microsoft.com/office/drawing/2014/main" id="{7E9B0118-4557-95FB-E88F-B53D84020A9B}"/>
              </a:ext>
            </a:extLst>
          </p:cNvPr>
          <p:cNvSpPr/>
          <p:nvPr/>
        </p:nvSpPr>
        <p:spPr>
          <a:xfrm>
            <a:off x="2307608" y="4662696"/>
            <a:ext cx="1488869" cy="508939"/>
          </a:xfrm>
          <a:prstGeom prst="roundRect">
            <a:avLst>
              <a:gd name="adj" fmla="val 36603"/>
            </a:avLst>
          </a:prstGeom>
          <a:solidFill>
            <a:srgbClr val="88080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2728">
                <a:solidFill>
                  <a:schemeClr val="lt1"/>
                </a:solidFill>
              </a:rPr>
              <a:t>O+ve</a:t>
            </a:r>
            <a:endParaRPr sz="2728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8010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34C3DA21-AD3D-291B-7C7C-D7C0CF6C9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marathon-bd.png">
            <a:extLst>
              <a:ext uri="{FF2B5EF4-FFF2-40B4-BE49-F238E27FC236}">
                <a16:creationId xmlns:a16="http://schemas.microsoft.com/office/drawing/2014/main" id="{C0274DE9-309E-539C-F8B8-07B4CB9FDD8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57758"/>
          <a:stretch/>
        </p:blipFill>
        <p:spPr>
          <a:xfrm>
            <a:off x="-1" y="537667"/>
            <a:ext cx="7559675" cy="478998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173E159B-EAF2-BFA9-78F1-7258B710266A}"/>
              </a:ext>
            </a:extLst>
          </p:cNvPr>
          <p:cNvSpPr/>
          <p:nvPr/>
        </p:nvSpPr>
        <p:spPr>
          <a:xfrm>
            <a:off x="-1" y="1"/>
            <a:ext cx="4398071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gradFill>
            <a:gsLst>
              <a:gs pos="0">
                <a:srgbClr val="1F3B17"/>
              </a:gs>
              <a:gs pos="100000">
                <a:srgbClr val="356627"/>
              </a:gs>
              <a:gs pos="100000">
                <a:srgbClr val="203E13"/>
              </a:gs>
            </a:gsLst>
            <a:lin ang="2700006" scaled="0"/>
          </a:gradFill>
          <a:ln>
            <a:noFill/>
          </a:ln>
        </p:spPr>
        <p:txBody>
          <a:bodyPr/>
          <a:lstStyle/>
          <a:p>
            <a:endParaRPr lang="en-US" sz="1157" dirty="0"/>
          </a:p>
        </p:txBody>
      </p:sp>
      <p:sp>
        <p:nvSpPr>
          <p:cNvPr id="56" name="Google Shape;56;p13">
            <a:extLst>
              <a:ext uri="{FF2B5EF4-FFF2-40B4-BE49-F238E27FC236}">
                <a16:creationId xmlns:a16="http://schemas.microsoft.com/office/drawing/2014/main" id="{A1166837-3BC8-C536-AB43-9235B50CB5B9}"/>
              </a:ext>
            </a:extLst>
          </p:cNvPr>
          <p:cNvSpPr/>
          <p:nvPr/>
        </p:nvSpPr>
        <p:spPr>
          <a:xfrm rot="10800000">
            <a:off x="3247029" y="-1"/>
            <a:ext cx="4312645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solidFill>
            <a:srgbClr val="00B000"/>
          </a:solidFill>
          <a:ln>
            <a:noFill/>
          </a:ln>
        </p:spPr>
        <p:txBody>
          <a:bodyPr/>
          <a:lstStyle/>
          <a:p>
            <a:endParaRPr lang="en-US" sz="1157"/>
          </a:p>
        </p:txBody>
      </p:sp>
      <p:sp>
        <p:nvSpPr>
          <p:cNvPr id="57" name="Google Shape;57;p13">
            <a:extLst>
              <a:ext uri="{FF2B5EF4-FFF2-40B4-BE49-F238E27FC236}">
                <a16:creationId xmlns:a16="http://schemas.microsoft.com/office/drawing/2014/main" id="{3B55FACF-D616-2AB2-6315-64526C3C632D}"/>
              </a:ext>
            </a:extLst>
          </p:cNvPr>
          <p:cNvSpPr txBox="1"/>
          <p:nvPr/>
        </p:nvSpPr>
        <p:spPr>
          <a:xfrm>
            <a:off x="861650" y="87013"/>
            <a:ext cx="2914989" cy="69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" sz="3555" dirty="0">
                <a:solidFill>
                  <a:schemeClr val="lt1"/>
                </a:solidFill>
              </a:rPr>
              <a:t>RunKumbh</a:t>
            </a:r>
            <a:endParaRPr sz="3555" dirty="0">
              <a:solidFill>
                <a:schemeClr val="lt1"/>
              </a:solidFill>
            </a:endParaRPr>
          </a:p>
        </p:txBody>
      </p:sp>
      <p:pic>
        <p:nvPicPr>
          <p:cNvPr id="58" name="Google Shape;58;p13" title="rvitm-logo-w.png">
            <a:extLst>
              <a:ext uri="{FF2B5EF4-FFF2-40B4-BE49-F238E27FC236}">
                <a16:creationId xmlns:a16="http://schemas.microsoft.com/office/drawing/2014/main" id="{9E2442EA-058F-9F62-3D16-A8EC52BCF48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4" y="87013"/>
            <a:ext cx="699916" cy="69991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9" name="Google Shape;59;p13" title="ncc-logo.png">
            <a:extLst>
              <a:ext uri="{FF2B5EF4-FFF2-40B4-BE49-F238E27FC236}">
                <a16:creationId xmlns:a16="http://schemas.microsoft.com/office/drawing/2014/main" id="{A86E8F77-D6E1-D057-44C2-EDDBBC66848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7477" y="87013"/>
            <a:ext cx="498563" cy="747617"/>
          </a:xfrm>
          <a:prstGeom prst="rect">
            <a:avLst/>
          </a:prstGeom>
          <a:noFill/>
          <a:ln>
            <a:noFill/>
          </a:ln>
          <a:effectLst>
            <a:outerShdw blurRad="457200" dist="19050" dir="4200000" algn="bl" rotWithShape="0">
              <a:srgbClr val="000000"/>
            </a:outerShdw>
          </a:effectLst>
        </p:spPr>
      </p:pic>
      <p:pic>
        <p:nvPicPr>
          <p:cNvPr id="60" name="Google Shape;60;p13" descr="Flag of India - Wikipedia">
            <a:extLst>
              <a:ext uri="{FF2B5EF4-FFF2-40B4-BE49-F238E27FC236}">
                <a16:creationId xmlns:a16="http://schemas.microsoft.com/office/drawing/2014/main" id="{11464F17-173C-D754-2260-8060855CF69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580033"/>
            <a:ext cx="1120193" cy="74761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>
            <a:extLst>
              <a:ext uri="{FF2B5EF4-FFF2-40B4-BE49-F238E27FC236}">
                <a16:creationId xmlns:a16="http://schemas.microsoft.com/office/drawing/2014/main" id="{CC3EF6B8-ECA2-ED12-41A1-71396F5CF344}"/>
              </a:ext>
            </a:extLst>
          </p:cNvPr>
          <p:cNvSpPr/>
          <p:nvPr/>
        </p:nvSpPr>
        <p:spPr>
          <a:xfrm>
            <a:off x="1671189" y="1951013"/>
            <a:ext cx="4210898" cy="1425624"/>
          </a:xfrm>
          <a:prstGeom prst="roundRect">
            <a:avLst>
              <a:gd name="adj" fmla="val 2743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7026"/>
              <a:t>OA006</a:t>
            </a:r>
            <a:endParaRPr sz="7026" dirty="0"/>
          </a:p>
        </p:txBody>
      </p:sp>
      <p:sp>
        <p:nvSpPr>
          <p:cNvPr id="2" name="Google Shape;92;p15">
            <a:extLst>
              <a:ext uri="{FF2B5EF4-FFF2-40B4-BE49-F238E27FC236}">
                <a16:creationId xmlns:a16="http://schemas.microsoft.com/office/drawing/2014/main" id="{6CFE5EA2-06FF-5E5D-21CF-32D79AC1C845}"/>
              </a:ext>
            </a:extLst>
          </p:cNvPr>
          <p:cNvSpPr txBox="1"/>
          <p:nvPr/>
        </p:nvSpPr>
        <p:spPr>
          <a:xfrm>
            <a:off x="4284639" y="182522"/>
            <a:ext cx="2498810" cy="50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t" anchorCtr="0">
            <a:spAutoFit/>
          </a:bodyPr>
          <a:lstStyle/>
          <a:p>
            <a:pPr algn="r"/>
            <a:r>
              <a:rPr lang="en" sz="2315" dirty="0">
                <a:solidFill>
                  <a:schemeClr val="lt1"/>
                </a:solidFill>
              </a:rPr>
              <a:t>5K Open Run</a:t>
            </a:r>
            <a:endParaRPr sz="2315" dirty="0">
              <a:solidFill>
                <a:schemeClr val="lt1"/>
              </a:solidFill>
            </a:endParaRPr>
          </a:p>
        </p:txBody>
      </p:sp>
      <p:sp>
        <p:nvSpPr>
          <p:cNvPr id="3" name="Google Shape;62;p13">
            <a:extLst>
              <a:ext uri="{FF2B5EF4-FFF2-40B4-BE49-F238E27FC236}">
                <a16:creationId xmlns:a16="http://schemas.microsoft.com/office/drawing/2014/main" id="{CD1F4734-5634-AFF5-8B44-8E7F0B69A38F}"/>
              </a:ext>
            </a:extLst>
          </p:cNvPr>
          <p:cNvSpPr/>
          <p:nvPr/>
        </p:nvSpPr>
        <p:spPr>
          <a:xfrm>
            <a:off x="4983892" y="4622766"/>
            <a:ext cx="2492148" cy="588801"/>
          </a:xfrm>
          <a:prstGeom prst="roundRect">
            <a:avLst>
              <a:gd name="adj" fmla="val 33081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t" anchorCtr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60">
                <a:latin typeface="Libre Barcode 39"/>
                <a:ea typeface="Libre Barcode 39"/>
                <a:cs typeface="Libre Barcode 39"/>
                <a:sym typeface="Libre Barcode 39"/>
              </a:rPr>
              <a:t>*OA006*</a:t>
            </a:r>
            <a:endParaRPr lang="en-US" sz="4960" dirty="0">
              <a:latin typeface="Libre Barcode 39"/>
              <a:ea typeface="Libre Barcode 39"/>
              <a:cs typeface="Libre Barcode 39"/>
              <a:sym typeface="Libre Barcode 39"/>
            </a:endParaRPr>
          </a:p>
        </p:txBody>
      </p:sp>
      <p:sp>
        <p:nvSpPr>
          <p:cNvPr id="4" name="Google Shape;64;p13">
            <a:extLst>
              <a:ext uri="{FF2B5EF4-FFF2-40B4-BE49-F238E27FC236}">
                <a16:creationId xmlns:a16="http://schemas.microsoft.com/office/drawing/2014/main" id="{D2996FA4-5B55-2912-1017-158C6084E569}"/>
              </a:ext>
            </a:extLst>
          </p:cNvPr>
          <p:cNvSpPr/>
          <p:nvPr/>
        </p:nvSpPr>
        <p:spPr>
          <a:xfrm>
            <a:off x="2307608" y="4662696"/>
            <a:ext cx="1488869" cy="508939"/>
          </a:xfrm>
          <a:prstGeom prst="roundRect">
            <a:avLst>
              <a:gd name="adj" fmla="val 36603"/>
            </a:avLst>
          </a:prstGeom>
          <a:solidFill>
            <a:srgbClr val="88080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2728">
                <a:solidFill>
                  <a:schemeClr val="lt1"/>
                </a:solidFill>
              </a:rPr>
              <a:t>A+ve</a:t>
            </a:r>
            <a:endParaRPr sz="2728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891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F6F5CBA9-90C2-3129-DA39-EB62F60D9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marathon-bd.png">
            <a:extLst>
              <a:ext uri="{FF2B5EF4-FFF2-40B4-BE49-F238E27FC236}">
                <a16:creationId xmlns:a16="http://schemas.microsoft.com/office/drawing/2014/main" id="{C8FB7BFD-886D-DAB8-F779-E5074034174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57758"/>
          <a:stretch/>
        </p:blipFill>
        <p:spPr>
          <a:xfrm>
            <a:off x="-1" y="537667"/>
            <a:ext cx="7559675" cy="478998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6F6D5205-1D4B-1D34-B916-07AF2DF4CD56}"/>
              </a:ext>
            </a:extLst>
          </p:cNvPr>
          <p:cNvSpPr/>
          <p:nvPr/>
        </p:nvSpPr>
        <p:spPr>
          <a:xfrm>
            <a:off x="-1" y="1"/>
            <a:ext cx="4398071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gradFill>
            <a:gsLst>
              <a:gs pos="0">
                <a:srgbClr val="1F3B17"/>
              </a:gs>
              <a:gs pos="100000">
                <a:srgbClr val="356627"/>
              </a:gs>
              <a:gs pos="100000">
                <a:srgbClr val="203E13"/>
              </a:gs>
            </a:gsLst>
            <a:lin ang="2700006" scaled="0"/>
          </a:gradFill>
          <a:ln>
            <a:noFill/>
          </a:ln>
        </p:spPr>
        <p:txBody>
          <a:bodyPr/>
          <a:lstStyle/>
          <a:p>
            <a:endParaRPr lang="en-US" sz="1157" dirty="0"/>
          </a:p>
        </p:txBody>
      </p:sp>
      <p:sp>
        <p:nvSpPr>
          <p:cNvPr id="56" name="Google Shape;56;p13">
            <a:extLst>
              <a:ext uri="{FF2B5EF4-FFF2-40B4-BE49-F238E27FC236}">
                <a16:creationId xmlns:a16="http://schemas.microsoft.com/office/drawing/2014/main" id="{3EA45222-7862-66DE-F7E6-3D1152C8385D}"/>
              </a:ext>
            </a:extLst>
          </p:cNvPr>
          <p:cNvSpPr/>
          <p:nvPr/>
        </p:nvSpPr>
        <p:spPr>
          <a:xfrm rot="10800000">
            <a:off x="3247030" y="-1"/>
            <a:ext cx="4312644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solidFill>
            <a:srgbClr val="1155CC"/>
          </a:solidFill>
          <a:ln>
            <a:noFill/>
          </a:ln>
        </p:spPr>
        <p:txBody>
          <a:bodyPr/>
          <a:lstStyle/>
          <a:p>
            <a:endParaRPr lang="en-US" sz="1157"/>
          </a:p>
        </p:txBody>
      </p:sp>
      <p:sp>
        <p:nvSpPr>
          <p:cNvPr id="57" name="Google Shape;57;p13">
            <a:extLst>
              <a:ext uri="{FF2B5EF4-FFF2-40B4-BE49-F238E27FC236}">
                <a16:creationId xmlns:a16="http://schemas.microsoft.com/office/drawing/2014/main" id="{F07C2BCB-AD21-A9A9-7802-1E8B8FC14D3E}"/>
              </a:ext>
            </a:extLst>
          </p:cNvPr>
          <p:cNvSpPr txBox="1"/>
          <p:nvPr/>
        </p:nvSpPr>
        <p:spPr>
          <a:xfrm>
            <a:off x="861650" y="87013"/>
            <a:ext cx="2914989" cy="69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" sz="3555" dirty="0">
                <a:solidFill>
                  <a:schemeClr val="lt1"/>
                </a:solidFill>
              </a:rPr>
              <a:t>RunKumbh</a:t>
            </a:r>
            <a:endParaRPr sz="3555" dirty="0">
              <a:solidFill>
                <a:schemeClr val="lt1"/>
              </a:solidFill>
            </a:endParaRPr>
          </a:p>
        </p:txBody>
      </p:sp>
      <p:pic>
        <p:nvPicPr>
          <p:cNvPr id="58" name="Google Shape;58;p13" title="rvitm-logo-w.png">
            <a:extLst>
              <a:ext uri="{FF2B5EF4-FFF2-40B4-BE49-F238E27FC236}">
                <a16:creationId xmlns:a16="http://schemas.microsoft.com/office/drawing/2014/main" id="{9EB9E212-DE55-297B-0B8A-33C222AE221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4" y="87013"/>
            <a:ext cx="699916" cy="69991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9" name="Google Shape;59;p13" title="ncc-logo.png">
            <a:extLst>
              <a:ext uri="{FF2B5EF4-FFF2-40B4-BE49-F238E27FC236}">
                <a16:creationId xmlns:a16="http://schemas.microsoft.com/office/drawing/2014/main" id="{875E1CC4-7F57-9741-425F-298EDC271E0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7477" y="87013"/>
            <a:ext cx="498563" cy="747617"/>
          </a:xfrm>
          <a:prstGeom prst="rect">
            <a:avLst/>
          </a:prstGeom>
          <a:noFill/>
          <a:ln>
            <a:noFill/>
          </a:ln>
          <a:effectLst>
            <a:outerShdw blurRad="457200" dist="19050" dir="4200000" algn="bl" rotWithShape="0">
              <a:srgbClr val="000000"/>
            </a:outerShdw>
          </a:effectLst>
        </p:spPr>
      </p:pic>
      <p:pic>
        <p:nvPicPr>
          <p:cNvPr id="60" name="Google Shape;60;p13" descr="Flag of India - Wikipedia">
            <a:extLst>
              <a:ext uri="{FF2B5EF4-FFF2-40B4-BE49-F238E27FC236}">
                <a16:creationId xmlns:a16="http://schemas.microsoft.com/office/drawing/2014/main" id="{705292B8-C247-1656-4B92-AAD1BE9F9D8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580033"/>
            <a:ext cx="1120193" cy="74761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>
            <a:extLst>
              <a:ext uri="{FF2B5EF4-FFF2-40B4-BE49-F238E27FC236}">
                <a16:creationId xmlns:a16="http://schemas.microsoft.com/office/drawing/2014/main" id="{84E4C4AF-58C7-F749-9562-5A203475442C}"/>
              </a:ext>
            </a:extLst>
          </p:cNvPr>
          <p:cNvSpPr/>
          <p:nvPr/>
        </p:nvSpPr>
        <p:spPr>
          <a:xfrm>
            <a:off x="1671189" y="1951013"/>
            <a:ext cx="4210898" cy="1425624"/>
          </a:xfrm>
          <a:prstGeom prst="roundRect">
            <a:avLst>
              <a:gd name="adj" fmla="val 2743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7026"/>
              <a:t>SM026</a:t>
            </a:r>
            <a:endParaRPr sz="7026" dirty="0"/>
          </a:p>
        </p:txBody>
      </p:sp>
      <p:sp>
        <p:nvSpPr>
          <p:cNvPr id="2" name="Google Shape;76;p14">
            <a:extLst>
              <a:ext uri="{FF2B5EF4-FFF2-40B4-BE49-F238E27FC236}">
                <a16:creationId xmlns:a16="http://schemas.microsoft.com/office/drawing/2014/main" id="{BA70C0CA-50AB-820B-D43C-155F71013FFF}"/>
              </a:ext>
            </a:extLst>
          </p:cNvPr>
          <p:cNvSpPr txBox="1"/>
          <p:nvPr/>
        </p:nvSpPr>
        <p:spPr>
          <a:xfrm>
            <a:off x="4535382" y="193724"/>
            <a:ext cx="2498810" cy="508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t" anchorCtr="0">
            <a:noAutofit/>
          </a:bodyPr>
          <a:lstStyle/>
          <a:p>
            <a:r>
              <a:rPr lang="en" sz="2315" dirty="0">
                <a:solidFill>
                  <a:schemeClr val="lt1"/>
                </a:solidFill>
              </a:rPr>
              <a:t>3K Student Men</a:t>
            </a:r>
            <a:endParaRPr sz="2315" dirty="0">
              <a:solidFill>
                <a:schemeClr val="lt1"/>
              </a:solidFill>
            </a:endParaRPr>
          </a:p>
        </p:txBody>
      </p:sp>
      <p:sp>
        <p:nvSpPr>
          <p:cNvPr id="5" name="Google Shape;62;p13">
            <a:extLst>
              <a:ext uri="{FF2B5EF4-FFF2-40B4-BE49-F238E27FC236}">
                <a16:creationId xmlns:a16="http://schemas.microsoft.com/office/drawing/2014/main" id="{AC210A85-718B-3E91-331B-A7A5BD744AAE}"/>
              </a:ext>
            </a:extLst>
          </p:cNvPr>
          <p:cNvSpPr/>
          <p:nvPr/>
        </p:nvSpPr>
        <p:spPr>
          <a:xfrm>
            <a:off x="4983892" y="4622766"/>
            <a:ext cx="2492148" cy="588801"/>
          </a:xfrm>
          <a:prstGeom prst="roundRect">
            <a:avLst>
              <a:gd name="adj" fmla="val 33081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t" anchorCtr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60">
                <a:latin typeface="Libre Barcode 39"/>
                <a:ea typeface="Libre Barcode 39"/>
                <a:cs typeface="Libre Barcode 39"/>
                <a:sym typeface="Libre Barcode 39"/>
              </a:rPr>
              <a:t>*SM026*</a:t>
            </a:r>
            <a:endParaRPr lang="en-US" sz="4960" dirty="0">
              <a:latin typeface="Libre Barcode 39"/>
              <a:ea typeface="Libre Barcode 39"/>
              <a:cs typeface="Libre Barcode 39"/>
              <a:sym typeface="Libre Barcode 39"/>
            </a:endParaRPr>
          </a:p>
        </p:txBody>
      </p:sp>
      <p:sp>
        <p:nvSpPr>
          <p:cNvPr id="6" name="Google Shape;64;p13">
            <a:extLst>
              <a:ext uri="{FF2B5EF4-FFF2-40B4-BE49-F238E27FC236}">
                <a16:creationId xmlns:a16="http://schemas.microsoft.com/office/drawing/2014/main" id="{7E9B0118-4557-95FB-E88F-B53D84020A9B}"/>
              </a:ext>
            </a:extLst>
          </p:cNvPr>
          <p:cNvSpPr/>
          <p:nvPr/>
        </p:nvSpPr>
        <p:spPr>
          <a:xfrm>
            <a:off x="2307608" y="4662696"/>
            <a:ext cx="1488869" cy="508939"/>
          </a:xfrm>
          <a:prstGeom prst="roundRect">
            <a:avLst>
              <a:gd name="adj" fmla="val 36603"/>
            </a:avLst>
          </a:prstGeom>
          <a:solidFill>
            <a:srgbClr val="88080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2728">
                <a:solidFill>
                  <a:schemeClr val="lt1"/>
                </a:solidFill>
              </a:rPr>
              <a:t>B+ve</a:t>
            </a:r>
            <a:endParaRPr sz="2728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098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marathon-bd.png"/>
          <p:cNvPicPr preferRelativeResize="0"/>
          <p:nvPr/>
        </p:nvPicPr>
        <p:blipFill rotWithShape="1">
          <a:blip r:embed="rId3">
            <a:alphaModFix/>
          </a:blip>
          <a:srcRect b="57758"/>
          <a:stretch/>
        </p:blipFill>
        <p:spPr>
          <a:xfrm>
            <a:off x="-1" y="537667"/>
            <a:ext cx="7559675" cy="478998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5" name="Google Shape;55;p13"/>
          <p:cNvSpPr/>
          <p:nvPr/>
        </p:nvSpPr>
        <p:spPr>
          <a:xfrm>
            <a:off x="-1" y="1"/>
            <a:ext cx="4398071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gradFill>
            <a:gsLst>
              <a:gs pos="0">
                <a:srgbClr val="1F3B17"/>
              </a:gs>
              <a:gs pos="100000">
                <a:srgbClr val="356627"/>
              </a:gs>
              <a:gs pos="100000">
                <a:srgbClr val="203E13"/>
              </a:gs>
            </a:gsLst>
            <a:lin ang="2700006" scaled="0"/>
          </a:gradFill>
          <a:ln>
            <a:noFill/>
          </a:ln>
        </p:spPr>
        <p:txBody>
          <a:bodyPr/>
          <a:lstStyle/>
          <a:p>
            <a:endParaRPr lang="en-US" sz="1157" dirty="0"/>
          </a:p>
        </p:txBody>
      </p:sp>
      <p:sp>
        <p:nvSpPr>
          <p:cNvPr id="56" name="Google Shape;56;p13"/>
          <p:cNvSpPr/>
          <p:nvPr/>
        </p:nvSpPr>
        <p:spPr>
          <a:xfrm rot="10800000">
            <a:off x="3247029" y="-1"/>
            <a:ext cx="4312645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solidFill>
            <a:srgbClr val="D227B7"/>
          </a:solidFill>
          <a:ln>
            <a:noFill/>
          </a:ln>
        </p:spPr>
        <p:txBody>
          <a:bodyPr/>
          <a:lstStyle/>
          <a:p>
            <a:endParaRPr lang="en-US" sz="1157"/>
          </a:p>
        </p:txBody>
      </p:sp>
      <p:sp>
        <p:nvSpPr>
          <p:cNvPr id="57" name="Google Shape;57;p13"/>
          <p:cNvSpPr txBox="1"/>
          <p:nvPr/>
        </p:nvSpPr>
        <p:spPr>
          <a:xfrm>
            <a:off x="861650" y="87013"/>
            <a:ext cx="2914989" cy="69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" sz="3555" dirty="0">
                <a:solidFill>
                  <a:schemeClr val="lt1"/>
                </a:solidFill>
              </a:rPr>
              <a:t>RunKumbh</a:t>
            </a:r>
            <a:endParaRPr sz="3555" dirty="0">
              <a:solidFill>
                <a:schemeClr val="lt1"/>
              </a:solidFill>
            </a:endParaRPr>
          </a:p>
        </p:txBody>
      </p:sp>
      <p:pic>
        <p:nvPicPr>
          <p:cNvPr id="58" name="Google Shape;58;p13" title="rvitm-logo-w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4" y="87013"/>
            <a:ext cx="699916" cy="69991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9" name="Google Shape;59;p13" title="ncc-log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7477" y="87013"/>
            <a:ext cx="498563" cy="747617"/>
          </a:xfrm>
          <a:prstGeom prst="rect">
            <a:avLst/>
          </a:prstGeom>
          <a:noFill/>
          <a:ln>
            <a:noFill/>
          </a:ln>
          <a:effectLst>
            <a:outerShdw blurRad="457200" dist="19050" dir="4200000" algn="bl" rotWithShape="0">
              <a:srgbClr val="000000"/>
            </a:outerShdw>
          </a:effectLst>
        </p:spPr>
      </p:pic>
      <p:pic>
        <p:nvPicPr>
          <p:cNvPr id="60" name="Google Shape;60;p13" descr="Flag of India - Wikipedia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580033"/>
            <a:ext cx="1120193" cy="74761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4108681" y="201119"/>
            <a:ext cx="2914989" cy="50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t" anchorCtr="0">
            <a:spAutoFit/>
          </a:bodyPr>
          <a:lstStyle/>
          <a:p>
            <a:r>
              <a:rPr lang="en" sz="2315" dirty="0">
                <a:solidFill>
                  <a:schemeClr val="lt1"/>
                </a:solidFill>
              </a:rPr>
              <a:t>2K Student Women</a:t>
            </a:r>
            <a:endParaRPr sz="2315" dirty="0">
              <a:solidFill>
                <a:schemeClr val="lt1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4983892" y="4622766"/>
            <a:ext cx="2492148" cy="588801"/>
          </a:xfrm>
          <a:prstGeom prst="roundRect">
            <a:avLst>
              <a:gd name="adj" fmla="val 33081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t" anchorCtr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60">
                <a:latin typeface="Libre Barcode 39"/>
                <a:ea typeface="Libre Barcode 39"/>
                <a:cs typeface="Libre Barcode 39"/>
                <a:sym typeface="Libre Barcode 39"/>
              </a:rPr>
              <a:t>*SF001*</a:t>
            </a:r>
            <a:endParaRPr lang="en-US" sz="4960" dirty="0">
              <a:latin typeface="Libre Barcode 39"/>
              <a:ea typeface="Libre Barcode 39"/>
              <a:cs typeface="Libre Barcode 39"/>
              <a:sym typeface="Libre Barcode 39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1671189" y="1951013"/>
            <a:ext cx="4210898" cy="1425624"/>
          </a:xfrm>
          <a:prstGeom prst="roundRect">
            <a:avLst>
              <a:gd name="adj" fmla="val 2743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7026"/>
              <a:t>SF001</a:t>
            </a:r>
            <a:endParaRPr sz="7026" dirty="0"/>
          </a:p>
        </p:txBody>
      </p:sp>
      <p:sp>
        <p:nvSpPr>
          <p:cNvPr id="64" name="Google Shape;64;p13"/>
          <p:cNvSpPr/>
          <p:nvPr/>
        </p:nvSpPr>
        <p:spPr>
          <a:xfrm>
            <a:off x="2307608" y="4662696"/>
            <a:ext cx="1488869" cy="508939"/>
          </a:xfrm>
          <a:prstGeom prst="roundRect">
            <a:avLst>
              <a:gd name="adj" fmla="val 36603"/>
            </a:avLst>
          </a:prstGeom>
          <a:solidFill>
            <a:srgbClr val="88080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2728">
                <a:solidFill>
                  <a:schemeClr val="lt1"/>
                </a:solidFill>
              </a:rPr>
              <a:t>AB+ve</a:t>
            </a:r>
            <a:endParaRPr sz="2728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F6F5CBA9-90C2-3129-DA39-EB62F60D9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marathon-bd.png">
            <a:extLst>
              <a:ext uri="{FF2B5EF4-FFF2-40B4-BE49-F238E27FC236}">
                <a16:creationId xmlns:a16="http://schemas.microsoft.com/office/drawing/2014/main" id="{C8FB7BFD-886D-DAB8-F779-E5074034174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57758"/>
          <a:stretch/>
        </p:blipFill>
        <p:spPr>
          <a:xfrm>
            <a:off x="-1" y="537667"/>
            <a:ext cx="7559675" cy="478998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6F6D5205-1D4B-1D34-B916-07AF2DF4CD56}"/>
              </a:ext>
            </a:extLst>
          </p:cNvPr>
          <p:cNvSpPr/>
          <p:nvPr/>
        </p:nvSpPr>
        <p:spPr>
          <a:xfrm>
            <a:off x="-1" y="1"/>
            <a:ext cx="4398071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gradFill>
            <a:gsLst>
              <a:gs pos="0">
                <a:srgbClr val="1F3B17"/>
              </a:gs>
              <a:gs pos="100000">
                <a:srgbClr val="356627"/>
              </a:gs>
              <a:gs pos="100000">
                <a:srgbClr val="203E13"/>
              </a:gs>
            </a:gsLst>
            <a:lin ang="2700006" scaled="0"/>
          </a:gradFill>
          <a:ln>
            <a:noFill/>
          </a:ln>
        </p:spPr>
        <p:txBody>
          <a:bodyPr/>
          <a:lstStyle/>
          <a:p>
            <a:endParaRPr lang="en-US" sz="1157" dirty="0"/>
          </a:p>
        </p:txBody>
      </p:sp>
      <p:sp>
        <p:nvSpPr>
          <p:cNvPr id="56" name="Google Shape;56;p13">
            <a:extLst>
              <a:ext uri="{FF2B5EF4-FFF2-40B4-BE49-F238E27FC236}">
                <a16:creationId xmlns:a16="http://schemas.microsoft.com/office/drawing/2014/main" id="{3EA45222-7862-66DE-F7E6-3D1152C8385D}"/>
              </a:ext>
            </a:extLst>
          </p:cNvPr>
          <p:cNvSpPr/>
          <p:nvPr/>
        </p:nvSpPr>
        <p:spPr>
          <a:xfrm rot="10800000">
            <a:off x="3247030" y="-1"/>
            <a:ext cx="4312644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solidFill>
            <a:srgbClr val="1155CC"/>
          </a:solidFill>
          <a:ln>
            <a:noFill/>
          </a:ln>
        </p:spPr>
        <p:txBody>
          <a:bodyPr/>
          <a:lstStyle/>
          <a:p>
            <a:endParaRPr lang="en-US" sz="1157"/>
          </a:p>
        </p:txBody>
      </p:sp>
      <p:sp>
        <p:nvSpPr>
          <p:cNvPr id="57" name="Google Shape;57;p13">
            <a:extLst>
              <a:ext uri="{FF2B5EF4-FFF2-40B4-BE49-F238E27FC236}">
                <a16:creationId xmlns:a16="http://schemas.microsoft.com/office/drawing/2014/main" id="{F07C2BCB-AD21-A9A9-7802-1E8B8FC14D3E}"/>
              </a:ext>
            </a:extLst>
          </p:cNvPr>
          <p:cNvSpPr txBox="1"/>
          <p:nvPr/>
        </p:nvSpPr>
        <p:spPr>
          <a:xfrm>
            <a:off x="861650" y="87013"/>
            <a:ext cx="2914989" cy="69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" sz="3555" dirty="0">
                <a:solidFill>
                  <a:schemeClr val="lt1"/>
                </a:solidFill>
              </a:rPr>
              <a:t>RunKumbh</a:t>
            </a:r>
            <a:endParaRPr sz="3555" dirty="0">
              <a:solidFill>
                <a:schemeClr val="lt1"/>
              </a:solidFill>
            </a:endParaRPr>
          </a:p>
        </p:txBody>
      </p:sp>
      <p:pic>
        <p:nvPicPr>
          <p:cNvPr id="58" name="Google Shape;58;p13" title="rvitm-logo-w.png">
            <a:extLst>
              <a:ext uri="{FF2B5EF4-FFF2-40B4-BE49-F238E27FC236}">
                <a16:creationId xmlns:a16="http://schemas.microsoft.com/office/drawing/2014/main" id="{9EB9E212-DE55-297B-0B8A-33C222AE221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4" y="87013"/>
            <a:ext cx="699916" cy="69991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9" name="Google Shape;59;p13" title="ncc-logo.png">
            <a:extLst>
              <a:ext uri="{FF2B5EF4-FFF2-40B4-BE49-F238E27FC236}">
                <a16:creationId xmlns:a16="http://schemas.microsoft.com/office/drawing/2014/main" id="{875E1CC4-7F57-9741-425F-298EDC271E0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7477" y="87013"/>
            <a:ext cx="498563" cy="747617"/>
          </a:xfrm>
          <a:prstGeom prst="rect">
            <a:avLst/>
          </a:prstGeom>
          <a:noFill/>
          <a:ln>
            <a:noFill/>
          </a:ln>
          <a:effectLst>
            <a:outerShdw blurRad="457200" dist="19050" dir="4200000" algn="bl" rotWithShape="0">
              <a:srgbClr val="000000"/>
            </a:outerShdw>
          </a:effectLst>
        </p:spPr>
      </p:pic>
      <p:pic>
        <p:nvPicPr>
          <p:cNvPr id="60" name="Google Shape;60;p13" descr="Flag of India - Wikipedia">
            <a:extLst>
              <a:ext uri="{FF2B5EF4-FFF2-40B4-BE49-F238E27FC236}">
                <a16:creationId xmlns:a16="http://schemas.microsoft.com/office/drawing/2014/main" id="{705292B8-C247-1656-4B92-AAD1BE9F9D8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580033"/>
            <a:ext cx="1120193" cy="74761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>
            <a:extLst>
              <a:ext uri="{FF2B5EF4-FFF2-40B4-BE49-F238E27FC236}">
                <a16:creationId xmlns:a16="http://schemas.microsoft.com/office/drawing/2014/main" id="{84E4C4AF-58C7-F749-9562-5A203475442C}"/>
              </a:ext>
            </a:extLst>
          </p:cNvPr>
          <p:cNvSpPr/>
          <p:nvPr/>
        </p:nvSpPr>
        <p:spPr>
          <a:xfrm>
            <a:off x="1671189" y="1951013"/>
            <a:ext cx="4210898" cy="1425624"/>
          </a:xfrm>
          <a:prstGeom prst="roundRect">
            <a:avLst>
              <a:gd name="adj" fmla="val 2743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7026"/>
              <a:t>SM027</a:t>
            </a:r>
            <a:endParaRPr sz="7026" dirty="0"/>
          </a:p>
        </p:txBody>
      </p:sp>
      <p:sp>
        <p:nvSpPr>
          <p:cNvPr id="2" name="Google Shape;76;p14">
            <a:extLst>
              <a:ext uri="{FF2B5EF4-FFF2-40B4-BE49-F238E27FC236}">
                <a16:creationId xmlns:a16="http://schemas.microsoft.com/office/drawing/2014/main" id="{BA70C0CA-50AB-820B-D43C-155F71013FFF}"/>
              </a:ext>
            </a:extLst>
          </p:cNvPr>
          <p:cNvSpPr txBox="1"/>
          <p:nvPr/>
        </p:nvSpPr>
        <p:spPr>
          <a:xfrm>
            <a:off x="4535382" y="193724"/>
            <a:ext cx="2498810" cy="508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t" anchorCtr="0">
            <a:noAutofit/>
          </a:bodyPr>
          <a:lstStyle/>
          <a:p>
            <a:r>
              <a:rPr lang="en" sz="2315" dirty="0">
                <a:solidFill>
                  <a:schemeClr val="lt1"/>
                </a:solidFill>
              </a:rPr>
              <a:t>3K Student Men</a:t>
            </a:r>
            <a:endParaRPr sz="2315" dirty="0">
              <a:solidFill>
                <a:schemeClr val="lt1"/>
              </a:solidFill>
            </a:endParaRPr>
          </a:p>
        </p:txBody>
      </p:sp>
      <p:sp>
        <p:nvSpPr>
          <p:cNvPr id="5" name="Google Shape;62;p13">
            <a:extLst>
              <a:ext uri="{FF2B5EF4-FFF2-40B4-BE49-F238E27FC236}">
                <a16:creationId xmlns:a16="http://schemas.microsoft.com/office/drawing/2014/main" id="{AC210A85-718B-3E91-331B-A7A5BD744AAE}"/>
              </a:ext>
            </a:extLst>
          </p:cNvPr>
          <p:cNvSpPr/>
          <p:nvPr/>
        </p:nvSpPr>
        <p:spPr>
          <a:xfrm>
            <a:off x="4983892" y="4622766"/>
            <a:ext cx="2492148" cy="588801"/>
          </a:xfrm>
          <a:prstGeom prst="roundRect">
            <a:avLst>
              <a:gd name="adj" fmla="val 33081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t" anchorCtr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60">
                <a:latin typeface="Libre Barcode 39"/>
                <a:ea typeface="Libre Barcode 39"/>
                <a:cs typeface="Libre Barcode 39"/>
                <a:sym typeface="Libre Barcode 39"/>
              </a:rPr>
              <a:t>*SM027*</a:t>
            </a:r>
            <a:endParaRPr lang="en-US" sz="4960" dirty="0">
              <a:latin typeface="Libre Barcode 39"/>
              <a:ea typeface="Libre Barcode 39"/>
              <a:cs typeface="Libre Barcode 39"/>
              <a:sym typeface="Libre Barcode 39"/>
            </a:endParaRPr>
          </a:p>
        </p:txBody>
      </p:sp>
      <p:sp>
        <p:nvSpPr>
          <p:cNvPr id="6" name="Google Shape;64;p13">
            <a:extLst>
              <a:ext uri="{FF2B5EF4-FFF2-40B4-BE49-F238E27FC236}">
                <a16:creationId xmlns:a16="http://schemas.microsoft.com/office/drawing/2014/main" id="{7E9B0118-4557-95FB-E88F-B53D84020A9B}"/>
              </a:ext>
            </a:extLst>
          </p:cNvPr>
          <p:cNvSpPr/>
          <p:nvPr/>
        </p:nvSpPr>
        <p:spPr>
          <a:xfrm>
            <a:off x="2307608" y="4662696"/>
            <a:ext cx="1488869" cy="508939"/>
          </a:xfrm>
          <a:prstGeom prst="roundRect">
            <a:avLst>
              <a:gd name="adj" fmla="val 36603"/>
            </a:avLst>
          </a:prstGeom>
          <a:solidFill>
            <a:srgbClr val="88080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2728">
                <a:solidFill>
                  <a:schemeClr val="lt1"/>
                </a:solidFill>
              </a:rPr>
              <a:t>O-ve</a:t>
            </a:r>
            <a:endParaRPr sz="2728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2871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F6F5CBA9-90C2-3129-DA39-EB62F60D9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marathon-bd.png">
            <a:extLst>
              <a:ext uri="{FF2B5EF4-FFF2-40B4-BE49-F238E27FC236}">
                <a16:creationId xmlns:a16="http://schemas.microsoft.com/office/drawing/2014/main" id="{C8FB7BFD-886D-DAB8-F779-E5074034174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57758"/>
          <a:stretch/>
        </p:blipFill>
        <p:spPr>
          <a:xfrm>
            <a:off x="-1" y="537667"/>
            <a:ext cx="7559675" cy="478998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6F6D5205-1D4B-1D34-B916-07AF2DF4CD56}"/>
              </a:ext>
            </a:extLst>
          </p:cNvPr>
          <p:cNvSpPr/>
          <p:nvPr/>
        </p:nvSpPr>
        <p:spPr>
          <a:xfrm>
            <a:off x="-1" y="1"/>
            <a:ext cx="4398071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gradFill>
            <a:gsLst>
              <a:gs pos="0">
                <a:srgbClr val="1F3B17"/>
              </a:gs>
              <a:gs pos="100000">
                <a:srgbClr val="356627"/>
              </a:gs>
              <a:gs pos="100000">
                <a:srgbClr val="203E13"/>
              </a:gs>
            </a:gsLst>
            <a:lin ang="2700006" scaled="0"/>
          </a:gradFill>
          <a:ln>
            <a:noFill/>
          </a:ln>
        </p:spPr>
        <p:txBody>
          <a:bodyPr/>
          <a:lstStyle/>
          <a:p>
            <a:endParaRPr lang="en-US" sz="1157" dirty="0"/>
          </a:p>
        </p:txBody>
      </p:sp>
      <p:sp>
        <p:nvSpPr>
          <p:cNvPr id="56" name="Google Shape;56;p13">
            <a:extLst>
              <a:ext uri="{FF2B5EF4-FFF2-40B4-BE49-F238E27FC236}">
                <a16:creationId xmlns:a16="http://schemas.microsoft.com/office/drawing/2014/main" id="{3EA45222-7862-66DE-F7E6-3D1152C8385D}"/>
              </a:ext>
            </a:extLst>
          </p:cNvPr>
          <p:cNvSpPr/>
          <p:nvPr/>
        </p:nvSpPr>
        <p:spPr>
          <a:xfrm rot="10800000">
            <a:off x="3247030" y="-1"/>
            <a:ext cx="4312644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solidFill>
            <a:srgbClr val="1155CC"/>
          </a:solidFill>
          <a:ln>
            <a:noFill/>
          </a:ln>
        </p:spPr>
        <p:txBody>
          <a:bodyPr/>
          <a:lstStyle/>
          <a:p>
            <a:endParaRPr lang="en-US" sz="1157"/>
          </a:p>
        </p:txBody>
      </p:sp>
      <p:sp>
        <p:nvSpPr>
          <p:cNvPr id="57" name="Google Shape;57;p13">
            <a:extLst>
              <a:ext uri="{FF2B5EF4-FFF2-40B4-BE49-F238E27FC236}">
                <a16:creationId xmlns:a16="http://schemas.microsoft.com/office/drawing/2014/main" id="{F07C2BCB-AD21-A9A9-7802-1E8B8FC14D3E}"/>
              </a:ext>
            </a:extLst>
          </p:cNvPr>
          <p:cNvSpPr txBox="1"/>
          <p:nvPr/>
        </p:nvSpPr>
        <p:spPr>
          <a:xfrm>
            <a:off x="861650" y="87013"/>
            <a:ext cx="2914989" cy="69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" sz="3555" dirty="0">
                <a:solidFill>
                  <a:schemeClr val="lt1"/>
                </a:solidFill>
              </a:rPr>
              <a:t>RunKumbh</a:t>
            </a:r>
            <a:endParaRPr sz="3555" dirty="0">
              <a:solidFill>
                <a:schemeClr val="lt1"/>
              </a:solidFill>
            </a:endParaRPr>
          </a:p>
        </p:txBody>
      </p:sp>
      <p:pic>
        <p:nvPicPr>
          <p:cNvPr id="58" name="Google Shape;58;p13" title="rvitm-logo-w.png">
            <a:extLst>
              <a:ext uri="{FF2B5EF4-FFF2-40B4-BE49-F238E27FC236}">
                <a16:creationId xmlns:a16="http://schemas.microsoft.com/office/drawing/2014/main" id="{9EB9E212-DE55-297B-0B8A-33C222AE221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4" y="87013"/>
            <a:ext cx="699916" cy="69991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9" name="Google Shape;59;p13" title="ncc-logo.png">
            <a:extLst>
              <a:ext uri="{FF2B5EF4-FFF2-40B4-BE49-F238E27FC236}">
                <a16:creationId xmlns:a16="http://schemas.microsoft.com/office/drawing/2014/main" id="{875E1CC4-7F57-9741-425F-298EDC271E0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7477" y="87013"/>
            <a:ext cx="498563" cy="747617"/>
          </a:xfrm>
          <a:prstGeom prst="rect">
            <a:avLst/>
          </a:prstGeom>
          <a:noFill/>
          <a:ln>
            <a:noFill/>
          </a:ln>
          <a:effectLst>
            <a:outerShdw blurRad="457200" dist="19050" dir="4200000" algn="bl" rotWithShape="0">
              <a:srgbClr val="000000"/>
            </a:outerShdw>
          </a:effectLst>
        </p:spPr>
      </p:pic>
      <p:pic>
        <p:nvPicPr>
          <p:cNvPr id="60" name="Google Shape;60;p13" descr="Flag of India - Wikipedia">
            <a:extLst>
              <a:ext uri="{FF2B5EF4-FFF2-40B4-BE49-F238E27FC236}">
                <a16:creationId xmlns:a16="http://schemas.microsoft.com/office/drawing/2014/main" id="{705292B8-C247-1656-4B92-AAD1BE9F9D8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580033"/>
            <a:ext cx="1120193" cy="74761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>
            <a:extLst>
              <a:ext uri="{FF2B5EF4-FFF2-40B4-BE49-F238E27FC236}">
                <a16:creationId xmlns:a16="http://schemas.microsoft.com/office/drawing/2014/main" id="{84E4C4AF-58C7-F749-9562-5A203475442C}"/>
              </a:ext>
            </a:extLst>
          </p:cNvPr>
          <p:cNvSpPr/>
          <p:nvPr/>
        </p:nvSpPr>
        <p:spPr>
          <a:xfrm>
            <a:off x="1671189" y="1951013"/>
            <a:ext cx="4210898" cy="1425624"/>
          </a:xfrm>
          <a:prstGeom prst="roundRect">
            <a:avLst>
              <a:gd name="adj" fmla="val 2743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7026"/>
              <a:t>SM028</a:t>
            </a:r>
            <a:endParaRPr sz="7026" dirty="0"/>
          </a:p>
        </p:txBody>
      </p:sp>
      <p:sp>
        <p:nvSpPr>
          <p:cNvPr id="2" name="Google Shape;76;p14">
            <a:extLst>
              <a:ext uri="{FF2B5EF4-FFF2-40B4-BE49-F238E27FC236}">
                <a16:creationId xmlns:a16="http://schemas.microsoft.com/office/drawing/2014/main" id="{BA70C0CA-50AB-820B-D43C-155F71013FFF}"/>
              </a:ext>
            </a:extLst>
          </p:cNvPr>
          <p:cNvSpPr txBox="1"/>
          <p:nvPr/>
        </p:nvSpPr>
        <p:spPr>
          <a:xfrm>
            <a:off x="4535382" y="193724"/>
            <a:ext cx="2498810" cy="508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t" anchorCtr="0">
            <a:noAutofit/>
          </a:bodyPr>
          <a:lstStyle/>
          <a:p>
            <a:r>
              <a:rPr lang="en" sz="2315" dirty="0">
                <a:solidFill>
                  <a:schemeClr val="lt1"/>
                </a:solidFill>
              </a:rPr>
              <a:t>3K Student Men</a:t>
            </a:r>
            <a:endParaRPr sz="2315" dirty="0">
              <a:solidFill>
                <a:schemeClr val="lt1"/>
              </a:solidFill>
            </a:endParaRPr>
          </a:p>
        </p:txBody>
      </p:sp>
      <p:sp>
        <p:nvSpPr>
          <p:cNvPr id="5" name="Google Shape;62;p13">
            <a:extLst>
              <a:ext uri="{FF2B5EF4-FFF2-40B4-BE49-F238E27FC236}">
                <a16:creationId xmlns:a16="http://schemas.microsoft.com/office/drawing/2014/main" id="{AC210A85-718B-3E91-331B-A7A5BD744AAE}"/>
              </a:ext>
            </a:extLst>
          </p:cNvPr>
          <p:cNvSpPr/>
          <p:nvPr/>
        </p:nvSpPr>
        <p:spPr>
          <a:xfrm>
            <a:off x="4983892" y="4622766"/>
            <a:ext cx="2492148" cy="588801"/>
          </a:xfrm>
          <a:prstGeom prst="roundRect">
            <a:avLst>
              <a:gd name="adj" fmla="val 33081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t" anchorCtr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60">
                <a:latin typeface="Libre Barcode 39"/>
                <a:ea typeface="Libre Barcode 39"/>
                <a:cs typeface="Libre Barcode 39"/>
                <a:sym typeface="Libre Barcode 39"/>
              </a:rPr>
              <a:t>*SM028*</a:t>
            </a:r>
            <a:endParaRPr lang="en-US" sz="4960" dirty="0">
              <a:latin typeface="Libre Barcode 39"/>
              <a:ea typeface="Libre Barcode 39"/>
              <a:cs typeface="Libre Barcode 39"/>
              <a:sym typeface="Libre Barcode 39"/>
            </a:endParaRPr>
          </a:p>
        </p:txBody>
      </p:sp>
      <p:sp>
        <p:nvSpPr>
          <p:cNvPr id="6" name="Google Shape;64;p13">
            <a:extLst>
              <a:ext uri="{FF2B5EF4-FFF2-40B4-BE49-F238E27FC236}">
                <a16:creationId xmlns:a16="http://schemas.microsoft.com/office/drawing/2014/main" id="{7E9B0118-4557-95FB-E88F-B53D84020A9B}"/>
              </a:ext>
            </a:extLst>
          </p:cNvPr>
          <p:cNvSpPr/>
          <p:nvPr/>
        </p:nvSpPr>
        <p:spPr>
          <a:xfrm>
            <a:off x="2307608" y="4662696"/>
            <a:ext cx="1488869" cy="508939"/>
          </a:xfrm>
          <a:prstGeom prst="roundRect">
            <a:avLst>
              <a:gd name="adj" fmla="val 36603"/>
            </a:avLst>
          </a:prstGeom>
          <a:solidFill>
            <a:srgbClr val="88080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2728">
                <a:solidFill>
                  <a:schemeClr val="lt1"/>
                </a:solidFill>
              </a:rPr>
              <a:t>B+ve</a:t>
            </a:r>
            <a:endParaRPr sz="2728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3412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34C3DA21-AD3D-291B-7C7C-D7C0CF6C9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marathon-bd.png">
            <a:extLst>
              <a:ext uri="{FF2B5EF4-FFF2-40B4-BE49-F238E27FC236}">
                <a16:creationId xmlns:a16="http://schemas.microsoft.com/office/drawing/2014/main" id="{C0274DE9-309E-539C-F8B8-07B4CB9FDD8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57758"/>
          <a:stretch/>
        </p:blipFill>
        <p:spPr>
          <a:xfrm>
            <a:off x="-1" y="537667"/>
            <a:ext cx="7559675" cy="478998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173E159B-EAF2-BFA9-78F1-7258B710266A}"/>
              </a:ext>
            </a:extLst>
          </p:cNvPr>
          <p:cNvSpPr/>
          <p:nvPr/>
        </p:nvSpPr>
        <p:spPr>
          <a:xfrm>
            <a:off x="-1" y="1"/>
            <a:ext cx="4398071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gradFill>
            <a:gsLst>
              <a:gs pos="0">
                <a:srgbClr val="1F3B17"/>
              </a:gs>
              <a:gs pos="100000">
                <a:srgbClr val="356627"/>
              </a:gs>
              <a:gs pos="100000">
                <a:srgbClr val="203E13"/>
              </a:gs>
            </a:gsLst>
            <a:lin ang="2700006" scaled="0"/>
          </a:gradFill>
          <a:ln>
            <a:noFill/>
          </a:ln>
        </p:spPr>
        <p:txBody>
          <a:bodyPr/>
          <a:lstStyle/>
          <a:p>
            <a:endParaRPr lang="en-US" sz="1157" dirty="0"/>
          </a:p>
        </p:txBody>
      </p:sp>
      <p:sp>
        <p:nvSpPr>
          <p:cNvPr id="56" name="Google Shape;56;p13">
            <a:extLst>
              <a:ext uri="{FF2B5EF4-FFF2-40B4-BE49-F238E27FC236}">
                <a16:creationId xmlns:a16="http://schemas.microsoft.com/office/drawing/2014/main" id="{A1166837-3BC8-C536-AB43-9235B50CB5B9}"/>
              </a:ext>
            </a:extLst>
          </p:cNvPr>
          <p:cNvSpPr/>
          <p:nvPr/>
        </p:nvSpPr>
        <p:spPr>
          <a:xfrm rot="10800000">
            <a:off x="3247029" y="-1"/>
            <a:ext cx="4312645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solidFill>
            <a:srgbClr val="00B000"/>
          </a:solidFill>
          <a:ln>
            <a:noFill/>
          </a:ln>
        </p:spPr>
        <p:txBody>
          <a:bodyPr/>
          <a:lstStyle/>
          <a:p>
            <a:endParaRPr lang="en-US" sz="1157"/>
          </a:p>
        </p:txBody>
      </p:sp>
      <p:sp>
        <p:nvSpPr>
          <p:cNvPr id="57" name="Google Shape;57;p13">
            <a:extLst>
              <a:ext uri="{FF2B5EF4-FFF2-40B4-BE49-F238E27FC236}">
                <a16:creationId xmlns:a16="http://schemas.microsoft.com/office/drawing/2014/main" id="{3B55FACF-D616-2AB2-6315-64526C3C632D}"/>
              </a:ext>
            </a:extLst>
          </p:cNvPr>
          <p:cNvSpPr txBox="1"/>
          <p:nvPr/>
        </p:nvSpPr>
        <p:spPr>
          <a:xfrm>
            <a:off x="861650" y="87013"/>
            <a:ext cx="2914989" cy="69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" sz="3555" dirty="0">
                <a:solidFill>
                  <a:schemeClr val="lt1"/>
                </a:solidFill>
              </a:rPr>
              <a:t>RunKumbh</a:t>
            </a:r>
            <a:endParaRPr sz="3555" dirty="0">
              <a:solidFill>
                <a:schemeClr val="lt1"/>
              </a:solidFill>
            </a:endParaRPr>
          </a:p>
        </p:txBody>
      </p:sp>
      <p:pic>
        <p:nvPicPr>
          <p:cNvPr id="58" name="Google Shape;58;p13" title="rvitm-logo-w.png">
            <a:extLst>
              <a:ext uri="{FF2B5EF4-FFF2-40B4-BE49-F238E27FC236}">
                <a16:creationId xmlns:a16="http://schemas.microsoft.com/office/drawing/2014/main" id="{9E2442EA-058F-9F62-3D16-A8EC52BCF48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4" y="87013"/>
            <a:ext cx="699916" cy="69991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9" name="Google Shape;59;p13" title="ncc-logo.png">
            <a:extLst>
              <a:ext uri="{FF2B5EF4-FFF2-40B4-BE49-F238E27FC236}">
                <a16:creationId xmlns:a16="http://schemas.microsoft.com/office/drawing/2014/main" id="{A86E8F77-D6E1-D057-44C2-EDDBBC66848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7477" y="87013"/>
            <a:ext cx="498563" cy="747617"/>
          </a:xfrm>
          <a:prstGeom prst="rect">
            <a:avLst/>
          </a:prstGeom>
          <a:noFill/>
          <a:ln>
            <a:noFill/>
          </a:ln>
          <a:effectLst>
            <a:outerShdw blurRad="457200" dist="19050" dir="4200000" algn="bl" rotWithShape="0">
              <a:srgbClr val="000000"/>
            </a:outerShdw>
          </a:effectLst>
        </p:spPr>
      </p:pic>
      <p:pic>
        <p:nvPicPr>
          <p:cNvPr id="60" name="Google Shape;60;p13" descr="Flag of India - Wikipedia">
            <a:extLst>
              <a:ext uri="{FF2B5EF4-FFF2-40B4-BE49-F238E27FC236}">
                <a16:creationId xmlns:a16="http://schemas.microsoft.com/office/drawing/2014/main" id="{11464F17-173C-D754-2260-8060855CF69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580033"/>
            <a:ext cx="1120193" cy="74761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>
            <a:extLst>
              <a:ext uri="{FF2B5EF4-FFF2-40B4-BE49-F238E27FC236}">
                <a16:creationId xmlns:a16="http://schemas.microsoft.com/office/drawing/2014/main" id="{CC3EF6B8-ECA2-ED12-41A1-71396F5CF344}"/>
              </a:ext>
            </a:extLst>
          </p:cNvPr>
          <p:cNvSpPr/>
          <p:nvPr/>
        </p:nvSpPr>
        <p:spPr>
          <a:xfrm>
            <a:off x="1671189" y="1951013"/>
            <a:ext cx="4210898" cy="1425624"/>
          </a:xfrm>
          <a:prstGeom prst="roundRect">
            <a:avLst>
              <a:gd name="adj" fmla="val 2743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7026"/>
              <a:t>OA007</a:t>
            </a:r>
            <a:endParaRPr sz="7026" dirty="0"/>
          </a:p>
        </p:txBody>
      </p:sp>
      <p:sp>
        <p:nvSpPr>
          <p:cNvPr id="2" name="Google Shape;92;p15">
            <a:extLst>
              <a:ext uri="{FF2B5EF4-FFF2-40B4-BE49-F238E27FC236}">
                <a16:creationId xmlns:a16="http://schemas.microsoft.com/office/drawing/2014/main" id="{6CFE5EA2-06FF-5E5D-21CF-32D79AC1C845}"/>
              </a:ext>
            </a:extLst>
          </p:cNvPr>
          <p:cNvSpPr txBox="1"/>
          <p:nvPr/>
        </p:nvSpPr>
        <p:spPr>
          <a:xfrm>
            <a:off x="4284639" y="182522"/>
            <a:ext cx="2498810" cy="50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t" anchorCtr="0">
            <a:spAutoFit/>
          </a:bodyPr>
          <a:lstStyle/>
          <a:p>
            <a:pPr algn="r"/>
            <a:r>
              <a:rPr lang="en" sz="2315" dirty="0">
                <a:solidFill>
                  <a:schemeClr val="lt1"/>
                </a:solidFill>
              </a:rPr>
              <a:t>5K Open Run</a:t>
            </a:r>
            <a:endParaRPr sz="2315" dirty="0">
              <a:solidFill>
                <a:schemeClr val="lt1"/>
              </a:solidFill>
            </a:endParaRPr>
          </a:p>
        </p:txBody>
      </p:sp>
      <p:sp>
        <p:nvSpPr>
          <p:cNvPr id="3" name="Google Shape;62;p13">
            <a:extLst>
              <a:ext uri="{FF2B5EF4-FFF2-40B4-BE49-F238E27FC236}">
                <a16:creationId xmlns:a16="http://schemas.microsoft.com/office/drawing/2014/main" id="{CD1F4734-5634-AFF5-8B44-8E7F0B69A38F}"/>
              </a:ext>
            </a:extLst>
          </p:cNvPr>
          <p:cNvSpPr/>
          <p:nvPr/>
        </p:nvSpPr>
        <p:spPr>
          <a:xfrm>
            <a:off x="4983892" y="4622766"/>
            <a:ext cx="2492148" cy="588801"/>
          </a:xfrm>
          <a:prstGeom prst="roundRect">
            <a:avLst>
              <a:gd name="adj" fmla="val 33081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t" anchorCtr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60">
                <a:latin typeface="Libre Barcode 39"/>
                <a:ea typeface="Libre Barcode 39"/>
                <a:cs typeface="Libre Barcode 39"/>
                <a:sym typeface="Libre Barcode 39"/>
              </a:rPr>
              <a:t>*OA007*</a:t>
            </a:r>
            <a:endParaRPr lang="en-US" sz="4960" dirty="0">
              <a:latin typeface="Libre Barcode 39"/>
              <a:ea typeface="Libre Barcode 39"/>
              <a:cs typeface="Libre Barcode 39"/>
              <a:sym typeface="Libre Barcode 39"/>
            </a:endParaRPr>
          </a:p>
        </p:txBody>
      </p:sp>
      <p:sp>
        <p:nvSpPr>
          <p:cNvPr id="4" name="Google Shape;64;p13">
            <a:extLst>
              <a:ext uri="{FF2B5EF4-FFF2-40B4-BE49-F238E27FC236}">
                <a16:creationId xmlns:a16="http://schemas.microsoft.com/office/drawing/2014/main" id="{D2996FA4-5B55-2912-1017-158C6084E569}"/>
              </a:ext>
            </a:extLst>
          </p:cNvPr>
          <p:cNvSpPr/>
          <p:nvPr/>
        </p:nvSpPr>
        <p:spPr>
          <a:xfrm>
            <a:off x="2307608" y="4662696"/>
            <a:ext cx="1488869" cy="508939"/>
          </a:xfrm>
          <a:prstGeom prst="roundRect">
            <a:avLst>
              <a:gd name="adj" fmla="val 36603"/>
            </a:avLst>
          </a:prstGeom>
          <a:solidFill>
            <a:srgbClr val="88080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2728">
                <a:solidFill>
                  <a:schemeClr val="lt1"/>
                </a:solidFill>
              </a:rPr>
              <a:t>O+ve</a:t>
            </a:r>
            <a:endParaRPr sz="2728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644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F6F5CBA9-90C2-3129-DA39-EB62F60D9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marathon-bd.png">
            <a:extLst>
              <a:ext uri="{FF2B5EF4-FFF2-40B4-BE49-F238E27FC236}">
                <a16:creationId xmlns:a16="http://schemas.microsoft.com/office/drawing/2014/main" id="{C8FB7BFD-886D-DAB8-F779-E5074034174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57758"/>
          <a:stretch/>
        </p:blipFill>
        <p:spPr>
          <a:xfrm>
            <a:off x="-1" y="537667"/>
            <a:ext cx="7559675" cy="478998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6F6D5205-1D4B-1D34-B916-07AF2DF4CD56}"/>
              </a:ext>
            </a:extLst>
          </p:cNvPr>
          <p:cNvSpPr/>
          <p:nvPr/>
        </p:nvSpPr>
        <p:spPr>
          <a:xfrm>
            <a:off x="-1" y="1"/>
            <a:ext cx="4398071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gradFill>
            <a:gsLst>
              <a:gs pos="0">
                <a:srgbClr val="1F3B17"/>
              </a:gs>
              <a:gs pos="100000">
                <a:srgbClr val="356627"/>
              </a:gs>
              <a:gs pos="100000">
                <a:srgbClr val="203E13"/>
              </a:gs>
            </a:gsLst>
            <a:lin ang="2700006" scaled="0"/>
          </a:gradFill>
          <a:ln>
            <a:noFill/>
          </a:ln>
        </p:spPr>
        <p:txBody>
          <a:bodyPr/>
          <a:lstStyle/>
          <a:p>
            <a:endParaRPr lang="en-US" sz="1157" dirty="0"/>
          </a:p>
        </p:txBody>
      </p:sp>
      <p:sp>
        <p:nvSpPr>
          <p:cNvPr id="56" name="Google Shape;56;p13">
            <a:extLst>
              <a:ext uri="{FF2B5EF4-FFF2-40B4-BE49-F238E27FC236}">
                <a16:creationId xmlns:a16="http://schemas.microsoft.com/office/drawing/2014/main" id="{3EA45222-7862-66DE-F7E6-3D1152C8385D}"/>
              </a:ext>
            </a:extLst>
          </p:cNvPr>
          <p:cNvSpPr/>
          <p:nvPr/>
        </p:nvSpPr>
        <p:spPr>
          <a:xfrm rot="10800000">
            <a:off x="3247030" y="-1"/>
            <a:ext cx="4312644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solidFill>
            <a:srgbClr val="1155CC"/>
          </a:solidFill>
          <a:ln>
            <a:noFill/>
          </a:ln>
        </p:spPr>
        <p:txBody>
          <a:bodyPr/>
          <a:lstStyle/>
          <a:p>
            <a:endParaRPr lang="en-US" sz="1157"/>
          </a:p>
        </p:txBody>
      </p:sp>
      <p:sp>
        <p:nvSpPr>
          <p:cNvPr id="57" name="Google Shape;57;p13">
            <a:extLst>
              <a:ext uri="{FF2B5EF4-FFF2-40B4-BE49-F238E27FC236}">
                <a16:creationId xmlns:a16="http://schemas.microsoft.com/office/drawing/2014/main" id="{F07C2BCB-AD21-A9A9-7802-1E8B8FC14D3E}"/>
              </a:ext>
            </a:extLst>
          </p:cNvPr>
          <p:cNvSpPr txBox="1"/>
          <p:nvPr/>
        </p:nvSpPr>
        <p:spPr>
          <a:xfrm>
            <a:off x="861650" y="87013"/>
            <a:ext cx="2914989" cy="69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" sz="3555" dirty="0">
                <a:solidFill>
                  <a:schemeClr val="lt1"/>
                </a:solidFill>
              </a:rPr>
              <a:t>RunKumbh</a:t>
            </a:r>
            <a:endParaRPr sz="3555" dirty="0">
              <a:solidFill>
                <a:schemeClr val="lt1"/>
              </a:solidFill>
            </a:endParaRPr>
          </a:p>
        </p:txBody>
      </p:sp>
      <p:pic>
        <p:nvPicPr>
          <p:cNvPr id="58" name="Google Shape;58;p13" title="rvitm-logo-w.png">
            <a:extLst>
              <a:ext uri="{FF2B5EF4-FFF2-40B4-BE49-F238E27FC236}">
                <a16:creationId xmlns:a16="http://schemas.microsoft.com/office/drawing/2014/main" id="{9EB9E212-DE55-297B-0B8A-33C222AE221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4" y="87013"/>
            <a:ext cx="699916" cy="69991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9" name="Google Shape;59;p13" title="ncc-logo.png">
            <a:extLst>
              <a:ext uri="{FF2B5EF4-FFF2-40B4-BE49-F238E27FC236}">
                <a16:creationId xmlns:a16="http://schemas.microsoft.com/office/drawing/2014/main" id="{875E1CC4-7F57-9741-425F-298EDC271E0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7477" y="87013"/>
            <a:ext cx="498563" cy="747617"/>
          </a:xfrm>
          <a:prstGeom prst="rect">
            <a:avLst/>
          </a:prstGeom>
          <a:noFill/>
          <a:ln>
            <a:noFill/>
          </a:ln>
          <a:effectLst>
            <a:outerShdw blurRad="457200" dist="19050" dir="4200000" algn="bl" rotWithShape="0">
              <a:srgbClr val="000000"/>
            </a:outerShdw>
          </a:effectLst>
        </p:spPr>
      </p:pic>
      <p:pic>
        <p:nvPicPr>
          <p:cNvPr id="60" name="Google Shape;60;p13" descr="Flag of India - Wikipedia">
            <a:extLst>
              <a:ext uri="{FF2B5EF4-FFF2-40B4-BE49-F238E27FC236}">
                <a16:creationId xmlns:a16="http://schemas.microsoft.com/office/drawing/2014/main" id="{705292B8-C247-1656-4B92-AAD1BE9F9D8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580033"/>
            <a:ext cx="1120193" cy="74761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>
            <a:extLst>
              <a:ext uri="{FF2B5EF4-FFF2-40B4-BE49-F238E27FC236}">
                <a16:creationId xmlns:a16="http://schemas.microsoft.com/office/drawing/2014/main" id="{84E4C4AF-58C7-F749-9562-5A203475442C}"/>
              </a:ext>
            </a:extLst>
          </p:cNvPr>
          <p:cNvSpPr/>
          <p:nvPr/>
        </p:nvSpPr>
        <p:spPr>
          <a:xfrm>
            <a:off x="1671189" y="1951013"/>
            <a:ext cx="4210898" cy="1425624"/>
          </a:xfrm>
          <a:prstGeom prst="roundRect">
            <a:avLst>
              <a:gd name="adj" fmla="val 2743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7026"/>
              <a:t>SM029</a:t>
            </a:r>
            <a:endParaRPr sz="7026" dirty="0"/>
          </a:p>
        </p:txBody>
      </p:sp>
      <p:sp>
        <p:nvSpPr>
          <p:cNvPr id="2" name="Google Shape;76;p14">
            <a:extLst>
              <a:ext uri="{FF2B5EF4-FFF2-40B4-BE49-F238E27FC236}">
                <a16:creationId xmlns:a16="http://schemas.microsoft.com/office/drawing/2014/main" id="{BA70C0CA-50AB-820B-D43C-155F71013FFF}"/>
              </a:ext>
            </a:extLst>
          </p:cNvPr>
          <p:cNvSpPr txBox="1"/>
          <p:nvPr/>
        </p:nvSpPr>
        <p:spPr>
          <a:xfrm>
            <a:off x="4535382" y="193724"/>
            <a:ext cx="2498810" cy="508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t" anchorCtr="0">
            <a:noAutofit/>
          </a:bodyPr>
          <a:lstStyle/>
          <a:p>
            <a:r>
              <a:rPr lang="en" sz="2315" dirty="0">
                <a:solidFill>
                  <a:schemeClr val="lt1"/>
                </a:solidFill>
              </a:rPr>
              <a:t>3K Student Men</a:t>
            </a:r>
            <a:endParaRPr sz="2315" dirty="0">
              <a:solidFill>
                <a:schemeClr val="lt1"/>
              </a:solidFill>
            </a:endParaRPr>
          </a:p>
        </p:txBody>
      </p:sp>
      <p:sp>
        <p:nvSpPr>
          <p:cNvPr id="5" name="Google Shape;62;p13">
            <a:extLst>
              <a:ext uri="{FF2B5EF4-FFF2-40B4-BE49-F238E27FC236}">
                <a16:creationId xmlns:a16="http://schemas.microsoft.com/office/drawing/2014/main" id="{AC210A85-718B-3E91-331B-A7A5BD744AAE}"/>
              </a:ext>
            </a:extLst>
          </p:cNvPr>
          <p:cNvSpPr/>
          <p:nvPr/>
        </p:nvSpPr>
        <p:spPr>
          <a:xfrm>
            <a:off x="4983892" y="4622766"/>
            <a:ext cx="2492148" cy="588801"/>
          </a:xfrm>
          <a:prstGeom prst="roundRect">
            <a:avLst>
              <a:gd name="adj" fmla="val 33081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t" anchorCtr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60">
                <a:latin typeface="Libre Barcode 39"/>
                <a:ea typeface="Libre Barcode 39"/>
                <a:cs typeface="Libre Barcode 39"/>
                <a:sym typeface="Libre Barcode 39"/>
              </a:rPr>
              <a:t>*SM029*</a:t>
            </a:r>
            <a:endParaRPr lang="en-US" sz="4960" dirty="0">
              <a:latin typeface="Libre Barcode 39"/>
              <a:ea typeface="Libre Barcode 39"/>
              <a:cs typeface="Libre Barcode 39"/>
              <a:sym typeface="Libre Barcode 39"/>
            </a:endParaRPr>
          </a:p>
        </p:txBody>
      </p:sp>
      <p:sp>
        <p:nvSpPr>
          <p:cNvPr id="6" name="Google Shape;64;p13">
            <a:extLst>
              <a:ext uri="{FF2B5EF4-FFF2-40B4-BE49-F238E27FC236}">
                <a16:creationId xmlns:a16="http://schemas.microsoft.com/office/drawing/2014/main" id="{7E9B0118-4557-95FB-E88F-B53D84020A9B}"/>
              </a:ext>
            </a:extLst>
          </p:cNvPr>
          <p:cNvSpPr/>
          <p:nvPr/>
        </p:nvSpPr>
        <p:spPr>
          <a:xfrm>
            <a:off x="2307608" y="4662696"/>
            <a:ext cx="1488869" cy="508939"/>
          </a:xfrm>
          <a:prstGeom prst="roundRect">
            <a:avLst>
              <a:gd name="adj" fmla="val 36603"/>
            </a:avLst>
          </a:prstGeom>
          <a:solidFill>
            <a:srgbClr val="88080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2728">
                <a:solidFill>
                  <a:schemeClr val="lt1"/>
                </a:solidFill>
              </a:rPr>
              <a:t>A+ve</a:t>
            </a:r>
            <a:endParaRPr sz="2728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5456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F6F5CBA9-90C2-3129-DA39-EB62F60D9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marathon-bd.png">
            <a:extLst>
              <a:ext uri="{FF2B5EF4-FFF2-40B4-BE49-F238E27FC236}">
                <a16:creationId xmlns:a16="http://schemas.microsoft.com/office/drawing/2014/main" id="{C8FB7BFD-886D-DAB8-F779-E5074034174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57758"/>
          <a:stretch/>
        </p:blipFill>
        <p:spPr>
          <a:xfrm>
            <a:off x="-1" y="537667"/>
            <a:ext cx="7559675" cy="478998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6F6D5205-1D4B-1D34-B916-07AF2DF4CD56}"/>
              </a:ext>
            </a:extLst>
          </p:cNvPr>
          <p:cNvSpPr/>
          <p:nvPr/>
        </p:nvSpPr>
        <p:spPr>
          <a:xfrm>
            <a:off x="-1" y="1"/>
            <a:ext cx="4398071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gradFill>
            <a:gsLst>
              <a:gs pos="0">
                <a:srgbClr val="1F3B17"/>
              </a:gs>
              <a:gs pos="100000">
                <a:srgbClr val="356627"/>
              </a:gs>
              <a:gs pos="100000">
                <a:srgbClr val="203E13"/>
              </a:gs>
            </a:gsLst>
            <a:lin ang="2700006" scaled="0"/>
          </a:gradFill>
          <a:ln>
            <a:noFill/>
          </a:ln>
        </p:spPr>
        <p:txBody>
          <a:bodyPr/>
          <a:lstStyle/>
          <a:p>
            <a:endParaRPr lang="en-US" sz="1157" dirty="0"/>
          </a:p>
        </p:txBody>
      </p:sp>
      <p:sp>
        <p:nvSpPr>
          <p:cNvPr id="56" name="Google Shape;56;p13">
            <a:extLst>
              <a:ext uri="{FF2B5EF4-FFF2-40B4-BE49-F238E27FC236}">
                <a16:creationId xmlns:a16="http://schemas.microsoft.com/office/drawing/2014/main" id="{3EA45222-7862-66DE-F7E6-3D1152C8385D}"/>
              </a:ext>
            </a:extLst>
          </p:cNvPr>
          <p:cNvSpPr/>
          <p:nvPr/>
        </p:nvSpPr>
        <p:spPr>
          <a:xfrm rot="10800000">
            <a:off x="3247030" y="-1"/>
            <a:ext cx="4312644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solidFill>
            <a:srgbClr val="1155CC"/>
          </a:solidFill>
          <a:ln>
            <a:noFill/>
          </a:ln>
        </p:spPr>
        <p:txBody>
          <a:bodyPr/>
          <a:lstStyle/>
          <a:p>
            <a:endParaRPr lang="en-US" sz="1157"/>
          </a:p>
        </p:txBody>
      </p:sp>
      <p:sp>
        <p:nvSpPr>
          <p:cNvPr id="57" name="Google Shape;57;p13">
            <a:extLst>
              <a:ext uri="{FF2B5EF4-FFF2-40B4-BE49-F238E27FC236}">
                <a16:creationId xmlns:a16="http://schemas.microsoft.com/office/drawing/2014/main" id="{F07C2BCB-AD21-A9A9-7802-1E8B8FC14D3E}"/>
              </a:ext>
            </a:extLst>
          </p:cNvPr>
          <p:cNvSpPr txBox="1"/>
          <p:nvPr/>
        </p:nvSpPr>
        <p:spPr>
          <a:xfrm>
            <a:off x="861650" y="87013"/>
            <a:ext cx="2914989" cy="69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" sz="3555" dirty="0">
                <a:solidFill>
                  <a:schemeClr val="lt1"/>
                </a:solidFill>
              </a:rPr>
              <a:t>RunKumbh</a:t>
            </a:r>
            <a:endParaRPr sz="3555" dirty="0">
              <a:solidFill>
                <a:schemeClr val="lt1"/>
              </a:solidFill>
            </a:endParaRPr>
          </a:p>
        </p:txBody>
      </p:sp>
      <p:pic>
        <p:nvPicPr>
          <p:cNvPr id="58" name="Google Shape;58;p13" title="rvitm-logo-w.png">
            <a:extLst>
              <a:ext uri="{FF2B5EF4-FFF2-40B4-BE49-F238E27FC236}">
                <a16:creationId xmlns:a16="http://schemas.microsoft.com/office/drawing/2014/main" id="{9EB9E212-DE55-297B-0B8A-33C222AE221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4" y="87013"/>
            <a:ext cx="699916" cy="69991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9" name="Google Shape;59;p13" title="ncc-logo.png">
            <a:extLst>
              <a:ext uri="{FF2B5EF4-FFF2-40B4-BE49-F238E27FC236}">
                <a16:creationId xmlns:a16="http://schemas.microsoft.com/office/drawing/2014/main" id="{875E1CC4-7F57-9741-425F-298EDC271E0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7477" y="87013"/>
            <a:ext cx="498563" cy="747617"/>
          </a:xfrm>
          <a:prstGeom prst="rect">
            <a:avLst/>
          </a:prstGeom>
          <a:noFill/>
          <a:ln>
            <a:noFill/>
          </a:ln>
          <a:effectLst>
            <a:outerShdw blurRad="457200" dist="19050" dir="4200000" algn="bl" rotWithShape="0">
              <a:srgbClr val="000000"/>
            </a:outerShdw>
          </a:effectLst>
        </p:spPr>
      </p:pic>
      <p:pic>
        <p:nvPicPr>
          <p:cNvPr id="60" name="Google Shape;60;p13" descr="Flag of India - Wikipedia">
            <a:extLst>
              <a:ext uri="{FF2B5EF4-FFF2-40B4-BE49-F238E27FC236}">
                <a16:creationId xmlns:a16="http://schemas.microsoft.com/office/drawing/2014/main" id="{705292B8-C247-1656-4B92-AAD1BE9F9D8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580033"/>
            <a:ext cx="1120193" cy="74761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>
            <a:extLst>
              <a:ext uri="{FF2B5EF4-FFF2-40B4-BE49-F238E27FC236}">
                <a16:creationId xmlns:a16="http://schemas.microsoft.com/office/drawing/2014/main" id="{84E4C4AF-58C7-F749-9562-5A203475442C}"/>
              </a:ext>
            </a:extLst>
          </p:cNvPr>
          <p:cNvSpPr/>
          <p:nvPr/>
        </p:nvSpPr>
        <p:spPr>
          <a:xfrm>
            <a:off x="1671189" y="1951013"/>
            <a:ext cx="4210898" cy="1425624"/>
          </a:xfrm>
          <a:prstGeom prst="roundRect">
            <a:avLst>
              <a:gd name="adj" fmla="val 2743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7026"/>
              <a:t>SM030</a:t>
            </a:r>
            <a:endParaRPr sz="7026" dirty="0"/>
          </a:p>
        </p:txBody>
      </p:sp>
      <p:sp>
        <p:nvSpPr>
          <p:cNvPr id="2" name="Google Shape;76;p14">
            <a:extLst>
              <a:ext uri="{FF2B5EF4-FFF2-40B4-BE49-F238E27FC236}">
                <a16:creationId xmlns:a16="http://schemas.microsoft.com/office/drawing/2014/main" id="{BA70C0CA-50AB-820B-D43C-155F71013FFF}"/>
              </a:ext>
            </a:extLst>
          </p:cNvPr>
          <p:cNvSpPr txBox="1"/>
          <p:nvPr/>
        </p:nvSpPr>
        <p:spPr>
          <a:xfrm>
            <a:off x="4535382" y="193724"/>
            <a:ext cx="2498810" cy="508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t" anchorCtr="0">
            <a:noAutofit/>
          </a:bodyPr>
          <a:lstStyle/>
          <a:p>
            <a:r>
              <a:rPr lang="en" sz="2315" dirty="0">
                <a:solidFill>
                  <a:schemeClr val="lt1"/>
                </a:solidFill>
              </a:rPr>
              <a:t>3K Student Men</a:t>
            </a:r>
            <a:endParaRPr sz="2315" dirty="0">
              <a:solidFill>
                <a:schemeClr val="lt1"/>
              </a:solidFill>
            </a:endParaRPr>
          </a:p>
        </p:txBody>
      </p:sp>
      <p:sp>
        <p:nvSpPr>
          <p:cNvPr id="5" name="Google Shape;62;p13">
            <a:extLst>
              <a:ext uri="{FF2B5EF4-FFF2-40B4-BE49-F238E27FC236}">
                <a16:creationId xmlns:a16="http://schemas.microsoft.com/office/drawing/2014/main" id="{AC210A85-718B-3E91-331B-A7A5BD744AAE}"/>
              </a:ext>
            </a:extLst>
          </p:cNvPr>
          <p:cNvSpPr/>
          <p:nvPr/>
        </p:nvSpPr>
        <p:spPr>
          <a:xfrm>
            <a:off x="4983892" y="4622766"/>
            <a:ext cx="2492148" cy="588801"/>
          </a:xfrm>
          <a:prstGeom prst="roundRect">
            <a:avLst>
              <a:gd name="adj" fmla="val 33081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t" anchorCtr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60">
                <a:latin typeface="Libre Barcode 39"/>
                <a:ea typeface="Libre Barcode 39"/>
                <a:cs typeface="Libre Barcode 39"/>
                <a:sym typeface="Libre Barcode 39"/>
              </a:rPr>
              <a:t>*SM030*</a:t>
            </a:r>
            <a:endParaRPr lang="en-US" sz="4960" dirty="0">
              <a:latin typeface="Libre Barcode 39"/>
              <a:ea typeface="Libre Barcode 39"/>
              <a:cs typeface="Libre Barcode 39"/>
              <a:sym typeface="Libre Barcode 39"/>
            </a:endParaRPr>
          </a:p>
        </p:txBody>
      </p:sp>
      <p:sp>
        <p:nvSpPr>
          <p:cNvPr id="6" name="Google Shape;64;p13">
            <a:extLst>
              <a:ext uri="{FF2B5EF4-FFF2-40B4-BE49-F238E27FC236}">
                <a16:creationId xmlns:a16="http://schemas.microsoft.com/office/drawing/2014/main" id="{7E9B0118-4557-95FB-E88F-B53D84020A9B}"/>
              </a:ext>
            </a:extLst>
          </p:cNvPr>
          <p:cNvSpPr/>
          <p:nvPr/>
        </p:nvSpPr>
        <p:spPr>
          <a:xfrm>
            <a:off x="2307608" y="4662696"/>
            <a:ext cx="1488869" cy="508939"/>
          </a:xfrm>
          <a:prstGeom prst="roundRect">
            <a:avLst>
              <a:gd name="adj" fmla="val 36603"/>
            </a:avLst>
          </a:prstGeom>
          <a:solidFill>
            <a:srgbClr val="88080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2728">
                <a:solidFill>
                  <a:schemeClr val="lt1"/>
                </a:solidFill>
              </a:rPr>
              <a:t>B+ve</a:t>
            </a:r>
            <a:endParaRPr sz="2728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120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F6F5CBA9-90C2-3129-DA39-EB62F60D9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marathon-bd.png">
            <a:extLst>
              <a:ext uri="{FF2B5EF4-FFF2-40B4-BE49-F238E27FC236}">
                <a16:creationId xmlns:a16="http://schemas.microsoft.com/office/drawing/2014/main" id="{C8FB7BFD-886D-DAB8-F779-E5074034174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57758"/>
          <a:stretch/>
        </p:blipFill>
        <p:spPr>
          <a:xfrm>
            <a:off x="-1" y="537667"/>
            <a:ext cx="7559675" cy="478998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6F6D5205-1D4B-1D34-B916-07AF2DF4CD56}"/>
              </a:ext>
            </a:extLst>
          </p:cNvPr>
          <p:cNvSpPr/>
          <p:nvPr/>
        </p:nvSpPr>
        <p:spPr>
          <a:xfrm>
            <a:off x="-1" y="1"/>
            <a:ext cx="4398071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gradFill>
            <a:gsLst>
              <a:gs pos="0">
                <a:srgbClr val="1F3B17"/>
              </a:gs>
              <a:gs pos="100000">
                <a:srgbClr val="356627"/>
              </a:gs>
              <a:gs pos="100000">
                <a:srgbClr val="203E13"/>
              </a:gs>
            </a:gsLst>
            <a:lin ang="2700006" scaled="0"/>
          </a:gradFill>
          <a:ln>
            <a:noFill/>
          </a:ln>
        </p:spPr>
        <p:txBody>
          <a:bodyPr/>
          <a:lstStyle/>
          <a:p>
            <a:endParaRPr lang="en-US" sz="1157" dirty="0"/>
          </a:p>
        </p:txBody>
      </p:sp>
      <p:sp>
        <p:nvSpPr>
          <p:cNvPr id="56" name="Google Shape;56;p13">
            <a:extLst>
              <a:ext uri="{FF2B5EF4-FFF2-40B4-BE49-F238E27FC236}">
                <a16:creationId xmlns:a16="http://schemas.microsoft.com/office/drawing/2014/main" id="{3EA45222-7862-66DE-F7E6-3D1152C8385D}"/>
              </a:ext>
            </a:extLst>
          </p:cNvPr>
          <p:cNvSpPr/>
          <p:nvPr/>
        </p:nvSpPr>
        <p:spPr>
          <a:xfrm rot="10800000">
            <a:off x="3247030" y="-1"/>
            <a:ext cx="4312644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solidFill>
            <a:srgbClr val="1155CC"/>
          </a:solidFill>
          <a:ln>
            <a:noFill/>
          </a:ln>
        </p:spPr>
        <p:txBody>
          <a:bodyPr/>
          <a:lstStyle/>
          <a:p>
            <a:endParaRPr lang="en-US" sz="1157"/>
          </a:p>
        </p:txBody>
      </p:sp>
      <p:sp>
        <p:nvSpPr>
          <p:cNvPr id="57" name="Google Shape;57;p13">
            <a:extLst>
              <a:ext uri="{FF2B5EF4-FFF2-40B4-BE49-F238E27FC236}">
                <a16:creationId xmlns:a16="http://schemas.microsoft.com/office/drawing/2014/main" id="{F07C2BCB-AD21-A9A9-7802-1E8B8FC14D3E}"/>
              </a:ext>
            </a:extLst>
          </p:cNvPr>
          <p:cNvSpPr txBox="1"/>
          <p:nvPr/>
        </p:nvSpPr>
        <p:spPr>
          <a:xfrm>
            <a:off x="861650" y="87013"/>
            <a:ext cx="2914989" cy="69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" sz="3555" dirty="0">
                <a:solidFill>
                  <a:schemeClr val="lt1"/>
                </a:solidFill>
              </a:rPr>
              <a:t>RunKumbh</a:t>
            </a:r>
            <a:endParaRPr sz="3555" dirty="0">
              <a:solidFill>
                <a:schemeClr val="lt1"/>
              </a:solidFill>
            </a:endParaRPr>
          </a:p>
        </p:txBody>
      </p:sp>
      <p:pic>
        <p:nvPicPr>
          <p:cNvPr id="58" name="Google Shape;58;p13" title="rvitm-logo-w.png">
            <a:extLst>
              <a:ext uri="{FF2B5EF4-FFF2-40B4-BE49-F238E27FC236}">
                <a16:creationId xmlns:a16="http://schemas.microsoft.com/office/drawing/2014/main" id="{9EB9E212-DE55-297B-0B8A-33C222AE221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4" y="87013"/>
            <a:ext cx="699916" cy="69991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9" name="Google Shape;59;p13" title="ncc-logo.png">
            <a:extLst>
              <a:ext uri="{FF2B5EF4-FFF2-40B4-BE49-F238E27FC236}">
                <a16:creationId xmlns:a16="http://schemas.microsoft.com/office/drawing/2014/main" id="{875E1CC4-7F57-9741-425F-298EDC271E0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7477" y="87013"/>
            <a:ext cx="498563" cy="747617"/>
          </a:xfrm>
          <a:prstGeom prst="rect">
            <a:avLst/>
          </a:prstGeom>
          <a:noFill/>
          <a:ln>
            <a:noFill/>
          </a:ln>
          <a:effectLst>
            <a:outerShdw blurRad="457200" dist="19050" dir="4200000" algn="bl" rotWithShape="0">
              <a:srgbClr val="000000"/>
            </a:outerShdw>
          </a:effectLst>
        </p:spPr>
      </p:pic>
      <p:pic>
        <p:nvPicPr>
          <p:cNvPr id="60" name="Google Shape;60;p13" descr="Flag of India - Wikipedia">
            <a:extLst>
              <a:ext uri="{FF2B5EF4-FFF2-40B4-BE49-F238E27FC236}">
                <a16:creationId xmlns:a16="http://schemas.microsoft.com/office/drawing/2014/main" id="{705292B8-C247-1656-4B92-AAD1BE9F9D8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580033"/>
            <a:ext cx="1120193" cy="74761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>
            <a:extLst>
              <a:ext uri="{FF2B5EF4-FFF2-40B4-BE49-F238E27FC236}">
                <a16:creationId xmlns:a16="http://schemas.microsoft.com/office/drawing/2014/main" id="{84E4C4AF-58C7-F749-9562-5A203475442C}"/>
              </a:ext>
            </a:extLst>
          </p:cNvPr>
          <p:cNvSpPr/>
          <p:nvPr/>
        </p:nvSpPr>
        <p:spPr>
          <a:xfrm>
            <a:off x="1671189" y="1951013"/>
            <a:ext cx="4210898" cy="1425624"/>
          </a:xfrm>
          <a:prstGeom prst="roundRect">
            <a:avLst>
              <a:gd name="adj" fmla="val 2743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7026"/>
              <a:t>SM031</a:t>
            </a:r>
            <a:endParaRPr sz="7026" dirty="0"/>
          </a:p>
        </p:txBody>
      </p:sp>
      <p:sp>
        <p:nvSpPr>
          <p:cNvPr id="2" name="Google Shape;76;p14">
            <a:extLst>
              <a:ext uri="{FF2B5EF4-FFF2-40B4-BE49-F238E27FC236}">
                <a16:creationId xmlns:a16="http://schemas.microsoft.com/office/drawing/2014/main" id="{BA70C0CA-50AB-820B-D43C-155F71013FFF}"/>
              </a:ext>
            </a:extLst>
          </p:cNvPr>
          <p:cNvSpPr txBox="1"/>
          <p:nvPr/>
        </p:nvSpPr>
        <p:spPr>
          <a:xfrm>
            <a:off x="4535382" y="193724"/>
            <a:ext cx="2498810" cy="508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t" anchorCtr="0">
            <a:noAutofit/>
          </a:bodyPr>
          <a:lstStyle/>
          <a:p>
            <a:r>
              <a:rPr lang="en" sz="2315" dirty="0">
                <a:solidFill>
                  <a:schemeClr val="lt1"/>
                </a:solidFill>
              </a:rPr>
              <a:t>3K Student Men</a:t>
            </a:r>
            <a:endParaRPr sz="2315" dirty="0">
              <a:solidFill>
                <a:schemeClr val="lt1"/>
              </a:solidFill>
            </a:endParaRPr>
          </a:p>
        </p:txBody>
      </p:sp>
      <p:sp>
        <p:nvSpPr>
          <p:cNvPr id="5" name="Google Shape;62;p13">
            <a:extLst>
              <a:ext uri="{FF2B5EF4-FFF2-40B4-BE49-F238E27FC236}">
                <a16:creationId xmlns:a16="http://schemas.microsoft.com/office/drawing/2014/main" id="{AC210A85-718B-3E91-331B-A7A5BD744AAE}"/>
              </a:ext>
            </a:extLst>
          </p:cNvPr>
          <p:cNvSpPr/>
          <p:nvPr/>
        </p:nvSpPr>
        <p:spPr>
          <a:xfrm>
            <a:off x="4983892" y="4622766"/>
            <a:ext cx="2492148" cy="588801"/>
          </a:xfrm>
          <a:prstGeom prst="roundRect">
            <a:avLst>
              <a:gd name="adj" fmla="val 33081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t" anchorCtr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60">
                <a:latin typeface="Libre Barcode 39"/>
                <a:ea typeface="Libre Barcode 39"/>
                <a:cs typeface="Libre Barcode 39"/>
                <a:sym typeface="Libre Barcode 39"/>
              </a:rPr>
              <a:t>*SM031*</a:t>
            </a:r>
            <a:endParaRPr lang="en-US" sz="4960" dirty="0">
              <a:latin typeface="Libre Barcode 39"/>
              <a:ea typeface="Libre Barcode 39"/>
              <a:cs typeface="Libre Barcode 39"/>
              <a:sym typeface="Libre Barcode 39"/>
            </a:endParaRPr>
          </a:p>
        </p:txBody>
      </p:sp>
      <p:sp>
        <p:nvSpPr>
          <p:cNvPr id="6" name="Google Shape;64;p13">
            <a:extLst>
              <a:ext uri="{FF2B5EF4-FFF2-40B4-BE49-F238E27FC236}">
                <a16:creationId xmlns:a16="http://schemas.microsoft.com/office/drawing/2014/main" id="{7E9B0118-4557-95FB-E88F-B53D84020A9B}"/>
              </a:ext>
            </a:extLst>
          </p:cNvPr>
          <p:cNvSpPr/>
          <p:nvPr/>
        </p:nvSpPr>
        <p:spPr>
          <a:xfrm>
            <a:off x="2307608" y="4662696"/>
            <a:ext cx="1488869" cy="508939"/>
          </a:xfrm>
          <a:prstGeom prst="roundRect">
            <a:avLst>
              <a:gd name="adj" fmla="val 36603"/>
            </a:avLst>
          </a:prstGeom>
          <a:solidFill>
            <a:srgbClr val="88080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2728">
                <a:solidFill>
                  <a:schemeClr val="lt1"/>
                </a:solidFill>
              </a:rPr>
              <a:t>B+ve</a:t>
            </a:r>
            <a:endParaRPr sz="2728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3445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F6F5CBA9-90C2-3129-DA39-EB62F60D9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marathon-bd.png">
            <a:extLst>
              <a:ext uri="{FF2B5EF4-FFF2-40B4-BE49-F238E27FC236}">
                <a16:creationId xmlns:a16="http://schemas.microsoft.com/office/drawing/2014/main" id="{C8FB7BFD-886D-DAB8-F779-E5074034174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57758"/>
          <a:stretch/>
        </p:blipFill>
        <p:spPr>
          <a:xfrm>
            <a:off x="-1" y="537667"/>
            <a:ext cx="7559675" cy="478998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6F6D5205-1D4B-1D34-B916-07AF2DF4CD56}"/>
              </a:ext>
            </a:extLst>
          </p:cNvPr>
          <p:cNvSpPr/>
          <p:nvPr/>
        </p:nvSpPr>
        <p:spPr>
          <a:xfrm>
            <a:off x="-1" y="1"/>
            <a:ext cx="4398071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gradFill>
            <a:gsLst>
              <a:gs pos="0">
                <a:srgbClr val="1F3B17"/>
              </a:gs>
              <a:gs pos="100000">
                <a:srgbClr val="356627"/>
              </a:gs>
              <a:gs pos="100000">
                <a:srgbClr val="203E13"/>
              </a:gs>
            </a:gsLst>
            <a:lin ang="2700006" scaled="0"/>
          </a:gradFill>
          <a:ln>
            <a:noFill/>
          </a:ln>
        </p:spPr>
        <p:txBody>
          <a:bodyPr/>
          <a:lstStyle/>
          <a:p>
            <a:endParaRPr lang="en-US" sz="1157" dirty="0"/>
          </a:p>
        </p:txBody>
      </p:sp>
      <p:sp>
        <p:nvSpPr>
          <p:cNvPr id="56" name="Google Shape;56;p13">
            <a:extLst>
              <a:ext uri="{FF2B5EF4-FFF2-40B4-BE49-F238E27FC236}">
                <a16:creationId xmlns:a16="http://schemas.microsoft.com/office/drawing/2014/main" id="{3EA45222-7862-66DE-F7E6-3D1152C8385D}"/>
              </a:ext>
            </a:extLst>
          </p:cNvPr>
          <p:cNvSpPr/>
          <p:nvPr/>
        </p:nvSpPr>
        <p:spPr>
          <a:xfrm rot="10800000">
            <a:off x="3247030" y="-1"/>
            <a:ext cx="4312644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solidFill>
            <a:srgbClr val="1155CC"/>
          </a:solidFill>
          <a:ln>
            <a:noFill/>
          </a:ln>
        </p:spPr>
        <p:txBody>
          <a:bodyPr/>
          <a:lstStyle/>
          <a:p>
            <a:endParaRPr lang="en-US" sz="1157"/>
          </a:p>
        </p:txBody>
      </p:sp>
      <p:sp>
        <p:nvSpPr>
          <p:cNvPr id="57" name="Google Shape;57;p13">
            <a:extLst>
              <a:ext uri="{FF2B5EF4-FFF2-40B4-BE49-F238E27FC236}">
                <a16:creationId xmlns:a16="http://schemas.microsoft.com/office/drawing/2014/main" id="{F07C2BCB-AD21-A9A9-7802-1E8B8FC14D3E}"/>
              </a:ext>
            </a:extLst>
          </p:cNvPr>
          <p:cNvSpPr txBox="1"/>
          <p:nvPr/>
        </p:nvSpPr>
        <p:spPr>
          <a:xfrm>
            <a:off x="861650" y="87013"/>
            <a:ext cx="2914989" cy="69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" sz="3555" dirty="0">
                <a:solidFill>
                  <a:schemeClr val="lt1"/>
                </a:solidFill>
              </a:rPr>
              <a:t>RunKumbh</a:t>
            </a:r>
            <a:endParaRPr sz="3555" dirty="0">
              <a:solidFill>
                <a:schemeClr val="lt1"/>
              </a:solidFill>
            </a:endParaRPr>
          </a:p>
        </p:txBody>
      </p:sp>
      <p:pic>
        <p:nvPicPr>
          <p:cNvPr id="58" name="Google Shape;58;p13" title="rvitm-logo-w.png">
            <a:extLst>
              <a:ext uri="{FF2B5EF4-FFF2-40B4-BE49-F238E27FC236}">
                <a16:creationId xmlns:a16="http://schemas.microsoft.com/office/drawing/2014/main" id="{9EB9E212-DE55-297B-0B8A-33C222AE221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4" y="87013"/>
            <a:ext cx="699916" cy="69991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9" name="Google Shape;59;p13" title="ncc-logo.png">
            <a:extLst>
              <a:ext uri="{FF2B5EF4-FFF2-40B4-BE49-F238E27FC236}">
                <a16:creationId xmlns:a16="http://schemas.microsoft.com/office/drawing/2014/main" id="{875E1CC4-7F57-9741-425F-298EDC271E0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7477" y="87013"/>
            <a:ext cx="498563" cy="747617"/>
          </a:xfrm>
          <a:prstGeom prst="rect">
            <a:avLst/>
          </a:prstGeom>
          <a:noFill/>
          <a:ln>
            <a:noFill/>
          </a:ln>
          <a:effectLst>
            <a:outerShdw blurRad="457200" dist="19050" dir="4200000" algn="bl" rotWithShape="0">
              <a:srgbClr val="000000"/>
            </a:outerShdw>
          </a:effectLst>
        </p:spPr>
      </p:pic>
      <p:pic>
        <p:nvPicPr>
          <p:cNvPr id="60" name="Google Shape;60;p13" descr="Flag of India - Wikipedia">
            <a:extLst>
              <a:ext uri="{FF2B5EF4-FFF2-40B4-BE49-F238E27FC236}">
                <a16:creationId xmlns:a16="http://schemas.microsoft.com/office/drawing/2014/main" id="{705292B8-C247-1656-4B92-AAD1BE9F9D8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580033"/>
            <a:ext cx="1120193" cy="74761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>
            <a:extLst>
              <a:ext uri="{FF2B5EF4-FFF2-40B4-BE49-F238E27FC236}">
                <a16:creationId xmlns:a16="http://schemas.microsoft.com/office/drawing/2014/main" id="{84E4C4AF-58C7-F749-9562-5A203475442C}"/>
              </a:ext>
            </a:extLst>
          </p:cNvPr>
          <p:cNvSpPr/>
          <p:nvPr/>
        </p:nvSpPr>
        <p:spPr>
          <a:xfrm>
            <a:off x="1671189" y="1951013"/>
            <a:ext cx="4210898" cy="1425624"/>
          </a:xfrm>
          <a:prstGeom prst="roundRect">
            <a:avLst>
              <a:gd name="adj" fmla="val 2743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7026"/>
              <a:t>SM032</a:t>
            </a:r>
            <a:endParaRPr sz="7026" dirty="0"/>
          </a:p>
        </p:txBody>
      </p:sp>
      <p:sp>
        <p:nvSpPr>
          <p:cNvPr id="2" name="Google Shape;76;p14">
            <a:extLst>
              <a:ext uri="{FF2B5EF4-FFF2-40B4-BE49-F238E27FC236}">
                <a16:creationId xmlns:a16="http://schemas.microsoft.com/office/drawing/2014/main" id="{BA70C0CA-50AB-820B-D43C-155F71013FFF}"/>
              </a:ext>
            </a:extLst>
          </p:cNvPr>
          <p:cNvSpPr txBox="1"/>
          <p:nvPr/>
        </p:nvSpPr>
        <p:spPr>
          <a:xfrm>
            <a:off x="4535382" y="193724"/>
            <a:ext cx="2498810" cy="508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t" anchorCtr="0">
            <a:noAutofit/>
          </a:bodyPr>
          <a:lstStyle/>
          <a:p>
            <a:r>
              <a:rPr lang="en" sz="2315" dirty="0">
                <a:solidFill>
                  <a:schemeClr val="lt1"/>
                </a:solidFill>
              </a:rPr>
              <a:t>3K Student Men</a:t>
            </a:r>
            <a:endParaRPr sz="2315" dirty="0">
              <a:solidFill>
                <a:schemeClr val="lt1"/>
              </a:solidFill>
            </a:endParaRPr>
          </a:p>
        </p:txBody>
      </p:sp>
      <p:sp>
        <p:nvSpPr>
          <p:cNvPr id="5" name="Google Shape;62;p13">
            <a:extLst>
              <a:ext uri="{FF2B5EF4-FFF2-40B4-BE49-F238E27FC236}">
                <a16:creationId xmlns:a16="http://schemas.microsoft.com/office/drawing/2014/main" id="{AC210A85-718B-3E91-331B-A7A5BD744AAE}"/>
              </a:ext>
            </a:extLst>
          </p:cNvPr>
          <p:cNvSpPr/>
          <p:nvPr/>
        </p:nvSpPr>
        <p:spPr>
          <a:xfrm>
            <a:off x="4983892" y="4622766"/>
            <a:ext cx="2492148" cy="588801"/>
          </a:xfrm>
          <a:prstGeom prst="roundRect">
            <a:avLst>
              <a:gd name="adj" fmla="val 33081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t" anchorCtr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60">
                <a:latin typeface="Libre Barcode 39"/>
                <a:ea typeface="Libre Barcode 39"/>
                <a:cs typeface="Libre Barcode 39"/>
                <a:sym typeface="Libre Barcode 39"/>
              </a:rPr>
              <a:t>*SM032*</a:t>
            </a:r>
            <a:endParaRPr lang="en-US" sz="4960" dirty="0">
              <a:latin typeface="Libre Barcode 39"/>
              <a:ea typeface="Libre Barcode 39"/>
              <a:cs typeface="Libre Barcode 39"/>
              <a:sym typeface="Libre Barcode 39"/>
            </a:endParaRPr>
          </a:p>
        </p:txBody>
      </p:sp>
      <p:sp>
        <p:nvSpPr>
          <p:cNvPr id="6" name="Google Shape;64;p13">
            <a:extLst>
              <a:ext uri="{FF2B5EF4-FFF2-40B4-BE49-F238E27FC236}">
                <a16:creationId xmlns:a16="http://schemas.microsoft.com/office/drawing/2014/main" id="{7E9B0118-4557-95FB-E88F-B53D84020A9B}"/>
              </a:ext>
            </a:extLst>
          </p:cNvPr>
          <p:cNvSpPr/>
          <p:nvPr/>
        </p:nvSpPr>
        <p:spPr>
          <a:xfrm>
            <a:off x="2307608" y="4662696"/>
            <a:ext cx="1488869" cy="508939"/>
          </a:xfrm>
          <a:prstGeom prst="roundRect">
            <a:avLst>
              <a:gd name="adj" fmla="val 36603"/>
            </a:avLst>
          </a:prstGeom>
          <a:solidFill>
            <a:srgbClr val="88080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2728">
                <a:solidFill>
                  <a:schemeClr val="lt1"/>
                </a:solidFill>
              </a:rPr>
              <a:t>A+ve</a:t>
            </a:r>
            <a:endParaRPr sz="2728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607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marathon-bd.png"/>
          <p:cNvPicPr preferRelativeResize="0"/>
          <p:nvPr/>
        </p:nvPicPr>
        <p:blipFill rotWithShape="1">
          <a:blip r:embed="rId3">
            <a:alphaModFix/>
          </a:blip>
          <a:srcRect b="57758"/>
          <a:stretch/>
        </p:blipFill>
        <p:spPr>
          <a:xfrm>
            <a:off x="-1" y="537667"/>
            <a:ext cx="7559675" cy="478998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5" name="Google Shape;55;p13"/>
          <p:cNvSpPr/>
          <p:nvPr/>
        </p:nvSpPr>
        <p:spPr>
          <a:xfrm>
            <a:off x="-1" y="1"/>
            <a:ext cx="4398071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gradFill>
            <a:gsLst>
              <a:gs pos="0">
                <a:srgbClr val="1F3B17"/>
              </a:gs>
              <a:gs pos="100000">
                <a:srgbClr val="356627"/>
              </a:gs>
              <a:gs pos="100000">
                <a:srgbClr val="203E13"/>
              </a:gs>
            </a:gsLst>
            <a:lin ang="2700006" scaled="0"/>
          </a:gradFill>
          <a:ln>
            <a:noFill/>
          </a:ln>
        </p:spPr>
        <p:txBody>
          <a:bodyPr/>
          <a:lstStyle/>
          <a:p>
            <a:endParaRPr lang="en-US" sz="1157" dirty="0"/>
          </a:p>
        </p:txBody>
      </p:sp>
      <p:sp>
        <p:nvSpPr>
          <p:cNvPr id="56" name="Google Shape;56;p13"/>
          <p:cNvSpPr/>
          <p:nvPr/>
        </p:nvSpPr>
        <p:spPr>
          <a:xfrm rot="10800000">
            <a:off x="3247029" y="-1"/>
            <a:ext cx="4312645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solidFill>
            <a:srgbClr val="D227B7"/>
          </a:solidFill>
          <a:ln>
            <a:noFill/>
          </a:ln>
        </p:spPr>
        <p:txBody>
          <a:bodyPr/>
          <a:lstStyle/>
          <a:p>
            <a:endParaRPr lang="en-US" sz="1157"/>
          </a:p>
        </p:txBody>
      </p:sp>
      <p:sp>
        <p:nvSpPr>
          <p:cNvPr id="57" name="Google Shape;57;p13"/>
          <p:cNvSpPr txBox="1"/>
          <p:nvPr/>
        </p:nvSpPr>
        <p:spPr>
          <a:xfrm>
            <a:off x="861650" y="87013"/>
            <a:ext cx="2914989" cy="69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" sz="3555" dirty="0">
                <a:solidFill>
                  <a:schemeClr val="lt1"/>
                </a:solidFill>
              </a:rPr>
              <a:t>RunKumbh</a:t>
            </a:r>
            <a:endParaRPr sz="3555" dirty="0">
              <a:solidFill>
                <a:schemeClr val="lt1"/>
              </a:solidFill>
            </a:endParaRPr>
          </a:p>
        </p:txBody>
      </p:sp>
      <p:pic>
        <p:nvPicPr>
          <p:cNvPr id="58" name="Google Shape;58;p13" title="rvitm-logo-w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4" y="87013"/>
            <a:ext cx="699916" cy="69991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9" name="Google Shape;59;p13" title="ncc-log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7477" y="87013"/>
            <a:ext cx="498563" cy="747617"/>
          </a:xfrm>
          <a:prstGeom prst="rect">
            <a:avLst/>
          </a:prstGeom>
          <a:noFill/>
          <a:ln>
            <a:noFill/>
          </a:ln>
          <a:effectLst>
            <a:outerShdw blurRad="457200" dist="19050" dir="4200000" algn="bl" rotWithShape="0">
              <a:srgbClr val="000000"/>
            </a:outerShdw>
          </a:effectLst>
        </p:spPr>
      </p:pic>
      <p:pic>
        <p:nvPicPr>
          <p:cNvPr id="60" name="Google Shape;60;p13" descr="Flag of India - Wikipedia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580033"/>
            <a:ext cx="1120193" cy="74761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4108681" y="201119"/>
            <a:ext cx="2914989" cy="50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t" anchorCtr="0">
            <a:spAutoFit/>
          </a:bodyPr>
          <a:lstStyle/>
          <a:p>
            <a:r>
              <a:rPr lang="en" sz="2315" dirty="0">
                <a:solidFill>
                  <a:schemeClr val="lt1"/>
                </a:solidFill>
              </a:rPr>
              <a:t>2K Student Women</a:t>
            </a:r>
            <a:endParaRPr sz="2315" dirty="0">
              <a:solidFill>
                <a:schemeClr val="lt1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4983892" y="4622766"/>
            <a:ext cx="2492148" cy="588801"/>
          </a:xfrm>
          <a:prstGeom prst="roundRect">
            <a:avLst>
              <a:gd name="adj" fmla="val 33081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t" anchorCtr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60">
                <a:latin typeface="Libre Barcode 39"/>
                <a:ea typeface="Libre Barcode 39"/>
                <a:cs typeface="Libre Barcode 39"/>
                <a:sym typeface="Libre Barcode 39"/>
              </a:rPr>
              <a:t>*SF008*</a:t>
            </a:r>
            <a:endParaRPr lang="en-US" sz="4960" dirty="0">
              <a:latin typeface="Libre Barcode 39"/>
              <a:ea typeface="Libre Barcode 39"/>
              <a:cs typeface="Libre Barcode 39"/>
              <a:sym typeface="Libre Barcode 39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1671189" y="1951013"/>
            <a:ext cx="4210898" cy="1425624"/>
          </a:xfrm>
          <a:prstGeom prst="roundRect">
            <a:avLst>
              <a:gd name="adj" fmla="val 2743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7026"/>
              <a:t>SF008</a:t>
            </a:r>
            <a:endParaRPr sz="7026" dirty="0"/>
          </a:p>
        </p:txBody>
      </p:sp>
      <p:sp>
        <p:nvSpPr>
          <p:cNvPr id="64" name="Google Shape;64;p13"/>
          <p:cNvSpPr/>
          <p:nvPr/>
        </p:nvSpPr>
        <p:spPr>
          <a:xfrm>
            <a:off x="2307608" y="4662696"/>
            <a:ext cx="1488869" cy="508939"/>
          </a:xfrm>
          <a:prstGeom prst="roundRect">
            <a:avLst>
              <a:gd name="adj" fmla="val 36603"/>
            </a:avLst>
          </a:prstGeom>
          <a:solidFill>
            <a:srgbClr val="88080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2728">
                <a:solidFill>
                  <a:schemeClr val="lt1"/>
                </a:solidFill>
              </a:rPr>
              <a:t>B+ve</a:t>
            </a:r>
            <a:endParaRPr sz="2728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F6F5CBA9-90C2-3129-DA39-EB62F60D9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marathon-bd.png">
            <a:extLst>
              <a:ext uri="{FF2B5EF4-FFF2-40B4-BE49-F238E27FC236}">
                <a16:creationId xmlns:a16="http://schemas.microsoft.com/office/drawing/2014/main" id="{C8FB7BFD-886D-DAB8-F779-E5074034174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57758"/>
          <a:stretch/>
        </p:blipFill>
        <p:spPr>
          <a:xfrm>
            <a:off x="-1" y="537667"/>
            <a:ext cx="7559675" cy="478998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6F6D5205-1D4B-1D34-B916-07AF2DF4CD56}"/>
              </a:ext>
            </a:extLst>
          </p:cNvPr>
          <p:cNvSpPr/>
          <p:nvPr/>
        </p:nvSpPr>
        <p:spPr>
          <a:xfrm>
            <a:off x="-1" y="1"/>
            <a:ext cx="4398071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gradFill>
            <a:gsLst>
              <a:gs pos="0">
                <a:srgbClr val="1F3B17"/>
              </a:gs>
              <a:gs pos="100000">
                <a:srgbClr val="356627"/>
              </a:gs>
              <a:gs pos="100000">
                <a:srgbClr val="203E13"/>
              </a:gs>
            </a:gsLst>
            <a:lin ang="2700006" scaled="0"/>
          </a:gradFill>
          <a:ln>
            <a:noFill/>
          </a:ln>
        </p:spPr>
        <p:txBody>
          <a:bodyPr/>
          <a:lstStyle/>
          <a:p>
            <a:endParaRPr lang="en-US" sz="1157" dirty="0"/>
          </a:p>
        </p:txBody>
      </p:sp>
      <p:sp>
        <p:nvSpPr>
          <p:cNvPr id="56" name="Google Shape;56;p13">
            <a:extLst>
              <a:ext uri="{FF2B5EF4-FFF2-40B4-BE49-F238E27FC236}">
                <a16:creationId xmlns:a16="http://schemas.microsoft.com/office/drawing/2014/main" id="{3EA45222-7862-66DE-F7E6-3D1152C8385D}"/>
              </a:ext>
            </a:extLst>
          </p:cNvPr>
          <p:cNvSpPr/>
          <p:nvPr/>
        </p:nvSpPr>
        <p:spPr>
          <a:xfrm rot="10800000">
            <a:off x="3247030" y="-1"/>
            <a:ext cx="4312644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solidFill>
            <a:srgbClr val="1155CC"/>
          </a:solidFill>
          <a:ln>
            <a:noFill/>
          </a:ln>
        </p:spPr>
        <p:txBody>
          <a:bodyPr/>
          <a:lstStyle/>
          <a:p>
            <a:endParaRPr lang="en-US" sz="1157"/>
          </a:p>
        </p:txBody>
      </p:sp>
      <p:sp>
        <p:nvSpPr>
          <p:cNvPr id="57" name="Google Shape;57;p13">
            <a:extLst>
              <a:ext uri="{FF2B5EF4-FFF2-40B4-BE49-F238E27FC236}">
                <a16:creationId xmlns:a16="http://schemas.microsoft.com/office/drawing/2014/main" id="{F07C2BCB-AD21-A9A9-7802-1E8B8FC14D3E}"/>
              </a:ext>
            </a:extLst>
          </p:cNvPr>
          <p:cNvSpPr txBox="1"/>
          <p:nvPr/>
        </p:nvSpPr>
        <p:spPr>
          <a:xfrm>
            <a:off x="861650" y="87013"/>
            <a:ext cx="2914989" cy="69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" sz="3555" dirty="0">
                <a:solidFill>
                  <a:schemeClr val="lt1"/>
                </a:solidFill>
              </a:rPr>
              <a:t>RunKumbh</a:t>
            </a:r>
            <a:endParaRPr sz="3555" dirty="0">
              <a:solidFill>
                <a:schemeClr val="lt1"/>
              </a:solidFill>
            </a:endParaRPr>
          </a:p>
        </p:txBody>
      </p:sp>
      <p:pic>
        <p:nvPicPr>
          <p:cNvPr id="58" name="Google Shape;58;p13" title="rvitm-logo-w.png">
            <a:extLst>
              <a:ext uri="{FF2B5EF4-FFF2-40B4-BE49-F238E27FC236}">
                <a16:creationId xmlns:a16="http://schemas.microsoft.com/office/drawing/2014/main" id="{9EB9E212-DE55-297B-0B8A-33C222AE221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4" y="87013"/>
            <a:ext cx="699916" cy="69991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9" name="Google Shape;59;p13" title="ncc-logo.png">
            <a:extLst>
              <a:ext uri="{FF2B5EF4-FFF2-40B4-BE49-F238E27FC236}">
                <a16:creationId xmlns:a16="http://schemas.microsoft.com/office/drawing/2014/main" id="{875E1CC4-7F57-9741-425F-298EDC271E0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7477" y="87013"/>
            <a:ext cx="498563" cy="747617"/>
          </a:xfrm>
          <a:prstGeom prst="rect">
            <a:avLst/>
          </a:prstGeom>
          <a:noFill/>
          <a:ln>
            <a:noFill/>
          </a:ln>
          <a:effectLst>
            <a:outerShdw blurRad="457200" dist="19050" dir="4200000" algn="bl" rotWithShape="0">
              <a:srgbClr val="000000"/>
            </a:outerShdw>
          </a:effectLst>
        </p:spPr>
      </p:pic>
      <p:pic>
        <p:nvPicPr>
          <p:cNvPr id="60" name="Google Shape;60;p13" descr="Flag of India - Wikipedia">
            <a:extLst>
              <a:ext uri="{FF2B5EF4-FFF2-40B4-BE49-F238E27FC236}">
                <a16:creationId xmlns:a16="http://schemas.microsoft.com/office/drawing/2014/main" id="{705292B8-C247-1656-4B92-AAD1BE9F9D8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580033"/>
            <a:ext cx="1120193" cy="74761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>
            <a:extLst>
              <a:ext uri="{FF2B5EF4-FFF2-40B4-BE49-F238E27FC236}">
                <a16:creationId xmlns:a16="http://schemas.microsoft.com/office/drawing/2014/main" id="{84E4C4AF-58C7-F749-9562-5A203475442C}"/>
              </a:ext>
            </a:extLst>
          </p:cNvPr>
          <p:cNvSpPr/>
          <p:nvPr/>
        </p:nvSpPr>
        <p:spPr>
          <a:xfrm>
            <a:off x="1671189" y="1951013"/>
            <a:ext cx="4210898" cy="1425624"/>
          </a:xfrm>
          <a:prstGeom prst="roundRect">
            <a:avLst>
              <a:gd name="adj" fmla="val 2743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7026"/>
              <a:t>SM033</a:t>
            </a:r>
            <a:endParaRPr sz="7026" dirty="0"/>
          </a:p>
        </p:txBody>
      </p:sp>
      <p:sp>
        <p:nvSpPr>
          <p:cNvPr id="2" name="Google Shape;76;p14">
            <a:extLst>
              <a:ext uri="{FF2B5EF4-FFF2-40B4-BE49-F238E27FC236}">
                <a16:creationId xmlns:a16="http://schemas.microsoft.com/office/drawing/2014/main" id="{BA70C0CA-50AB-820B-D43C-155F71013FFF}"/>
              </a:ext>
            </a:extLst>
          </p:cNvPr>
          <p:cNvSpPr txBox="1"/>
          <p:nvPr/>
        </p:nvSpPr>
        <p:spPr>
          <a:xfrm>
            <a:off x="4535382" y="193724"/>
            <a:ext cx="2498810" cy="508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t" anchorCtr="0">
            <a:noAutofit/>
          </a:bodyPr>
          <a:lstStyle/>
          <a:p>
            <a:r>
              <a:rPr lang="en" sz="2315" dirty="0">
                <a:solidFill>
                  <a:schemeClr val="lt1"/>
                </a:solidFill>
              </a:rPr>
              <a:t>3K Student Men</a:t>
            </a:r>
            <a:endParaRPr sz="2315" dirty="0">
              <a:solidFill>
                <a:schemeClr val="lt1"/>
              </a:solidFill>
            </a:endParaRPr>
          </a:p>
        </p:txBody>
      </p:sp>
      <p:sp>
        <p:nvSpPr>
          <p:cNvPr id="5" name="Google Shape;62;p13">
            <a:extLst>
              <a:ext uri="{FF2B5EF4-FFF2-40B4-BE49-F238E27FC236}">
                <a16:creationId xmlns:a16="http://schemas.microsoft.com/office/drawing/2014/main" id="{AC210A85-718B-3E91-331B-A7A5BD744AAE}"/>
              </a:ext>
            </a:extLst>
          </p:cNvPr>
          <p:cNvSpPr/>
          <p:nvPr/>
        </p:nvSpPr>
        <p:spPr>
          <a:xfrm>
            <a:off x="4983892" y="4622766"/>
            <a:ext cx="2492148" cy="588801"/>
          </a:xfrm>
          <a:prstGeom prst="roundRect">
            <a:avLst>
              <a:gd name="adj" fmla="val 33081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t" anchorCtr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60">
                <a:latin typeface="Libre Barcode 39"/>
                <a:ea typeface="Libre Barcode 39"/>
                <a:cs typeface="Libre Barcode 39"/>
                <a:sym typeface="Libre Barcode 39"/>
              </a:rPr>
              <a:t>*SM033*</a:t>
            </a:r>
            <a:endParaRPr lang="en-US" sz="4960" dirty="0">
              <a:latin typeface="Libre Barcode 39"/>
              <a:ea typeface="Libre Barcode 39"/>
              <a:cs typeface="Libre Barcode 39"/>
              <a:sym typeface="Libre Barcode 39"/>
            </a:endParaRPr>
          </a:p>
        </p:txBody>
      </p:sp>
      <p:sp>
        <p:nvSpPr>
          <p:cNvPr id="6" name="Google Shape;64;p13">
            <a:extLst>
              <a:ext uri="{FF2B5EF4-FFF2-40B4-BE49-F238E27FC236}">
                <a16:creationId xmlns:a16="http://schemas.microsoft.com/office/drawing/2014/main" id="{7E9B0118-4557-95FB-E88F-B53D84020A9B}"/>
              </a:ext>
            </a:extLst>
          </p:cNvPr>
          <p:cNvSpPr/>
          <p:nvPr/>
        </p:nvSpPr>
        <p:spPr>
          <a:xfrm>
            <a:off x="2307608" y="4662696"/>
            <a:ext cx="1488869" cy="508939"/>
          </a:xfrm>
          <a:prstGeom prst="roundRect">
            <a:avLst>
              <a:gd name="adj" fmla="val 36603"/>
            </a:avLst>
          </a:prstGeom>
          <a:solidFill>
            <a:srgbClr val="88080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2728">
                <a:solidFill>
                  <a:schemeClr val="lt1"/>
                </a:solidFill>
              </a:rPr>
              <a:t>B+ve</a:t>
            </a:r>
            <a:endParaRPr sz="2728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2486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34C3DA21-AD3D-291B-7C7C-D7C0CF6C9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marathon-bd.png">
            <a:extLst>
              <a:ext uri="{FF2B5EF4-FFF2-40B4-BE49-F238E27FC236}">
                <a16:creationId xmlns:a16="http://schemas.microsoft.com/office/drawing/2014/main" id="{C0274DE9-309E-539C-F8B8-07B4CB9FDD8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57758"/>
          <a:stretch/>
        </p:blipFill>
        <p:spPr>
          <a:xfrm>
            <a:off x="-1" y="537667"/>
            <a:ext cx="7559675" cy="478998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173E159B-EAF2-BFA9-78F1-7258B710266A}"/>
              </a:ext>
            </a:extLst>
          </p:cNvPr>
          <p:cNvSpPr/>
          <p:nvPr/>
        </p:nvSpPr>
        <p:spPr>
          <a:xfrm>
            <a:off x="-1" y="1"/>
            <a:ext cx="4398071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gradFill>
            <a:gsLst>
              <a:gs pos="0">
                <a:srgbClr val="1F3B17"/>
              </a:gs>
              <a:gs pos="100000">
                <a:srgbClr val="356627"/>
              </a:gs>
              <a:gs pos="100000">
                <a:srgbClr val="203E13"/>
              </a:gs>
            </a:gsLst>
            <a:lin ang="2700006" scaled="0"/>
          </a:gradFill>
          <a:ln>
            <a:noFill/>
          </a:ln>
        </p:spPr>
        <p:txBody>
          <a:bodyPr/>
          <a:lstStyle/>
          <a:p>
            <a:endParaRPr lang="en-US" sz="1157" dirty="0"/>
          </a:p>
        </p:txBody>
      </p:sp>
      <p:sp>
        <p:nvSpPr>
          <p:cNvPr id="56" name="Google Shape;56;p13">
            <a:extLst>
              <a:ext uri="{FF2B5EF4-FFF2-40B4-BE49-F238E27FC236}">
                <a16:creationId xmlns:a16="http://schemas.microsoft.com/office/drawing/2014/main" id="{A1166837-3BC8-C536-AB43-9235B50CB5B9}"/>
              </a:ext>
            </a:extLst>
          </p:cNvPr>
          <p:cNvSpPr/>
          <p:nvPr/>
        </p:nvSpPr>
        <p:spPr>
          <a:xfrm rot="10800000">
            <a:off x="3247029" y="-1"/>
            <a:ext cx="4312645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solidFill>
            <a:srgbClr val="00B000"/>
          </a:solidFill>
          <a:ln>
            <a:noFill/>
          </a:ln>
        </p:spPr>
        <p:txBody>
          <a:bodyPr/>
          <a:lstStyle/>
          <a:p>
            <a:endParaRPr lang="en-US" sz="1157"/>
          </a:p>
        </p:txBody>
      </p:sp>
      <p:sp>
        <p:nvSpPr>
          <p:cNvPr id="57" name="Google Shape;57;p13">
            <a:extLst>
              <a:ext uri="{FF2B5EF4-FFF2-40B4-BE49-F238E27FC236}">
                <a16:creationId xmlns:a16="http://schemas.microsoft.com/office/drawing/2014/main" id="{3B55FACF-D616-2AB2-6315-64526C3C632D}"/>
              </a:ext>
            </a:extLst>
          </p:cNvPr>
          <p:cNvSpPr txBox="1"/>
          <p:nvPr/>
        </p:nvSpPr>
        <p:spPr>
          <a:xfrm>
            <a:off x="861650" y="87013"/>
            <a:ext cx="2914989" cy="69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" sz="3555" dirty="0">
                <a:solidFill>
                  <a:schemeClr val="lt1"/>
                </a:solidFill>
              </a:rPr>
              <a:t>RunKumbh</a:t>
            </a:r>
            <a:endParaRPr sz="3555" dirty="0">
              <a:solidFill>
                <a:schemeClr val="lt1"/>
              </a:solidFill>
            </a:endParaRPr>
          </a:p>
        </p:txBody>
      </p:sp>
      <p:pic>
        <p:nvPicPr>
          <p:cNvPr id="58" name="Google Shape;58;p13" title="rvitm-logo-w.png">
            <a:extLst>
              <a:ext uri="{FF2B5EF4-FFF2-40B4-BE49-F238E27FC236}">
                <a16:creationId xmlns:a16="http://schemas.microsoft.com/office/drawing/2014/main" id="{9E2442EA-058F-9F62-3D16-A8EC52BCF48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4" y="87013"/>
            <a:ext cx="699916" cy="69991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9" name="Google Shape;59;p13" title="ncc-logo.png">
            <a:extLst>
              <a:ext uri="{FF2B5EF4-FFF2-40B4-BE49-F238E27FC236}">
                <a16:creationId xmlns:a16="http://schemas.microsoft.com/office/drawing/2014/main" id="{A86E8F77-D6E1-D057-44C2-EDDBBC66848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7477" y="87013"/>
            <a:ext cx="498563" cy="747617"/>
          </a:xfrm>
          <a:prstGeom prst="rect">
            <a:avLst/>
          </a:prstGeom>
          <a:noFill/>
          <a:ln>
            <a:noFill/>
          </a:ln>
          <a:effectLst>
            <a:outerShdw blurRad="457200" dist="19050" dir="4200000" algn="bl" rotWithShape="0">
              <a:srgbClr val="000000"/>
            </a:outerShdw>
          </a:effectLst>
        </p:spPr>
      </p:pic>
      <p:pic>
        <p:nvPicPr>
          <p:cNvPr id="60" name="Google Shape;60;p13" descr="Flag of India - Wikipedia">
            <a:extLst>
              <a:ext uri="{FF2B5EF4-FFF2-40B4-BE49-F238E27FC236}">
                <a16:creationId xmlns:a16="http://schemas.microsoft.com/office/drawing/2014/main" id="{11464F17-173C-D754-2260-8060855CF69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580033"/>
            <a:ext cx="1120193" cy="74761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>
            <a:extLst>
              <a:ext uri="{FF2B5EF4-FFF2-40B4-BE49-F238E27FC236}">
                <a16:creationId xmlns:a16="http://schemas.microsoft.com/office/drawing/2014/main" id="{CC3EF6B8-ECA2-ED12-41A1-71396F5CF344}"/>
              </a:ext>
            </a:extLst>
          </p:cNvPr>
          <p:cNvSpPr/>
          <p:nvPr/>
        </p:nvSpPr>
        <p:spPr>
          <a:xfrm>
            <a:off x="1671189" y="1951013"/>
            <a:ext cx="4210898" cy="1425624"/>
          </a:xfrm>
          <a:prstGeom prst="roundRect">
            <a:avLst>
              <a:gd name="adj" fmla="val 2743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7026"/>
              <a:t>OA008</a:t>
            </a:r>
            <a:endParaRPr sz="7026" dirty="0"/>
          </a:p>
        </p:txBody>
      </p:sp>
      <p:sp>
        <p:nvSpPr>
          <p:cNvPr id="2" name="Google Shape;92;p15">
            <a:extLst>
              <a:ext uri="{FF2B5EF4-FFF2-40B4-BE49-F238E27FC236}">
                <a16:creationId xmlns:a16="http://schemas.microsoft.com/office/drawing/2014/main" id="{6CFE5EA2-06FF-5E5D-21CF-32D79AC1C845}"/>
              </a:ext>
            </a:extLst>
          </p:cNvPr>
          <p:cNvSpPr txBox="1"/>
          <p:nvPr/>
        </p:nvSpPr>
        <p:spPr>
          <a:xfrm>
            <a:off x="4284639" y="182522"/>
            <a:ext cx="2498810" cy="50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t" anchorCtr="0">
            <a:spAutoFit/>
          </a:bodyPr>
          <a:lstStyle/>
          <a:p>
            <a:pPr algn="r"/>
            <a:r>
              <a:rPr lang="en" sz="2315" dirty="0">
                <a:solidFill>
                  <a:schemeClr val="lt1"/>
                </a:solidFill>
              </a:rPr>
              <a:t>5K Open Run</a:t>
            </a:r>
            <a:endParaRPr sz="2315" dirty="0">
              <a:solidFill>
                <a:schemeClr val="lt1"/>
              </a:solidFill>
            </a:endParaRPr>
          </a:p>
        </p:txBody>
      </p:sp>
      <p:sp>
        <p:nvSpPr>
          <p:cNvPr id="3" name="Google Shape;62;p13">
            <a:extLst>
              <a:ext uri="{FF2B5EF4-FFF2-40B4-BE49-F238E27FC236}">
                <a16:creationId xmlns:a16="http://schemas.microsoft.com/office/drawing/2014/main" id="{CD1F4734-5634-AFF5-8B44-8E7F0B69A38F}"/>
              </a:ext>
            </a:extLst>
          </p:cNvPr>
          <p:cNvSpPr/>
          <p:nvPr/>
        </p:nvSpPr>
        <p:spPr>
          <a:xfrm>
            <a:off x="4983892" y="4622766"/>
            <a:ext cx="2492148" cy="588801"/>
          </a:xfrm>
          <a:prstGeom prst="roundRect">
            <a:avLst>
              <a:gd name="adj" fmla="val 33081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t" anchorCtr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60">
                <a:latin typeface="Libre Barcode 39"/>
                <a:ea typeface="Libre Barcode 39"/>
                <a:cs typeface="Libre Barcode 39"/>
                <a:sym typeface="Libre Barcode 39"/>
              </a:rPr>
              <a:t>*OA008*</a:t>
            </a:r>
            <a:endParaRPr lang="en-US" sz="4960" dirty="0">
              <a:latin typeface="Libre Barcode 39"/>
              <a:ea typeface="Libre Barcode 39"/>
              <a:cs typeface="Libre Barcode 39"/>
              <a:sym typeface="Libre Barcode 39"/>
            </a:endParaRPr>
          </a:p>
        </p:txBody>
      </p:sp>
      <p:sp>
        <p:nvSpPr>
          <p:cNvPr id="4" name="Google Shape;64;p13">
            <a:extLst>
              <a:ext uri="{FF2B5EF4-FFF2-40B4-BE49-F238E27FC236}">
                <a16:creationId xmlns:a16="http://schemas.microsoft.com/office/drawing/2014/main" id="{D2996FA4-5B55-2912-1017-158C6084E569}"/>
              </a:ext>
            </a:extLst>
          </p:cNvPr>
          <p:cNvSpPr/>
          <p:nvPr/>
        </p:nvSpPr>
        <p:spPr>
          <a:xfrm>
            <a:off x="2307608" y="4662696"/>
            <a:ext cx="1488869" cy="508939"/>
          </a:xfrm>
          <a:prstGeom prst="roundRect">
            <a:avLst>
              <a:gd name="adj" fmla="val 36603"/>
            </a:avLst>
          </a:prstGeom>
          <a:solidFill>
            <a:srgbClr val="88080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2728">
                <a:solidFill>
                  <a:schemeClr val="lt1"/>
                </a:solidFill>
              </a:rPr>
              <a:t>O+ve</a:t>
            </a:r>
            <a:endParaRPr sz="2728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272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F6F5CBA9-90C2-3129-DA39-EB62F60D9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marathon-bd.png">
            <a:extLst>
              <a:ext uri="{FF2B5EF4-FFF2-40B4-BE49-F238E27FC236}">
                <a16:creationId xmlns:a16="http://schemas.microsoft.com/office/drawing/2014/main" id="{C8FB7BFD-886D-DAB8-F779-E5074034174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57758"/>
          <a:stretch/>
        </p:blipFill>
        <p:spPr>
          <a:xfrm>
            <a:off x="-1" y="537667"/>
            <a:ext cx="7559675" cy="478998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6F6D5205-1D4B-1D34-B916-07AF2DF4CD56}"/>
              </a:ext>
            </a:extLst>
          </p:cNvPr>
          <p:cNvSpPr/>
          <p:nvPr/>
        </p:nvSpPr>
        <p:spPr>
          <a:xfrm>
            <a:off x="-1" y="1"/>
            <a:ext cx="4398071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gradFill>
            <a:gsLst>
              <a:gs pos="0">
                <a:srgbClr val="1F3B17"/>
              </a:gs>
              <a:gs pos="100000">
                <a:srgbClr val="356627"/>
              </a:gs>
              <a:gs pos="100000">
                <a:srgbClr val="203E13"/>
              </a:gs>
            </a:gsLst>
            <a:lin ang="2700006" scaled="0"/>
          </a:gradFill>
          <a:ln>
            <a:noFill/>
          </a:ln>
        </p:spPr>
        <p:txBody>
          <a:bodyPr/>
          <a:lstStyle/>
          <a:p>
            <a:endParaRPr lang="en-US" sz="1157" dirty="0"/>
          </a:p>
        </p:txBody>
      </p:sp>
      <p:sp>
        <p:nvSpPr>
          <p:cNvPr id="56" name="Google Shape;56;p13">
            <a:extLst>
              <a:ext uri="{FF2B5EF4-FFF2-40B4-BE49-F238E27FC236}">
                <a16:creationId xmlns:a16="http://schemas.microsoft.com/office/drawing/2014/main" id="{3EA45222-7862-66DE-F7E6-3D1152C8385D}"/>
              </a:ext>
            </a:extLst>
          </p:cNvPr>
          <p:cNvSpPr/>
          <p:nvPr/>
        </p:nvSpPr>
        <p:spPr>
          <a:xfrm rot="10800000">
            <a:off x="3247030" y="-1"/>
            <a:ext cx="4312644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solidFill>
            <a:srgbClr val="1155CC"/>
          </a:solidFill>
          <a:ln>
            <a:noFill/>
          </a:ln>
        </p:spPr>
        <p:txBody>
          <a:bodyPr/>
          <a:lstStyle/>
          <a:p>
            <a:endParaRPr lang="en-US" sz="1157"/>
          </a:p>
        </p:txBody>
      </p:sp>
      <p:sp>
        <p:nvSpPr>
          <p:cNvPr id="57" name="Google Shape;57;p13">
            <a:extLst>
              <a:ext uri="{FF2B5EF4-FFF2-40B4-BE49-F238E27FC236}">
                <a16:creationId xmlns:a16="http://schemas.microsoft.com/office/drawing/2014/main" id="{F07C2BCB-AD21-A9A9-7802-1E8B8FC14D3E}"/>
              </a:ext>
            </a:extLst>
          </p:cNvPr>
          <p:cNvSpPr txBox="1"/>
          <p:nvPr/>
        </p:nvSpPr>
        <p:spPr>
          <a:xfrm>
            <a:off x="861650" y="87013"/>
            <a:ext cx="2914989" cy="69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" sz="3555" dirty="0">
                <a:solidFill>
                  <a:schemeClr val="lt1"/>
                </a:solidFill>
              </a:rPr>
              <a:t>RunKumbh</a:t>
            </a:r>
            <a:endParaRPr sz="3555" dirty="0">
              <a:solidFill>
                <a:schemeClr val="lt1"/>
              </a:solidFill>
            </a:endParaRPr>
          </a:p>
        </p:txBody>
      </p:sp>
      <p:pic>
        <p:nvPicPr>
          <p:cNvPr id="58" name="Google Shape;58;p13" title="rvitm-logo-w.png">
            <a:extLst>
              <a:ext uri="{FF2B5EF4-FFF2-40B4-BE49-F238E27FC236}">
                <a16:creationId xmlns:a16="http://schemas.microsoft.com/office/drawing/2014/main" id="{9EB9E212-DE55-297B-0B8A-33C222AE221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4" y="87013"/>
            <a:ext cx="699916" cy="69991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9" name="Google Shape;59;p13" title="ncc-logo.png">
            <a:extLst>
              <a:ext uri="{FF2B5EF4-FFF2-40B4-BE49-F238E27FC236}">
                <a16:creationId xmlns:a16="http://schemas.microsoft.com/office/drawing/2014/main" id="{875E1CC4-7F57-9741-425F-298EDC271E0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7477" y="87013"/>
            <a:ext cx="498563" cy="747617"/>
          </a:xfrm>
          <a:prstGeom prst="rect">
            <a:avLst/>
          </a:prstGeom>
          <a:noFill/>
          <a:ln>
            <a:noFill/>
          </a:ln>
          <a:effectLst>
            <a:outerShdw blurRad="457200" dist="19050" dir="4200000" algn="bl" rotWithShape="0">
              <a:srgbClr val="000000"/>
            </a:outerShdw>
          </a:effectLst>
        </p:spPr>
      </p:pic>
      <p:pic>
        <p:nvPicPr>
          <p:cNvPr id="60" name="Google Shape;60;p13" descr="Flag of India - Wikipedia">
            <a:extLst>
              <a:ext uri="{FF2B5EF4-FFF2-40B4-BE49-F238E27FC236}">
                <a16:creationId xmlns:a16="http://schemas.microsoft.com/office/drawing/2014/main" id="{705292B8-C247-1656-4B92-AAD1BE9F9D8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580033"/>
            <a:ext cx="1120193" cy="74761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>
            <a:extLst>
              <a:ext uri="{FF2B5EF4-FFF2-40B4-BE49-F238E27FC236}">
                <a16:creationId xmlns:a16="http://schemas.microsoft.com/office/drawing/2014/main" id="{84E4C4AF-58C7-F749-9562-5A203475442C}"/>
              </a:ext>
            </a:extLst>
          </p:cNvPr>
          <p:cNvSpPr/>
          <p:nvPr/>
        </p:nvSpPr>
        <p:spPr>
          <a:xfrm>
            <a:off x="1671189" y="1951013"/>
            <a:ext cx="4210898" cy="1425624"/>
          </a:xfrm>
          <a:prstGeom prst="roundRect">
            <a:avLst>
              <a:gd name="adj" fmla="val 2743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7026"/>
              <a:t>SM003</a:t>
            </a:r>
            <a:endParaRPr sz="7026" dirty="0"/>
          </a:p>
        </p:txBody>
      </p:sp>
      <p:sp>
        <p:nvSpPr>
          <p:cNvPr id="2" name="Google Shape;76;p14">
            <a:extLst>
              <a:ext uri="{FF2B5EF4-FFF2-40B4-BE49-F238E27FC236}">
                <a16:creationId xmlns:a16="http://schemas.microsoft.com/office/drawing/2014/main" id="{BA70C0CA-50AB-820B-D43C-155F71013FFF}"/>
              </a:ext>
            </a:extLst>
          </p:cNvPr>
          <p:cNvSpPr txBox="1"/>
          <p:nvPr/>
        </p:nvSpPr>
        <p:spPr>
          <a:xfrm>
            <a:off x="4535382" y="193724"/>
            <a:ext cx="2498810" cy="508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t" anchorCtr="0">
            <a:noAutofit/>
          </a:bodyPr>
          <a:lstStyle/>
          <a:p>
            <a:r>
              <a:rPr lang="en" sz="2315" dirty="0">
                <a:solidFill>
                  <a:schemeClr val="lt1"/>
                </a:solidFill>
              </a:rPr>
              <a:t>3K Student Men</a:t>
            </a:r>
            <a:endParaRPr sz="2315" dirty="0">
              <a:solidFill>
                <a:schemeClr val="lt1"/>
              </a:solidFill>
            </a:endParaRPr>
          </a:p>
        </p:txBody>
      </p:sp>
      <p:sp>
        <p:nvSpPr>
          <p:cNvPr id="5" name="Google Shape;62;p13">
            <a:extLst>
              <a:ext uri="{FF2B5EF4-FFF2-40B4-BE49-F238E27FC236}">
                <a16:creationId xmlns:a16="http://schemas.microsoft.com/office/drawing/2014/main" id="{AC210A85-718B-3E91-331B-A7A5BD744AAE}"/>
              </a:ext>
            </a:extLst>
          </p:cNvPr>
          <p:cNvSpPr/>
          <p:nvPr/>
        </p:nvSpPr>
        <p:spPr>
          <a:xfrm>
            <a:off x="4983892" y="4622766"/>
            <a:ext cx="2492148" cy="588801"/>
          </a:xfrm>
          <a:prstGeom prst="roundRect">
            <a:avLst>
              <a:gd name="adj" fmla="val 33081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t" anchorCtr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60">
                <a:latin typeface="Libre Barcode 39"/>
                <a:ea typeface="Libre Barcode 39"/>
                <a:cs typeface="Libre Barcode 39"/>
                <a:sym typeface="Libre Barcode 39"/>
              </a:rPr>
              <a:t>*SM003*</a:t>
            </a:r>
            <a:endParaRPr lang="en-US" sz="4960" dirty="0">
              <a:latin typeface="Libre Barcode 39"/>
              <a:ea typeface="Libre Barcode 39"/>
              <a:cs typeface="Libre Barcode 39"/>
              <a:sym typeface="Libre Barcode 39"/>
            </a:endParaRPr>
          </a:p>
        </p:txBody>
      </p:sp>
      <p:sp>
        <p:nvSpPr>
          <p:cNvPr id="6" name="Google Shape;64;p13">
            <a:extLst>
              <a:ext uri="{FF2B5EF4-FFF2-40B4-BE49-F238E27FC236}">
                <a16:creationId xmlns:a16="http://schemas.microsoft.com/office/drawing/2014/main" id="{7E9B0118-4557-95FB-E88F-B53D84020A9B}"/>
              </a:ext>
            </a:extLst>
          </p:cNvPr>
          <p:cNvSpPr/>
          <p:nvPr/>
        </p:nvSpPr>
        <p:spPr>
          <a:xfrm>
            <a:off x="2307608" y="4662696"/>
            <a:ext cx="1488869" cy="508939"/>
          </a:xfrm>
          <a:prstGeom prst="roundRect">
            <a:avLst>
              <a:gd name="adj" fmla="val 36603"/>
            </a:avLst>
          </a:prstGeom>
          <a:solidFill>
            <a:srgbClr val="88080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2728">
                <a:solidFill>
                  <a:schemeClr val="lt1"/>
                </a:solidFill>
              </a:rPr>
              <a:t>A+ve</a:t>
            </a:r>
            <a:endParaRPr sz="2728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8383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34C3DA21-AD3D-291B-7C7C-D7C0CF6C9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marathon-bd.png">
            <a:extLst>
              <a:ext uri="{FF2B5EF4-FFF2-40B4-BE49-F238E27FC236}">
                <a16:creationId xmlns:a16="http://schemas.microsoft.com/office/drawing/2014/main" id="{C0274DE9-309E-539C-F8B8-07B4CB9FDD8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57758"/>
          <a:stretch/>
        </p:blipFill>
        <p:spPr>
          <a:xfrm>
            <a:off x="-1" y="537667"/>
            <a:ext cx="7559675" cy="478998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173E159B-EAF2-BFA9-78F1-7258B710266A}"/>
              </a:ext>
            </a:extLst>
          </p:cNvPr>
          <p:cNvSpPr/>
          <p:nvPr/>
        </p:nvSpPr>
        <p:spPr>
          <a:xfrm>
            <a:off x="-1" y="1"/>
            <a:ext cx="4398071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gradFill>
            <a:gsLst>
              <a:gs pos="0">
                <a:srgbClr val="1F3B17"/>
              </a:gs>
              <a:gs pos="100000">
                <a:srgbClr val="356627"/>
              </a:gs>
              <a:gs pos="100000">
                <a:srgbClr val="203E13"/>
              </a:gs>
            </a:gsLst>
            <a:lin ang="2700006" scaled="0"/>
          </a:gradFill>
          <a:ln>
            <a:noFill/>
          </a:ln>
        </p:spPr>
        <p:txBody>
          <a:bodyPr/>
          <a:lstStyle/>
          <a:p>
            <a:endParaRPr lang="en-US" sz="1157" dirty="0"/>
          </a:p>
        </p:txBody>
      </p:sp>
      <p:sp>
        <p:nvSpPr>
          <p:cNvPr id="56" name="Google Shape;56;p13">
            <a:extLst>
              <a:ext uri="{FF2B5EF4-FFF2-40B4-BE49-F238E27FC236}">
                <a16:creationId xmlns:a16="http://schemas.microsoft.com/office/drawing/2014/main" id="{A1166837-3BC8-C536-AB43-9235B50CB5B9}"/>
              </a:ext>
            </a:extLst>
          </p:cNvPr>
          <p:cNvSpPr/>
          <p:nvPr/>
        </p:nvSpPr>
        <p:spPr>
          <a:xfrm rot="10800000">
            <a:off x="3247029" y="-1"/>
            <a:ext cx="4312645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solidFill>
            <a:srgbClr val="00B000"/>
          </a:solidFill>
          <a:ln>
            <a:noFill/>
          </a:ln>
        </p:spPr>
        <p:txBody>
          <a:bodyPr/>
          <a:lstStyle/>
          <a:p>
            <a:endParaRPr lang="en-US" sz="1157"/>
          </a:p>
        </p:txBody>
      </p:sp>
      <p:sp>
        <p:nvSpPr>
          <p:cNvPr id="57" name="Google Shape;57;p13">
            <a:extLst>
              <a:ext uri="{FF2B5EF4-FFF2-40B4-BE49-F238E27FC236}">
                <a16:creationId xmlns:a16="http://schemas.microsoft.com/office/drawing/2014/main" id="{3B55FACF-D616-2AB2-6315-64526C3C632D}"/>
              </a:ext>
            </a:extLst>
          </p:cNvPr>
          <p:cNvSpPr txBox="1"/>
          <p:nvPr/>
        </p:nvSpPr>
        <p:spPr>
          <a:xfrm>
            <a:off x="861650" y="87013"/>
            <a:ext cx="2914989" cy="69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" sz="3555" dirty="0">
                <a:solidFill>
                  <a:schemeClr val="lt1"/>
                </a:solidFill>
              </a:rPr>
              <a:t>RunKumbh</a:t>
            </a:r>
            <a:endParaRPr sz="3555" dirty="0">
              <a:solidFill>
                <a:schemeClr val="lt1"/>
              </a:solidFill>
            </a:endParaRPr>
          </a:p>
        </p:txBody>
      </p:sp>
      <p:pic>
        <p:nvPicPr>
          <p:cNvPr id="58" name="Google Shape;58;p13" title="rvitm-logo-w.png">
            <a:extLst>
              <a:ext uri="{FF2B5EF4-FFF2-40B4-BE49-F238E27FC236}">
                <a16:creationId xmlns:a16="http://schemas.microsoft.com/office/drawing/2014/main" id="{9E2442EA-058F-9F62-3D16-A8EC52BCF48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4" y="87013"/>
            <a:ext cx="699916" cy="69991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9" name="Google Shape;59;p13" title="ncc-logo.png">
            <a:extLst>
              <a:ext uri="{FF2B5EF4-FFF2-40B4-BE49-F238E27FC236}">
                <a16:creationId xmlns:a16="http://schemas.microsoft.com/office/drawing/2014/main" id="{A86E8F77-D6E1-D057-44C2-EDDBBC66848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7477" y="87013"/>
            <a:ext cx="498563" cy="747617"/>
          </a:xfrm>
          <a:prstGeom prst="rect">
            <a:avLst/>
          </a:prstGeom>
          <a:noFill/>
          <a:ln>
            <a:noFill/>
          </a:ln>
          <a:effectLst>
            <a:outerShdw blurRad="457200" dist="19050" dir="4200000" algn="bl" rotWithShape="0">
              <a:srgbClr val="000000"/>
            </a:outerShdw>
          </a:effectLst>
        </p:spPr>
      </p:pic>
      <p:pic>
        <p:nvPicPr>
          <p:cNvPr id="60" name="Google Shape;60;p13" descr="Flag of India - Wikipedia">
            <a:extLst>
              <a:ext uri="{FF2B5EF4-FFF2-40B4-BE49-F238E27FC236}">
                <a16:creationId xmlns:a16="http://schemas.microsoft.com/office/drawing/2014/main" id="{11464F17-173C-D754-2260-8060855CF69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580033"/>
            <a:ext cx="1120193" cy="74761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>
            <a:extLst>
              <a:ext uri="{FF2B5EF4-FFF2-40B4-BE49-F238E27FC236}">
                <a16:creationId xmlns:a16="http://schemas.microsoft.com/office/drawing/2014/main" id="{CC3EF6B8-ECA2-ED12-41A1-71396F5CF344}"/>
              </a:ext>
            </a:extLst>
          </p:cNvPr>
          <p:cNvSpPr/>
          <p:nvPr/>
        </p:nvSpPr>
        <p:spPr>
          <a:xfrm>
            <a:off x="1671189" y="1951013"/>
            <a:ext cx="4210898" cy="1425624"/>
          </a:xfrm>
          <a:prstGeom prst="roundRect">
            <a:avLst>
              <a:gd name="adj" fmla="val 2743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7026"/>
              <a:t>OA009</a:t>
            </a:r>
            <a:endParaRPr sz="7026" dirty="0"/>
          </a:p>
        </p:txBody>
      </p:sp>
      <p:sp>
        <p:nvSpPr>
          <p:cNvPr id="2" name="Google Shape;92;p15">
            <a:extLst>
              <a:ext uri="{FF2B5EF4-FFF2-40B4-BE49-F238E27FC236}">
                <a16:creationId xmlns:a16="http://schemas.microsoft.com/office/drawing/2014/main" id="{6CFE5EA2-06FF-5E5D-21CF-32D79AC1C845}"/>
              </a:ext>
            </a:extLst>
          </p:cNvPr>
          <p:cNvSpPr txBox="1"/>
          <p:nvPr/>
        </p:nvSpPr>
        <p:spPr>
          <a:xfrm>
            <a:off x="4284639" y="182522"/>
            <a:ext cx="2498810" cy="50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t" anchorCtr="0">
            <a:spAutoFit/>
          </a:bodyPr>
          <a:lstStyle/>
          <a:p>
            <a:pPr algn="r"/>
            <a:r>
              <a:rPr lang="en" sz="2315" dirty="0">
                <a:solidFill>
                  <a:schemeClr val="lt1"/>
                </a:solidFill>
              </a:rPr>
              <a:t>5K Open Run</a:t>
            </a:r>
            <a:endParaRPr sz="2315" dirty="0">
              <a:solidFill>
                <a:schemeClr val="lt1"/>
              </a:solidFill>
            </a:endParaRPr>
          </a:p>
        </p:txBody>
      </p:sp>
      <p:sp>
        <p:nvSpPr>
          <p:cNvPr id="3" name="Google Shape;62;p13">
            <a:extLst>
              <a:ext uri="{FF2B5EF4-FFF2-40B4-BE49-F238E27FC236}">
                <a16:creationId xmlns:a16="http://schemas.microsoft.com/office/drawing/2014/main" id="{CD1F4734-5634-AFF5-8B44-8E7F0B69A38F}"/>
              </a:ext>
            </a:extLst>
          </p:cNvPr>
          <p:cNvSpPr/>
          <p:nvPr/>
        </p:nvSpPr>
        <p:spPr>
          <a:xfrm>
            <a:off x="4983892" y="4622766"/>
            <a:ext cx="2492148" cy="588801"/>
          </a:xfrm>
          <a:prstGeom prst="roundRect">
            <a:avLst>
              <a:gd name="adj" fmla="val 33081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t" anchorCtr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60">
                <a:latin typeface="Libre Barcode 39"/>
                <a:ea typeface="Libre Barcode 39"/>
                <a:cs typeface="Libre Barcode 39"/>
                <a:sym typeface="Libre Barcode 39"/>
              </a:rPr>
              <a:t>*OA009*</a:t>
            </a:r>
            <a:endParaRPr lang="en-US" sz="4960" dirty="0">
              <a:latin typeface="Libre Barcode 39"/>
              <a:ea typeface="Libre Barcode 39"/>
              <a:cs typeface="Libre Barcode 39"/>
              <a:sym typeface="Libre Barcode 39"/>
            </a:endParaRPr>
          </a:p>
        </p:txBody>
      </p:sp>
      <p:sp>
        <p:nvSpPr>
          <p:cNvPr id="4" name="Google Shape;64;p13">
            <a:extLst>
              <a:ext uri="{FF2B5EF4-FFF2-40B4-BE49-F238E27FC236}">
                <a16:creationId xmlns:a16="http://schemas.microsoft.com/office/drawing/2014/main" id="{D2996FA4-5B55-2912-1017-158C6084E569}"/>
              </a:ext>
            </a:extLst>
          </p:cNvPr>
          <p:cNvSpPr/>
          <p:nvPr/>
        </p:nvSpPr>
        <p:spPr>
          <a:xfrm>
            <a:off x="2307608" y="4662696"/>
            <a:ext cx="1488869" cy="508939"/>
          </a:xfrm>
          <a:prstGeom prst="roundRect">
            <a:avLst>
              <a:gd name="adj" fmla="val 36603"/>
            </a:avLst>
          </a:prstGeom>
          <a:solidFill>
            <a:srgbClr val="88080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2728">
                <a:solidFill>
                  <a:schemeClr val="lt1"/>
                </a:solidFill>
              </a:rPr>
              <a:t>O+ve</a:t>
            </a:r>
            <a:endParaRPr sz="2728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1681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F6F5CBA9-90C2-3129-DA39-EB62F60D9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marathon-bd.png">
            <a:extLst>
              <a:ext uri="{FF2B5EF4-FFF2-40B4-BE49-F238E27FC236}">
                <a16:creationId xmlns:a16="http://schemas.microsoft.com/office/drawing/2014/main" id="{C8FB7BFD-886D-DAB8-F779-E5074034174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57758"/>
          <a:stretch/>
        </p:blipFill>
        <p:spPr>
          <a:xfrm>
            <a:off x="-1" y="537667"/>
            <a:ext cx="7559675" cy="478998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6F6D5205-1D4B-1D34-B916-07AF2DF4CD56}"/>
              </a:ext>
            </a:extLst>
          </p:cNvPr>
          <p:cNvSpPr/>
          <p:nvPr/>
        </p:nvSpPr>
        <p:spPr>
          <a:xfrm>
            <a:off x="-1" y="1"/>
            <a:ext cx="4398071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gradFill>
            <a:gsLst>
              <a:gs pos="0">
                <a:srgbClr val="1F3B17"/>
              </a:gs>
              <a:gs pos="100000">
                <a:srgbClr val="356627"/>
              </a:gs>
              <a:gs pos="100000">
                <a:srgbClr val="203E13"/>
              </a:gs>
            </a:gsLst>
            <a:lin ang="2700006" scaled="0"/>
          </a:gradFill>
          <a:ln>
            <a:noFill/>
          </a:ln>
        </p:spPr>
        <p:txBody>
          <a:bodyPr/>
          <a:lstStyle/>
          <a:p>
            <a:endParaRPr lang="en-US" sz="1157" dirty="0"/>
          </a:p>
        </p:txBody>
      </p:sp>
      <p:sp>
        <p:nvSpPr>
          <p:cNvPr id="56" name="Google Shape;56;p13">
            <a:extLst>
              <a:ext uri="{FF2B5EF4-FFF2-40B4-BE49-F238E27FC236}">
                <a16:creationId xmlns:a16="http://schemas.microsoft.com/office/drawing/2014/main" id="{3EA45222-7862-66DE-F7E6-3D1152C8385D}"/>
              </a:ext>
            </a:extLst>
          </p:cNvPr>
          <p:cNvSpPr/>
          <p:nvPr/>
        </p:nvSpPr>
        <p:spPr>
          <a:xfrm rot="10800000">
            <a:off x="3247030" y="-1"/>
            <a:ext cx="4312644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solidFill>
            <a:srgbClr val="1155CC"/>
          </a:solidFill>
          <a:ln>
            <a:noFill/>
          </a:ln>
        </p:spPr>
        <p:txBody>
          <a:bodyPr/>
          <a:lstStyle/>
          <a:p>
            <a:endParaRPr lang="en-US" sz="1157"/>
          </a:p>
        </p:txBody>
      </p:sp>
      <p:sp>
        <p:nvSpPr>
          <p:cNvPr id="57" name="Google Shape;57;p13">
            <a:extLst>
              <a:ext uri="{FF2B5EF4-FFF2-40B4-BE49-F238E27FC236}">
                <a16:creationId xmlns:a16="http://schemas.microsoft.com/office/drawing/2014/main" id="{F07C2BCB-AD21-A9A9-7802-1E8B8FC14D3E}"/>
              </a:ext>
            </a:extLst>
          </p:cNvPr>
          <p:cNvSpPr txBox="1"/>
          <p:nvPr/>
        </p:nvSpPr>
        <p:spPr>
          <a:xfrm>
            <a:off x="861650" y="87013"/>
            <a:ext cx="2914989" cy="69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" sz="3555" dirty="0">
                <a:solidFill>
                  <a:schemeClr val="lt1"/>
                </a:solidFill>
              </a:rPr>
              <a:t>RunKumbh</a:t>
            </a:r>
            <a:endParaRPr sz="3555" dirty="0">
              <a:solidFill>
                <a:schemeClr val="lt1"/>
              </a:solidFill>
            </a:endParaRPr>
          </a:p>
        </p:txBody>
      </p:sp>
      <p:pic>
        <p:nvPicPr>
          <p:cNvPr id="58" name="Google Shape;58;p13" title="rvitm-logo-w.png">
            <a:extLst>
              <a:ext uri="{FF2B5EF4-FFF2-40B4-BE49-F238E27FC236}">
                <a16:creationId xmlns:a16="http://schemas.microsoft.com/office/drawing/2014/main" id="{9EB9E212-DE55-297B-0B8A-33C222AE221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4" y="87013"/>
            <a:ext cx="699916" cy="69991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9" name="Google Shape;59;p13" title="ncc-logo.png">
            <a:extLst>
              <a:ext uri="{FF2B5EF4-FFF2-40B4-BE49-F238E27FC236}">
                <a16:creationId xmlns:a16="http://schemas.microsoft.com/office/drawing/2014/main" id="{875E1CC4-7F57-9741-425F-298EDC271E0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7477" y="87013"/>
            <a:ext cx="498563" cy="747617"/>
          </a:xfrm>
          <a:prstGeom prst="rect">
            <a:avLst/>
          </a:prstGeom>
          <a:noFill/>
          <a:ln>
            <a:noFill/>
          </a:ln>
          <a:effectLst>
            <a:outerShdw blurRad="457200" dist="19050" dir="4200000" algn="bl" rotWithShape="0">
              <a:srgbClr val="000000"/>
            </a:outerShdw>
          </a:effectLst>
        </p:spPr>
      </p:pic>
      <p:pic>
        <p:nvPicPr>
          <p:cNvPr id="60" name="Google Shape;60;p13" descr="Flag of India - Wikipedia">
            <a:extLst>
              <a:ext uri="{FF2B5EF4-FFF2-40B4-BE49-F238E27FC236}">
                <a16:creationId xmlns:a16="http://schemas.microsoft.com/office/drawing/2014/main" id="{705292B8-C247-1656-4B92-AAD1BE9F9D8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580033"/>
            <a:ext cx="1120193" cy="74761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>
            <a:extLst>
              <a:ext uri="{FF2B5EF4-FFF2-40B4-BE49-F238E27FC236}">
                <a16:creationId xmlns:a16="http://schemas.microsoft.com/office/drawing/2014/main" id="{84E4C4AF-58C7-F749-9562-5A203475442C}"/>
              </a:ext>
            </a:extLst>
          </p:cNvPr>
          <p:cNvSpPr/>
          <p:nvPr/>
        </p:nvSpPr>
        <p:spPr>
          <a:xfrm>
            <a:off x="1671189" y="1951013"/>
            <a:ext cx="4210898" cy="1425624"/>
          </a:xfrm>
          <a:prstGeom prst="roundRect">
            <a:avLst>
              <a:gd name="adj" fmla="val 2743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7026"/>
              <a:t>SM034</a:t>
            </a:r>
            <a:endParaRPr sz="7026" dirty="0"/>
          </a:p>
        </p:txBody>
      </p:sp>
      <p:sp>
        <p:nvSpPr>
          <p:cNvPr id="2" name="Google Shape;76;p14">
            <a:extLst>
              <a:ext uri="{FF2B5EF4-FFF2-40B4-BE49-F238E27FC236}">
                <a16:creationId xmlns:a16="http://schemas.microsoft.com/office/drawing/2014/main" id="{BA70C0CA-50AB-820B-D43C-155F71013FFF}"/>
              </a:ext>
            </a:extLst>
          </p:cNvPr>
          <p:cNvSpPr txBox="1"/>
          <p:nvPr/>
        </p:nvSpPr>
        <p:spPr>
          <a:xfrm>
            <a:off x="4535382" y="193724"/>
            <a:ext cx="2498810" cy="508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t" anchorCtr="0">
            <a:noAutofit/>
          </a:bodyPr>
          <a:lstStyle/>
          <a:p>
            <a:r>
              <a:rPr lang="en" sz="2315" dirty="0">
                <a:solidFill>
                  <a:schemeClr val="lt1"/>
                </a:solidFill>
              </a:rPr>
              <a:t>3K Student Men</a:t>
            </a:r>
            <a:endParaRPr sz="2315" dirty="0">
              <a:solidFill>
                <a:schemeClr val="lt1"/>
              </a:solidFill>
            </a:endParaRPr>
          </a:p>
        </p:txBody>
      </p:sp>
      <p:sp>
        <p:nvSpPr>
          <p:cNvPr id="5" name="Google Shape;62;p13">
            <a:extLst>
              <a:ext uri="{FF2B5EF4-FFF2-40B4-BE49-F238E27FC236}">
                <a16:creationId xmlns:a16="http://schemas.microsoft.com/office/drawing/2014/main" id="{AC210A85-718B-3E91-331B-A7A5BD744AAE}"/>
              </a:ext>
            </a:extLst>
          </p:cNvPr>
          <p:cNvSpPr/>
          <p:nvPr/>
        </p:nvSpPr>
        <p:spPr>
          <a:xfrm>
            <a:off x="4983892" y="4622766"/>
            <a:ext cx="2492148" cy="588801"/>
          </a:xfrm>
          <a:prstGeom prst="roundRect">
            <a:avLst>
              <a:gd name="adj" fmla="val 33081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t" anchorCtr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60">
                <a:latin typeface="Libre Barcode 39"/>
                <a:ea typeface="Libre Barcode 39"/>
                <a:cs typeface="Libre Barcode 39"/>
                <a:sym typeface="Libre Barcode 39"/>
              </a:rPr>
              <a:t>*SM034*</a:t>
            </a:r>
            <a:endParaRPr lang="en-US" sz="4960" dirty="0">
              <a:latin typeface="Libre Barcode 39"/>
              <a:ea typeface="Libre Barcode 39"/>
              <a:cs typeface="Libre Barcode 39"/>
              <a:sym typeface="Libre Barcode 39"/>
            </a:endParaRPr>
          </a:p>
        </p:txBody>
      </p:sp>
      <p:sp>
        <p:nvSpPr>
          <p:cNvPr id="6" name="Google Shape;64;p13">
            <a:extLst>
              <a:ext uri="{FF2B5EF4-FFF2-40B4-BE49-F238E27FC236}">
                <a16:creationId xmlns:a16="http://schemas.microsoft.com/office/drawing/2014/main" id="{7E9B0118-4557-95FB-E88F-B53D84020A9B}"/>
              </a:ext>
            </a:extLst>
          </p:cNvPr>
          <p:cNvSpPr/>
          <p:nvPr/>
        </p:nvSpPr>
        <p:spPr>
          <a:xfrm>
            <a:off x="2307608" y="4662696"/>
            <a:ext cx="1488869" cy="508939"/>
          </a:xfrm>
          <a:prstGeom prst="roundRect">
            <a:avLst>
              <a:gd name="adj" fmla="val 36603"/>
            </a:avLst>
          </a:prstGeom>
          <a:solidFill>
            <a:srgbClr val="88080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2728">
                <a:solidFill>
                  <a:schemeClr val="lt1"/>
                </a:solidFill>
              </a:rPr>
              <a:t>A+ve</a:t>
            </a:r>
            <a:endParaRPr sz="2728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1059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F6F5CBA9-90C2-3129-DA39-EB62F60D9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marathon-bd.png">
            <a:extLst>
              <a:ext uri="{FF2B5EF4-FFF2-40B4-BE49-F238E27FC236}">
                <a16:creationId xmlns:a16="http://schemas.microsoft.com/office/drawing/2014/main" id="{C8FB7BFD-886D-DAB8-F779-E5074034174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57758"/>
          <a:stretch/>
        </p:blipFill>
        <p:spPr>
          <a:xfrm>
            <a:off x="-1" y="537667"/>
            <a:ext cx="7559675" cy="478998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6F6D5205-1D4B-1D34-B916-07AF2DF4CD56}"/>
              </a:ext>
            </a:extLst>
          </p:cNvPr>
          <p:cNvSpPr/>
          <p:nvPr/>
        </p:nvSpPr>
        <p:spPr>
          <a:xfrm>
            <a:off x="-1" y="1"/>
            <a:ext cx="4398071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gradFill>
            <a:gsLst>
              <a:gs pos="0">
                <a:srgbClr val="1F3B17"/>
              </a:gs>
              <a:gs pos="100000">
                <a:srgbClr val="356627"/>
              </a:gs>
              <a:gs pos="100000">
                <a:srgbClr val="203E13"/>
              </a:gs>
            </a:gsLst>
            <a:lin ang="2700006" scaled="0"/>
          </a:gradFill>
          <a:ln>
            <a:noFill/>
          </a:ln>
        </p:spPr>
        <p:txBody>
          <a:bodyPr/>
          <a:lstStyle/>
          <a:p>
            <a:endParaRPr lang="en-US" sz="1157" dirty="0"/>
          </a:p>
        </p:txBody>
      </p:sp>
      <p:sp>
        <p:nvSpPr>
          <p:cNvPr id="56" name="Google Shape;56;p13">
            <a:extLst>
              <a:ext uri="{FF2B5EF4-FFF2-40B4-BE49-F238E27FC236}">
                <a16:creationId xmlns:a16="http://schemas.microsoft.com/office/drawing/2014/main" id="{3EA45222-7862-66DE-F7E6-3D1152C8385D}"/>
              </a:ext>
            </a:extLst>
          </p:cNvPr>
          <p:cNvSpPr/>
          <p:nvPr/>
        </p:nvSpPr>
        <p:spPr>
          <a:xfrm rot="10800000">
            <a:off x="3247030" y="-1"/>
            <a:ext cx="4312644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solidFill>
            <a:srgbClr val="1155CC"/>
          </a:solidFill>
          <a:ln>
            <a:noFill/>
          </a:ln>
        </p:spPr>
        <p:txBody>
          <a:bodyPr/>
          <a:lstStyle/>
          <a:p>
            <a:endParaRPr lang="en-US" sz="1157"/>
          </a:p>
        </p:txBody>
      </p:sp>
      <p:sp>
        <p:nvSpPr>
          <p:cNvPr id="57" name="Google Shape;57;p13">
            <a:extLst>
              <a:ext uri="{FF2B5EF4-FFF2-40B4-BE49-F238E27FC236}">
                <a16:creationId xmlns:a16="http://schemas.microsoft.com/office/drawing/2014/main" id="{F07C2BCB-AD21-A9A9-7802-1E8B8FC14D3E}"/>
              </a:ext>
            </a:extLst>
          </p:cNvPr>
          <p:cNvSpPr txBox="1"/>
          <p:nvPr/>
        </p:nvSpPr>
        <p:spPr>
          <a:xfrm>
            <a:off x="861650" y="87013"/>
            <a:ext cx="2914989" cy="69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" sz="3555" dirty="0">
                <a:solidFill>
                  <a:schemeClr val="lt1"/>
                </a:solidFill>
              </a:rPr>
              <a:t>RunKumbh</a:t>
            </a:r>
            <a:endParaRPr sz="3555" dirty="0">
              <a:solidFill>
                <a:schemeClr val="lt1"/>
              </a:solidFill>
            </a:endParaRPr>
          </a:p>
        </p:txBody>
      </p:sp>
      <p:pic>
        <p:nvPicPr>
          <p:cNvPr id="58" name="Google Shape;58;p13" title="rvitm-logo-w.png">
            <a:extLst>
              <a:ext uri="{FF2B5EF4-FFF2-40B4-BE49-F238E27FC236}">
                <a16:creationId xmlns:a16="http://schemas.microsoft.com/office/drawing/2014/main" id="{9EB9E212-DE55-297B-0B8A-33C222AE221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4" y="87013"/>
            <a:ext cx="699916" cy="69991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9" name="Google Shape;59;p13" title="ncc-logo.png">
            <a:extLst>
              <a:ext uri="{FF2B5EF4-FFF2-40B4-BE49-F238E27FC236}">
                <a16:creationId xmlns:a16="http://schemas.microsoft.com/office/drawing/2014/main" id="{875E1CC4-7F57-9741-425F-298EDC271E0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7477" y="87013"/>
            <a:ext cx="498563" cy="747617"/>
          </a:xfrm>
          <a:prstGeom prst="rect">
            <a:avLst/>
          </a:prstGeom>
          <a:noFill/>
          <a:ln>
            <a:noFill/>
          </a:ln>
          <a:effectLst>
            <a:outerShdw blurRad="457200" dist="19050" dir="4200000" algn="bl" rotWithShape="0">
              <a:srgbClr val="000000"/>
            </a:outerShdw>
          </a:effectLst>
        </p:spPr>
      </p:pic>
      <p:pic>
        <p:nvPicPr>
          <p:cNvPr id="60" name="Google Shape;60;p13" descr="Flag of India - Wikipedia">
            <a:extLst>
              <a:ext uri="{FF2B5EF4-FFF2-40B4-BE49-F238E27FC236}">
                <a16:creationId xmlns:a16="http://schemas.microsoft.com/office/drawing/2014/main" id="{705292B8-C247-1656-4B92-AAD1BE9F9D8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580033"/>
            <a:ext cx="1120193" cy="74761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>
            <a:extLst>
              <a:ext uri="{FF2B5EF4-FFF2-40B4-BE49-F238E27FC236}">
                <a16:creationId xmlns:a16="http://schemas.microsoft.com/office/drawing/2014/main" id="{84E4C4AF-58C7-F749-9562-5A203475442C}"/>
              </a:ext>
            </a:extLst>
          </p:cNvPr>
          <p:cNvSpPr/>
          <p:nvPr/>
        </p:nvSpPr>
        <p:spPr>
          <a:xfrm>
            <a:off x="1671189" y="1951013"/>
            <a:ext cx="4210898" cy="1425624"/>
          </a:xfrm>
          <a:prstGeom prst="roundRect">
            <a:avLst>
              <a:gd name="adj" fmla="val 2743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7026"/>
              <a:t>SM035</a:t>
            </a:r>
            <a:endParaRPr sz="7026" dirty="0"/>
          </a:p>
        </p:txBody>
      </p:sp>
      <p:sp>
        <p:nvSpPr>
          <p:cNvPr id="2" name="Google Shape;76;p14">
            <a:extLst>
              <a:ext uri="{FF2B5EF4-FFF2-40B4-BE49-F238E27FC236}">
                <a16:creationId xmlns:a16="http://schemas.microsoft.com/office/drawing/2014/main" id="{BA70C0CA-50AB-820B-D43C-155F71013FFF}"/>
              </a:ext>
            </a:extLst>
          </p:cNvPr>
          <p:cNvSpPr txBox="1"/>
          <p:nvPr/>
        </p:nvSpPr>
        <p:spPr>
          <a:xfrm>
            <a:off x="4535382" y="193724"/>
            <a:ext cx="2498810" cy="508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t" anchorCtr="0">
            <a:noAutofit/>
          </a:bodyPr>
          <a:lstStyle/>
          <a:p>
            <a:r>
              <a:rPr lang="en" sz="2315" dirty="0">
                <a:solidFill>
                  <a:schemeClr val="lt1"/>
                </a:solidFill>
              </a:rPr>
              <a:t>3K Student Men</a:t>
            </a:r>
            <a:endParaRPr sz="2315" dirty="0">
              <a:solidFill>
                <a:schemeClr val="lt1"/>
              </a:solidFill>
            </a:endParaRPr>
          </a:p>
        </p:txBody>
      </p:sp>
      <p:sp>
        <p:nvSpPr>
          <p:cNvPr id="5" name="Google Shape;62;p13">
            <a:extLst>
              <a:ext uri="{FF2B5EF4-FFF2-40B4-BE49-F238E27FC236}">
                <a16:creationId xmlns:a16="http://schemas.microsoft.com/office/drawing/2014/main" id="{AC210A85-718B-3E91-331B-A7A5BD744AAE}"/>
              </a:ext>
            </a:extLst>
          </p:cNvPr>
          <p:cNvSpPr/>
          <p:nvPr/>
        </p:nvSpPr>
        <p:spPr>
          <a:xfrm>
            <a:off x="4983892" y="4622766"/>
            <a:ext cx="2492148" cy="588801"/>
          </a:xfrm>
          <a:prstGeom prst="roundRect">
            <a:avLst>
              <a:gd name="adj" fmla="val 33081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t" anchorCtr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60">
                <a:latin typeface="Libre Barcode 39"/>
                <a:ea typeface="Libre Barcode 39"/>
                <a:cs typeface="Libre Barcode 39"/>
                <a:sym typeface="Libre Barcode 39"/>
              </a:rPr>
              <a:t>*SM035*</a:t>
            </a:r>
            <a:endParaRPr lang="en-US" sz="4960" dirty="0">
              <a:latin typeface="Libre Barcode 39"/>
              <a:ea typeface="Libre Barcode 39"/>
              <a:cs typeface="Libre Barcode 39"/>
              <a:sym typeface="Libre Barcode 39"/>
            </a:endParaRPr>
          </a:p>
        </p:txBody>
      </p:sp>
      <p:sp>
        <p:nvSpPr>
          <p:cNvPr id="6" name="Google Shape;64;p13">
            <a:extLst>
              <a:ext uri="{FF2B5EF4-FFF2-40B4-BE49-F238E27FC236}">
                <a16:creationId xmlns:a16="http://schemas.microsoft.com/office/drawing/2014/main" id="{7E9B0118-4557-95FB-E88F-B53D84020A9B}"/>
              </a:ext>
            </a:extLst>
          </p:cNvPr>
          <p:cNvSpPr/>
          <p:nvPr/>
        </p:nvSpPr>
        <p:spPr>
          <a:xfrm>
            <a:off x="2307608" y="4662696"/>
            <a:ext cx="1488869" cy="508939"/>
          </a:xfrm>
          <a:prstGeom prst="roundRect">
            <a:avLst>
              <a:gd name="adj" fmla="val 36603"/>
            </a:avLst>
          </a:prstGeom>
          <a:solidFill>
            <a:srgbClr val="88080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2728">
                <a:solidFill>
                  <a:schemeClr val="lt1"/>
                </a:solidFill>
              </a:rPr>
              <a:t>AB+ve</a:t>
            </a:r>
            <a:endParaRPr sz="2728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2115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F6F5CBA9-90C2-3129-DA39-EB62F60D9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marathon-bd.png">
            <a:extLst>
              <a:ext uri="{FF2B5EF4-FFF2-40B4-BE49-F238E27FC236}">
                <a16:creationId xmlns:a16="http://schemas.microsoft.com/office/drawing/2014/main" id="{C8FB7BFD-886D-DAB8-F779-E5074034174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57758"/>
          <a:stretch/>
        </p:blipFill>
        <p:spPr>
          <a:xfrm>
            <a:off x="-1" y="537667"/>
            <a:ext cx="7559675" cy="478998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6F6D5205-1D4B-1D34-B916-07AF2DF4CD56}"/>
              </a:ext>
            </a:extLst>
          </p:cNvPr>
          <p:cNvSpPr/>
          <p:nvPr/>
        </p:nvSpPr>
        <p:spPr>
          <a:xfrm>
            <a:off x="-1" y="1"/>
            <a:ext cx="4398071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gradFill>
            <a:gsLst>
              <a:gs pos="0">
                <a:srgbClr val="1F3B17"/>
              </a:gs>
              <a:gs pos="100000">
                <a:srgbClr val="356627"/>
              </a:gs>
              <a:gs pos="100000">
                <a:srgbClr val="203E13"/>
              </a:gs>
            </a:gsLst>
            <a:lin ang="2700006" scaled="0"/>
          </a:gradFill>
          <a:ln>
            <a:noFill/>
          </a:ln>
        </p:spPr>
        <p:txBody>
          <a:bodyPr/>
          <a:lstStyle/>
          <a:p>
            <a:endParaRPr lang="en-US" sz="1157" dirty="0"/>
          </a:p>
        </p:txBody>
      </p:sp>
      <p:sp>
        <p:nvSpPr>
          <p:cNvPr id="56" name="Google Shape;56;p13">
            <a:extLst>
              <a:ext uri="{FF2B5EF4-FFF2-40B4-BE49-F238E27FC236}">
                <a16:creationId xmlns:a16="http://schemas.microsoft.com/office/drawing/2014/main" id="{3EA45222-7862-66DE-F7E6-3D1152C8385D}"/>
              </a:ext>
            </a:extLst>
          </p:cNvPr>
          <p:cNvSpPr/>
          <p:nvPr/>
        </p:nvSpPr>
        <p:spPr>
          <a:xfrm rot="10800000">
            <a:off x="3247030" y="-1"/>
            <a:ext cx="4312644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solidFill>
            <a:srgbClr val="1155CC"/>
          </a:solidFill>
          <a:ln>
            <a:noFill/>
          </a:ln>
        </p:spPr>
        <p:txBody>
          <a:bodyPr/>
          <a:lstStyle/>
          <a:p>
            <a:endParaRPr lang="en-US" sz="1157"/>
          </a:p>
        </p:txBody>
      </p:sp>
      <p:sp>
        <p:nvSpPr>
          <p:cNvPr id="57" name="Google Shape;57;p13">
            <a:extLst>
              <a:ext uri="{FF2B5EF4-FFF2-40B4-BE49-F238E27FC236}">
                <a16:creationId xmlns:a16="http://schemas.microsoft.com/office/drawing/2014/main" id="{F07C2BCB-AD21-A9A9-7802-1E8B8FC14D3E}"/>
              </a:ext>
            </a:extLst>
          </p:cNvPr>
          <p:cNvSpPr txBox="1"/>
          <p:nvPr/>
        </p:nvSpPr>
        <p:spPr>
          <a:xfrm>
            <a:off x="861650" y="87013"/>
            <a:ext cx="2914989" cy="69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" sz="3555" dirty="0">
                <a:solidFill>
                  <a:schemeClr val="lt1"/>
                </a:solidFill>
              </a:rPr>
              <a:t>RunKumbh</a:t>
            </a:r>
            <a:endParaRPr sz="3555" dirty="0">
              <a:solidFill>
                <a:schemeClr val="lt1"/>
              </a:solidFill>
            </a:endParaRPr>
          </a:p>
        </p:txBody>
      </p:sp>
      <p:pic>
        <p:nvPicPr>
          <p:cNvPr id="58" name="Google Shape;58;p13" title="rvitm-logo-w.png">
            <a:extLst>
              <a:ext uri="{FF2B5EF4-FFF2-40B4-BE49-F238E27FC236}">
                <a16:creationId xmlns:a16="http://schemas.microsoft.com/office/drawing/2014/main" id="{9EB9E212-DE55-297B-0B8A-33C222AE221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4" y="87013"/>
            <a:ext cx="699916" cy="69991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9" name="Google Shape;59;p13" title="ncc-logo.png">
            <a:extLst>
              <a:ext uri="{FF2B5EF4-FFF2-40B4-BE49-F238E27FC236}">
                <a16:creationId xmlns:a16="http://schemas.microsoft.com/office/drawing/2014/main" id="{875E1CC4-7F57-9741-425F-298EDC271E0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7477" y="87013"/>
            <a:ext cx="498563" cy="747617"/>
          </a:xfrm>
          <a:prstGeom prst="rect">
            <a:avLst/>
          </a:prstGeom>
          <a:noFill/>
          <a:ln>
            <a:noFill/>
          </a:ln>
          <a:effectLst>
            <a:outerShdw blurRad="457200" dist="19050" dir="4200000" algn="bl" rotWithShape="0">
              <a:srgbClr val="000000"/>
            </a:outerShdw>
          </a:effectLst>
        </p:spPr>
      </p:pic>
      <p:pic>
        <p:nvPicPr>
          <p:cNvPr id="60" name="Google Shape;60;p13" descr="Flag of India - Wikipedia">
            <a:extLst>
              <a:ext uri="{FF2B5EF4-FFF2-40B4-BE49-F238E27FC236}">
                <a16:creationId xmlns:a16="http://schemas.microsoft.com/office/drawing/2014/main" id="{705292B8-C247-1656-4B92-AAD1BE9F9D8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580033"/>
            <a:ext cx="1120193" cy="74761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>
            <a:extLst>
              <a:ext uri="{FF2B5EF4-FFF2-40B4-BE49-F238E27FC236}">
                <a16:creationId xmlns:a16="http://schemas.microsoft.com/office/drawing/2014/main" id="{84E4C4AF-58C7-F749-9562-5A203475442C}"/>
              </a:ext>
            </a:extLst>
          </p:cNvPr>
          <p:cNvSpPr/>
          <p:nvPr/>
        </p:nvSpPr>
        <p:spPr>
          <a:xfrm>
            <a:off x="1671189" y="1951013"/>
            <a:ext cx="4210898" cy="1425624"/>
          </a:xfrm>
          <a:prstGeom prst="roundRect">
            <a:avLst>
              <a:gd name="adj" fmla="val 2743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7026"/>
              <a:t>SM036</a:t>
            </a:r>
            <a:endParaRPr sz="7026" dirty="0"/>
          </a:p>
        </p:txBody>
      </p:sp>
      <p:sp>
        <p:nvSpPr>
          <p:cNvPr id="2" name="Google Shape;76;p14">
            <a:extLst>
              <a:ext uri="{FF2B5EF4-FFF2-40B4-BE49-F238E27FC236}">
                <a16:creationId xmlns:a16="http://schemas.microsoft.com/office/drawing/2014/main" id="{BA70C0CA-50AB-820B-D43C-155F71013FFF}"/>
              </a:ext>
            </a:extLst>
          </p:cNvPr>
          <p:cNvSpPr txBox="1"/>
          <p:nvPr/>
        </p:nvSpPr>
        <p:spPr>
          <a:xfrm>
            <a:off x="4535382" y="193724"/>
            <a:ext cx="2498810" cy="508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t" anchorCtr="0">
            <a:noAutofit/>
          </a:bodyPr>
          <a:lstStyle/>
          <a:p>
            <a:r>
              <a:rPr lang="en" sz="2315" dirty="0">
                <a:solidFill>
                  <a:schemeClr val="lt1"/>
                </a:solidFill>
              </a:rPr>
              <a:t>3K Student Men</a:t>
            </a:r>
            <a:endParaRPr sz="2315" dirty="0">
              <a:solidFill>
                <a:schemeClr val="lt1"/>
              </a:solidFill>
            </a:endParaRPr>
          </a:p>
        </p:txBody>
      </p:sp>
      <p:sp>
        <p:nvSpPr>
          <p:cNvPr id="5" name="Google Shape;62;p13">
            <a:extLst>
              <a:ext uri="{FF2B5EF4-FFF2-40B4-BE49-F238E27FC236}">
                <a16:creationId xmlns:a16="http://schemas.microsoft.com/office/drawing/2014/main" id="{AC210A85-718B-3E91-331B-A7A5BD744AAE}"/>
              </a:ext>
            </a:extLst>
          </p:cNvPr>
          <p:cNvSpPr/>
          <p:nvPr/>
        </p:nvSpPr>
        <p:spPr>
          <a:xfrm>
            <a:off x="4983892" y="4622766"/>
            <a:ext cx="2492148" cy="588801"/>
          </a:xfrm>
          <a:prstGeom prst="roundRect">
            <a:avLst>
              <a:gd name="adj" fmla="val 33081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t" anchorCtr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60">
                <a:latin typeface="Libre Barcode 39"/>
                <a:ea typeface="Libre Barcode 39"/>
                <a:cs typeface="Libre Barcode 39"/>
                <a:sym typeface="Libre Barcode 39"/>
              </a:rPr>
              <a:t>*SM036*</a:t>
            </a:r>
            <a:endParaRPr lang="en-US" sz="4960" dirty="0">
              <a:latin typeface="Libre Barcode 39"/>
              <a:ea typeface="Libre Barcode 39"/>
              <a:cs typeface="Libre Barcode 39"/>
              <a:sym typeface="Libre Barcode 39"/>
            </a:endParaRPr>
          </a:p>
        </p:txBody>
      </p:sp>
      <p:sp>
        <p:nvSpPr>
          <p:cNvPr id="6" name="Google Shape;64;p13">
            <a:extLst>
              <a:ext uri="{FF2B5EF4-FFF2-40B4-BE49-F238E27FC236}">
                <a16:creationId xmlns:a16="http://schemas.microsoft.com/office/drawing/2014/main" id="{7E9B0118-4557-95FB-E88F-B53D84020A9B}"/>
              </a:ext>
            </a:extLst>
          </p:cNvPr>
          <p:cNvSpPr/>
          <p:nvPr/>
        </p:nvSpPr>
        <p:spPr>
          <a:xfrm>
            <a:off x="2307608" y="4662696"/>
            <a:ext cx="1488869" cy="508939"/>
          </a:xfrm>
          <a:prstGeom prst="roundRect">
            <a:avLst>
              <a:gd name="adj" fmla="val 36603"/>
            </a:avLst>
          </a:prstGeom>
          <a:solidFill>
            <a:srgbClr val="88080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2728">
                <a:solidFill>
                  <a:schemeClr val="lt1"/>
                </a:solidFill>
              </a:rPr>
              <a:t>B+ve</a:t>
            </a:r>
            <a:endParaRPr sz="2728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843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F6F5CBA9-90C2-3129-DA39-EB62F60D9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marathon-bd.png">
            <a:extLst>
              <a:ext uri="{FF2B5EF4-FFF2-40B4-BE49-F238E27FC236}">
                <a16:creationId xmlns:a16="http://schemas.microsoft.com/office/drawing/2014/main" id="{C8FB7BFD-886D-DAB8-F779-E5074034174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57758"/>
          <a:stretch/>
        </p:blipFill>
        <p:spPr>
          <a:xfrm>
            <a:off x="-1" y="537667"/>
            <a:ext cx="7559675" cy="478998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6F6D5205-1D4B-1D34-B916-07AF2DF4CD56}"/>
              </a:ext>
            </a:extLst>
          </p:cNvPr>
          <p:cNvSpPr/>
          <p:nvPr/>
        </p:nvSpPr>
        <p:spPr>
          <a:xfrm>
            <a:off x="-1" y="1"/>
            <a:ext cx="4398071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gradFill>
            <a:gsLst>
              <a:gs pos="0">
                <a:srgbClr val="1F3B17"/>
              </a:gs>
              <a:gs pos="100000">
                <a:srgbClr val="356627"/>
              </a:gs>
              <a:gs pos="100000">
                <a:srgbClr val="203E13"/>
              </a:gs>
            </a:gsLst>
            <a:lin ang="2700006" scaled="0"/>
          </a:gradFill>
          <a:ln>
            <a:noFill/>
          </a:ln>
        </p:spPr>
        <p:txBody>
          <a:bodyPr/>
          <a:lstStyle/>
          <a:p>
            <a:endParaRPr lang="en-US" sz="1157" dirty="0"/>
          </a:p>
        </p:txBody>
      </p:sp>
      <p:sp>
        <p:nvSpPr>
          <p:cNvPr id="56" name="Google Shape;56;p13">
            <a:extLst>
              <a:ext uri="{FF2B5EF4-FFF2-40B4-BE49-F238E27FC236}">
                <a16:creationId xmlns:a16="http://schemas.microsoft.com/office/drawing/2014/main" id="{3EA45222-7862-66DE-F7E6-3D1152C8385D}"/>
              </a:ext>
            </a:extLst>
          </p:cNvPr>
          <p:cNvSpPr/>
          <p:nvPr/>
        </p:nvSpPr>
        <p:spPr>
          <a:xfrm rot="10800000">
            <a:off x="3247030" y="-1"/>
            <a:ext cx="4312644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solidFill>
            <a:srgbClr val="1155CC"/>
          </a:solidFill>
          <a:ln>
            <a:noFill/>
          </a:ln>
        </p:spPr>
        <p:txBody>
          <a:bodyPr/>
          <a:lstStyle/>
          <a:p>
            <a:endParaRPr lang="en-US" sz="1157"/>
          </a:p>
        </p:txBody>
      </p:sp>
      <p:sp>
        <p:nvSpPr>
          <p:cNvPr id="57" name="Google Shape;57;p13">
            <a:extLst>
              <a:ext uri="{FF2B5EF4-FFF2-40B4-BE49-F238E27FC236}">
                <a16:creationId xmlns:a16="http://schemas.microsoft.com/office/drawing/2014/main" id="{F07C2BCB-AD21-A9A9-7802-1E8B8FC14D3E}"/>
              </a:ext>
            </a:extLst>
          </p:cNvPr>
          <p:cNvSpPr txBox="1"/>
          <p:nvPr/>
        </p:nvSpPr>
        <p:spPr>
          <a:xfrm>
            <a:off x="861650" y="87013"/>
            <a:ext cx="2914989" cy="69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" sz="3555" dirty="0">
                <a:solidFill>
                  <a:schemeClr val="lt1"/>
                </a:solidFill>
              </a:rPr>
              <a:t>RunKumbh</a:t>
            </a:r>
            <a:endParaRPr sz="3555" dirty="0">
              <a:solidFill>
                <a:schemeClr val="lt1"/>
              </a:solidFill>
            </a:endParaRPr>
          </a:p>
        </p:txBody>
      </p:sp>
      <p:pic>
        <p:nvPicPr>
          <p:cNvPr id="58" name="Google Shape;58;p13" title="rvitm-logo-w.png">
            <a:extLst>
              <a:ext uri="{FF2B5EF4-FFF2-40B4-BE49-F238E27FC236}">
                <a16:creationId xmlns:a16="http://schemas.microsoft.com/office/drawing/2014/main" id="{9EB9E212-DE55-297B-0B8A-33C222AE221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4" y="87013"/>
            <a:ext cx="699916" cy="69991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9" name="Google Shape;59;p13" title="ncc-logo.png">
            <a:extLst>
              <a:ext uri="{FF2B5EF4-FFF2-40B4-BE49-F238E27FC236}">
                <a16:creationId xmlns:a16="http://schemas.microsoft.com/office/drawing/2014/main" id="{875E1CC4-7F57-9741-425F-298EDC271E0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7477" y="87013"/>
            <a:ext cx="498563" cy="747617"/>
          </a:xfrm>
          <a:prstGeom prst="rect">
            <a:avLst/>
          </a:prstGeom>
          <a:noFill/>
          <a:ln>
            <a:noFill/>
          </a:ln>
          <a:effectLst>
            <a:outerShdw blurRad="457200" dist="19050" dir="4200000" algn="bl" rotWithShape="0">
              <a:srgbClr val="000000"/>
            </a:outerShdw>
          </a:effectLst>
        </p:spPr>
      </p:pic>
      <p:pic>
        <p:nvPicPr>
          <p:cNvPr id="60" name="Google Shape;60;p13" descr="Flag of India - Wikipedia">
            <a:extLst>
              <a:ext uri="{FF2B5EF4-FFF2-40B4-BE49-F238E27FC236}">
                <a16:creationId xmlns:a16="http://schemas.microsoft.com/office/drawing/2014/main" id="{705292B8-C247-1656-4B92-AAD1BE9F9D8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580033"/>
            <a:ext cx="1120193" cy="74761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>
            <a:extLst>
              <a:ext uri="{FF2B5EF4-FFF2-40B4-BE49-F238E27FC236}">
                <a16:creationId xmlns:a16="http://schemas.microsoft.com/office/drawing/2014/main" id="{84E4C4AF-58C7-F749-9562-5A203475442C}"/>
              </a:ext>
            </a:extLst>
          </p:cNvPr>
          <p:cNvSpPr/>
          <p:nvPr/>
        </p:nvSpPr>
        <p:spPr>
          <a:xfrm>
            <a:off x="1671189" y="1951013"/>
            <a:ext cx="4210898" cy="1425624"/>
          </a:xfrm>
          <a:prstGeom prst="roundRect">
            <a:avLst>
              <a:gd name="adj" fmla="val 2743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7026"/>
              <a:t>SM037</a:t>
            </a:r>
            <a:endParaRPr sz="7026" dirty="0"/>
          </a:p>
        </p:txBody>
      </p:sp>
      <p:sp>
        <p:nvSpPr>
          <p:cNvPr id="2" name="Google Shape;76;p14">
            <a:extLst>
              <a:ext uri="{FF2B5EF4-FFF2-40B4-BE49-F238E27FC236}">
                <a16:creationId xmlns:a16="http://schemas.microsoft.com/office/drawing/2014/main" id="{BA70C0CA-50AB-820B-D43C-155F71013FFF}"/>
              </a:ext>
            </a:extLst>
          </p:cNvPr>
          <p:cNvSpPr txBox="1"/>
          <p:nvPr/>
        </p:nvSpPr>
        <p:spPr>
          <a:xfrm>
            <a:off x="4535382" y="193724"/>
            <a:ext cx="2498810" cy="508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t" anchorCtr="0">
            <a:noAutofit/>
          </a:bodyPr>
          <a:lstStyle/>
          <a:p>
            <a:r>
              <a:rPr lang="en" sz="2315" dirty="0">
                <a:solidFill>
                  <a:schemeClr val="lt1"/>
                </a:solidFill>
              </a:rPr>
              <a:t>3K Student Men</a:t>
            </a:r>
            <a:endParaRPr sz="2315" dirty="0">
              <a:solidFill>
                <a:schemeClr val="lt1"/>
              </a:solidFill>
            </a:endParaRPr>
          </a:p>
        </p:txBody>
      </p:sp>
      <p:sp>
        <p:nvSpPr>
          <p:cNvPr id="5" name="Google Shape;62;p13">
            <a:extLst>
              <a:ext uri="{FF2B5EF4-FFF2-40B4-BE49-F238E27FC236}">
                <a16:creationId xmlns:a16="http://schemas.microsoft.com/office/drawing/2014/main" id="{AC210A85-718B-3E91-331B-A7A5BD744AAE}"/>
              </a:ext>
            </a:extLst>
          </p:cNvPr>
          <p:cNvSpPr/>
          <p:nvPr/>
        </p:nvSpPr>
        <p:spPr>
          <a:xfrm>
            <a:off x="4983892" y="4622766"/>
            <a:ext cx="2492148" cy="588801"/>
          </a:xfrm>
          <a:prstGeom prst="roundRect">
            <a:avLst>
              <a:gd name="adj" fmla="val 33081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t" anchorCtr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60">
                <a:latin typeface="Libre Barcode 39"/>
                <a:ea typeface="Libre Barcode 39"/>
                <a:cs typeface="Libre Barcode 39"/>
                <a:sym typeface="Libre Barcode 39"/>
              </a:rPr>
              <a:t>*SM037*</a:t>
            </a:r>
            <a:endParaRPr lang="en-US" sz="4960" dirty="0">
              <a:latin typeface="Libre Barcode 39"/>
              <a:ea typeface="Libre Barcode 39"/>
              <a:cs typeface="Libre Barcode 39"/>
              <a:sym typeface="Libre Barcode 39"/>
            </a:endParaRPr>
          </a:p>
        </p:txBody>
      </p:sp>
      <p:sp>
        <p:nvSpPr>
          <p:cNvPr id="6" name="Google Shape;64;p13">
            <a:extLst>
              <a:ext uri="{FF2B5EF4-FFF2-40B4-BE49-F238E27FC236}">
                <a16:creationId xmlns:a16="http://schemas.microsoft.com/office/drawing/2014/main" id="{7E9B0118-4557-95FB-E88F-B53D84020A9B}"/>
              </a:ext>
            </a:extLst>
          </p:cNvPr>
          <p:cNvSpPr/>
          <p:nvPr/>
        </p:nvSpPr>
        <p:spPr>
          <a:xfrm>
            <a:off x="2307608" y="4662696"/>
            <a:ext cx="1488869" cy="508939"/>
          </a:xfrm>
          <a:prstGeom prst="roundRect">
            <a:avLst>
              <a:gd name="adj" fmla="val 36603"/>
            </a:avLst>
          </a:prstGeom>
          <a:solidFill>
            <a:srgbClr val="88080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2728">
                <a:solidFill>
                  <a:schemeClr val="lt1"/>
                </a:solidFill>
              </a:rPr>
              <a:t>O+ve</a:t>
            </a:r>
            <a:endParaRPr sz="2728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1184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34C3DA21-AD3D-291B-7C7C-D7C0CF6C9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marathon-bd.png">
            <a:extLst>
              <a:ext uri="{FF2B5EF4-FFF2-40B4-BE49-F238E27FC236}">
                <a16:creationId xmlns:a16="http://schemas.microsoft.com/office/drawing/2014/main" id="{C0274DE9-309E-539C-F8B8-07B4CB9FDD8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57758"/>
          <a:stretch/>
        </p:blipFill>
        <p:spPr>
          <a:xfrm>
            <a:off x="-1" y="537667"/>
            <a:ext cx="7559675" cy="478998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173E159B-EAF2-BFA9-78F1-7258B710266A}"/>
              </a:ext>
            </a:extLst>
          </p:cNvPr>
          <p:cNvSpPr/>
          <p:nvPr/>
        </p:nvSpPr>
        <p:spPr>
          <a:xfrm>
            <a:off x="-1" y="1"/>
            <a:ext cx="4398071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gradFill>
            <a:gsLst>
              <a:gs pos="0">
                <a:srgbClr val="1F3B17"/>
              </a:gs>
              <a:gs pos="100000">
                <a:srgbClr val="356627"/>
              </a:gs>
              <a:gs pos="100000">
                <a:srgbClr val="203E13"/>
              </a:gs>
            </a:gsLst>
            <a:lin ang="2700006" scaled="0"/>
          </a:gradFill>
          <a:ln>
            <a:noFill/>
          </a:ln>
        </p:spPr>
        <p:txBody>
          <a:bodyPr/>
          <a:lstStyle/>
          <a:p>
            <a:endParaRPr lang="en-US" sz="1157" dirty="0"/>
          </a:p>
        </p:txBody>
      </p:sp>
      <p:sp>
        <p:nvSpPr>
          <p:cNvPr id="56" name="Google Shape;56;p13">
            <a:extLst>
              <a:ext uri="{FF2B5EF4-FFF2-40B4-BE49-F238E27FC236}">
                <a16:creationId xmlns:a16="http://schemas.microsoft.com/office/drawing/2014/main" id="{A1166837-3BC8-C536-AB43-9235B50CB5B9}"/>
              </a:ext>
            </a:extLst>
          </p:cNvPr>
          <p:cNvSpPr/>
          <p:nvPr/>
        </p:nvSpPr>
        <p:spPr>
          <a:xfrm rot="10800000">
            <a:off x="3247029" y="-1"/>
            <a:ext cx="4312645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solidFill>
            <a:srgbClr val="00B000"/>
          </a:solidFill>
          <a:ln>
            <a:noFill/>
          </a:ln>
        </p:spPr>
        <p:txBody>
          <a:bodyPr/>
          <a:lstStyle/>
          <a:p>
            <a:endParaRPr lang="en-US" sz="1157"/>
          </a:p>
        </p:txBody>
      </p:sp>
      <p:sp>
        <p:nvSpPr>
          <p:cNvPr id="57" name="Google Shape;57;p13">
            <a:extLst>
              <a:ext uri="{FF2B5EF4-FFF2-40B4-BE49-F238E27FC236}">
                <a16:creationId xmlns:a16="http://schemas.microsoft.com/office/drawing/2014/main" id="{3B55FACF-D616-2AB2-6315-64526C3C632D}"/>
              </a:ext>
            </a:extLst>
          </p:cNvPr>
          <p:cNvSpPr txBox="1"/>
          <p:nvPr/>
        </p:nvSpPr>
        <p:spPr>
          <a:xfrm>
            <a:off x="861650" y="87013"/>
            <a:ext cx="2914989" cy="69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" sz="3555" dirty="0">
                <a:solidFill>
                  <a:schemeClr val="lt1"/>
                </a:solidFill>
              </a:rPr>
              <a:t>RunKumbh</a:t>
            </a:r>
            <a:endParaRPr sz="3555" dirty="0">
              <a:solidFill>
                <a:schemeClr val="lt1"/>
              </a:solidFill>
            </a:endParaRPr>
          </a:p>
        </p:txBody>
      </p:sp>
      <p:pic>
        <p:nvPicPr>
          <p:cNvPr id="58" name="Google Shape;58;p13" title="rvitm-logo-w.png">
            <a:extLst>
              <a:ext uri="{FF2B5EF4-FFF2-40B4-BE49-F238E27FC236}">
                <a16:creationId xmlns:a16="http://schemas.microsoft.com/office/drawing/2014/main" id="{9E2442EA-058F-9F62-3D16-A8EC52BCF48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4" y="87013"/>
            <a:ext cx="699916" cy="69991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9" name="Google Shape;59;p13" title="ncc-logo.png">
            <a:extLst>
              <a:ext uri="{FF2B5EF4-FFF2-40B4-BE49-F238E27FC236}">
                <a16:creationId xmlns:a16="http://schemas.microsoft.com/office/drawing/2014/main" id="{A86E8F77-D6E1-D057-44C2-EDDBBC66848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7477" y="87013"/>
            <a:ext cx="498563" cy="747617"/>
          </a:xfrm>
          <a:prstGeom prst="rect">
            <a:avLst/>
          </a:prstGeom>
          <a:noFill/>
          <a:ln>
            <a:noFill/>
          </a:ln>
          <a:effectLst>
            <a:outerShdw blurRad="457200" dist="19050" dir="4200000" algn="bl" rotWithShape="0">
              <a:srgbClr val="000000"/>
            </a:outerShdw>
          </a:effectLst>
        </p:spPr>
      </p:pic>
      <p:pic>
        <p:nvPicPr>
          <p:cNvPr id="60" name="Google Shape;60;p13" descr="Flag of India - Wikipedia">
            <a:extLst>
              <a:ext uri="{FF2B5EF4-FFF2-40B4-BE49-F238E27FC236}">
                <a16:creationId xmlns:a16="http://schemas.microsoft.com/office/drawing/2014/main" id="{11464F17-173C-D754-2260-8060855CF69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580033"/>
            <a:ext cx="1120193" cy="74761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>
            <a:extLst>
              <a:ext uri="{FF2B5EF4-FFF2-40B4-BE49-F238E27FC236}">
                <a16:creationId xmlns:a16="http://schemas.microsoft.com/office/drawing/2014/main" id="{CC3EF6B8-ECA2-ED12-41A1-71396F5CF344}"/>
              </a:ext>
            </a:extLst>
          </p:cNvPr>
          <p:cNvSpPr/>
          <p:nvPr/>
        </p:nvSpPr>
        <p:spPr>
          <a:xfrm>
            <a:off x="1671189" y="1951013"/>
            <a:ext cx="4210898" cy="1425624"/>
          </a:xfrm>
          <a:prstGeom prst="roundRect">
            <a:avLst>
              <a:gd name="adj" fmla="val 2743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7026"/>
              <a:t>OA010</a:t>
            </a:r>
            <a:endParaRPr sz="7026" dirty="0"/>
          </a:p>
        </p:txBody>
      </p:sp>
      <p:sp>
        <p:nvSpPr>
          <p:cNvPr id="2" name="Google Shape;92;p15">
            <a:extLst>
              <a:ext uri="{FF2B5EF4-FFF2-40B4-BE49-F238E27FC236}">
                <a16:creationId xmlns:a16="http://schemas.microsoft.com/office/drawing/2014/main" id="{6CFE5EA2-06FF-5E5D-21CF-32D79AC1C845}"/>
              </a:ext>
            </a:extLst>
          </p:cNvPr>
          <p:cNvSpPr txBox="1"/>
          <p:nvPr/>
        </p:nvSpPr>
        <p:spPr>
          <a:xfrm>
            <a:off x="4284639" y="182522"/>
            <a:ext cx="2498810" cy="50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t" anchorCtr="0">
            <a:spAutoFit/>
          </a:bodyPr>
          <a:lstStyle/>
          <a:p>
            <a:pPr algn="r"/>
            <a:r>
              <a:rPr lang="en" sz="2315" dirty="0">
                <a:solidFill>
                  <a:schemeClr val="lt1"/>
                </a:solidFill>
              </a:rPr>
              <a:t>5K Open Run</a:t>
            </a:r>
            <a:endParaRPr sz="2315" dirty="0">
              <a:solidFill>
                <a:schemeClr val="lt1"/>
              </a:solidFill>
            </a:endParaRPr>
          </a:p>
        </p:txBody>
      </p:sp>
      <p:sp>
        <p:nvSpPr>
          <p:cNvPr id="3" name="Google Shape;62;p13">
            <a:extLst>
              <a:ext uri="{FF2B5EF4-FFF2-40B4-BE49-F238E27FC236}">
                <a16:creationId xmlns:a16="http://schemas.microsoft.com/office/drawing/2014/main" id="{CD1F4734-5634-AFF5-8B44-8E7F0B69A38F}"/>
              </a:ext>
            </a:extLst>
          </p:cNvPr>
          <p:cNvSpPr/>
          <p:nvPr/>
        </p:nvSpPr>
        <p:spPr>
          <a:xfrm>
            <a:off x="4983892" y="4622766"/>
            <a:ext cx="2492148" cy="588801"/>
          </a:xfrm>
          <a:prstGeom prst="roundRect">
            <a:avLst>
              <a:gd name="adj" fmla="val 33081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t" anchorCtr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60">
                <a:latin typeface="Libre Barcode 39"/>
                <a:ea typeface="Libre Barcode 39"/>
                <a:cs typeface="Libre Barcode 39"/>
                <a:sym typeface="Libre Barcode 39"/>
              </a:rPr>
              <a:t>*OA010*</a:t>
            </a:r>
            <a:endParaRPr lang="en-US" sz="4960" dirty="0">
              <a:latin typeface="Libre Barcode 39"/>
              <a:ea typeface="Libre Barcode 39"/>
              <a:cs typeface="Libre Barcode 39"/>
              <a:sym typeface="Libre Barcode 39"/>
            </a:endParaRPr>
          </a:p>
        </p:txBody>
      </p:sp>
      <p:sp>
        <p:nvSpPr>
          <p:cNvPr id="4" name="Google Shape;64;p13">
            <a:extLst>
              <a:ext uri="{FF2B5EF4-FFF2-40B4-BE49-F238E27FC236}">
                <a16:creationId xmlns:a16="http://schemas.microsoft.com/office/drawing/2014/main" id="{D2996FA4-5B55-2912-1017-158C6084E569}"/>
              </a:ext>
            </a:extLst>
          </p:cNvPr>
          <p:cNvSpPr/>
          <p:nvPr/>
        </p:nvSpPr>
        <p:spPr>
          <a:xfrm>
            <a:off x="2307608" y="4662696"/>
            <a:ext cx="1488869" cy="508939"/>
          </a:xfrm>
          <a:prstGeom prst="roundRect">
            <a:avLst>
              <a:gd name="adj" fmla="val 36603"/>
            </a:avLst>
          </a:prstGeom>
          <a:solidFill>
            <a:srgbClr val="88080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2728">
                <a:solidFill>
                  <a:schemeClr val="lt1"/>
                </a:solidFill>
              </a:rPr>
              <a:t>O+ve</a:t>
            </a:r>
            <a:endParaRPr sz="2728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7107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F6F5CBA9-90C2-3129-DA39-EB62F60D9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marathon-bd.png">
            <a:extLst>
              <a:ext uri="{FF2B5EF4-FFF2-40B4-BE49-F238E27FC236}">
                <a16:creationId xmlns:a16="http://schemas.microsoft.com/office/drawing/2014/main" id="{C8FB7BFD-886D-DAB8-F779-E5074034174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57758"/>
          <a:stretch/>
        </p:blipFill>
        <p:spPr>
          <a:xfrm>
            <a:off x="-1" y="537667"/>
            <a:ext cx="7559675" cy="478998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6F6D5205-1D4B-1D34-B916-07AF2DF4CD56}"/>
              </a:ext>
            </a:extLst>
          </p:cNvPr>
          <p:cNvSpPr/>
          <p:nvPr/>
        </p:nvSpPr>
        <p:spPr>
          <a:xfrm>
            <a:off x="-1" y="1"/>
            <a:ext cx="4398071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gradFill>
            <a:gsLst>
              <a:gs pos="0">
                <a:srgbClr val="1F3B17"/>
              </a:gs>
              <a:gs pos="100000">
                <a:srgbClr val="356627"/>
              </a:gs>
              <a:gs pos="100000">
                <a:srgbClr val="203E13"/>
              </a:gs>
            </a:gsLst>
            <a:lin ang="2700006" scaled="0"/>
          </a:gradFill>
          <a:ln>
            <a:noFill/>
          </a:ln>
        </p:spPr>
        <p:txBody>
          <a:bodyPr/>
          <a:lstStyle/>
          <a:p>
            <a:endParaRPr lang="en-US" sz="1157" dirty="0"/>
          </a:p>
        </p:txBody>
      </p:sp>
      <p:sp>
        <p:nvSpPr>
          <p:cNvPr id="56" name="Google Shape;56;p13">
            <a:extLst>
              <a:ext uri="{FF2B5EF4-FFF2-40B4-BE49-F238E27FC236}">
                <a16:creationId xmlns:a16="http://schemas.microsoft.com/office/drawing/2014/main" id="{3EA45222-7862-66DE-F7E6-3D1152C8385D}"/>
              </a:ext>
            </a:extLst>
          </p:cNvPr>
          <p:cNvSpPr/>
          <p:nvPr/>
        </p:nvSpPr>
        <p:spPr>
          <a:xfrm rot="10800000">
            <a:off x="3247030" y="-1"/>
            <a:ext cx="4312644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solidFill>
            <a:srgbClr val="1155CC"/>
          </a:solidFill>
          <a:ln>
            <a:noFill/>
          </a:ln>
        </p:spPr>
        <p:txBody>
          <a:bodyPr/>
          <a:lstStyle/>
          <a:p>
            <a:endParaRPr lang="en-US" sz="1157"/>
          </a:p>
        </p:txBody>
      </p:sp>
      <p:sp>
        <p:nvSpPr>
          <p:cNvPr id="57" name="Google Shape;57;p13">
            <a:extLst>
              <a:ext uri="{FF2B5EF4-FFF2-40B4-BE49-F238E27FC236}">
                <a16:creationId xmlns:a16="http://schemas.microsoft.com/office/drawing/2014/main" id="{F07C2BCB-AD21-A9A9-7802-1E8B8FC14D3E}"/>
              </a:ext>
            </a:extLst>
          </p:cNvPr>
          <p:cNvSpPr txBox="1"/>
          <p:nvPr/>
        </p:nvSpPr>
        <p:spPr>
          <a:xfrm>
            <a:off x="861650" y="87013"/>
            <a:ext cx="2914989" cy="69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" sz="3555" dirty="0">
                <a:solidFill>
                  <a:schemeClr val="lt1"/>
                </a:solidFill>
              </a:rPr>
              <a:t>RunKumbh</a:t>
            </a:r>
            <a:endParaRPr sz="3555" dirty="0">
              <a:solidFill>
                <a:schemeClr val="lt1"/>
              </a:solidFill>
            </a:endParaRPr>
          </a:p>
        </p:txBody>
      </p:sp>
      <p:pic>
        <p:nvPicPr>
          <p:cNvPr id="58" name="Google Shape;58;p13" title="rvitm-logo-w.png">
            <a:extLst>
              <a:ext uri="{FF2B5EF4-FFF2-40B4-BE49-F238E27FC236}">
                <a16:creationId xmlns:a16="http://schemas.microsoft.com/office/drawing/2014/main" id="{9EB9E212-DE55-297B-0B8A-33C222AE221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4" y="87013"/>
            <a:ext cx="699916" cy="69991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9" name="Google Shape;59;p13" title="ncc-logo.png">
            <a:extLst>
              <a:ext uri="{FF2B5EF4-FFF2-40B4-BE49-F238E27FC236}">
                <a16:creationId xmlns:a16="http://schemas.microsoft.com/office/drawing/2014/main" id="{875E1CC4-7F57-9741-425F-298EDC271E0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7477" y="87013"/>
            <a:ext cx="498563" cy="747617"/>
          </a:xfrm>
          <a:prstGeom prst="rect">
            <a:avLst/>
          </a:prstGeom>
          <a:noFill/>
          <a:ln>
            <a:noFill/>
          </a:ln>
          <a:effectLst>
            <a:outerShdw blurRad="457200" dist="19050" dir="4200000" algn="bl" rotWithShape="0">
              <a:srgbClr val="000000"/>
            </a:outerShdw>
          </a:effectLst>
        </p:spPr>
      </p:pic>
      <p:pic>
        <p:nvPicPr>
          <p:cNvPr id="60" name="Google Shape;60;p13" descr="Flag of India - Wikipedia">
            <a:extLst>
              <a:ext uri="{FF2B5EF4-FFF2-40B4-BE49-F238E27FC236}">
                <a16:creationId xmlns:a16="http://schemas.microsoft.com/office/drawing/2014/main" id="{705292B8-C247-1656-4B92-AAD1BE9F9D8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580033"/>
            <a:ext cx="1120193" cy="74761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>
            <a:extLst>
              <a:ext uri="{FF2B5EF4-FFF2-40B4-BE49-F238E27FC236}">
                <a16:creationId xmlns:a16="http://schemas.microsoft.com/office/drawing/2014/main" id="{84E4C4AF-58C7-F749-9562-5A203475442C}"/>
              </a:ext>
            </a:extLst>
          </p:cNvPr>
          <p:cNvSpPr/>
          <p:nvPr/>
        </p:nvSpPr>
        <p:spPr>
          <a:xfrm>
            <a:off x="1671189" y="1951013"/>
            <a:ext cx="4210898" cy="1425624"/>
          </a:xfrm>
          <a:prstGeom prst="roundRect">
            <a:avLst>
              <a:gd name="adj" fmla="val 2743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7026"/>
              <a:t>SM038</a:t>
            </a:r>
            <a:endParaRPr sz="7026" dirty="0"/>
          </a:p>
        </p:txBody>
      </p:sp>
      <p:sp>
        <p:nvSpPr>
          <p:cNvPr id="2" name="Google Shape;76;p14">
            <a:extLst>
              <a:ext uri="{FF2B5EF4-FFF2-40B4-BE49-F238E27FC236}">
                <a16:creationId xmlns:a16="http://schemas.microsoft.com/office/drawing/2014/main" id="{BA70C0CA-50AB-820B-D43C-155F71013FFF}"/>
              </a:ext>
            </a:extLst>
          </p:cNvPr>
          <p:cNvSpPr txBox="1"/>
          <p:nvPr/>
        </p:nvSpPr>
        <p:spPr>
          <a:xfrm>
            <a:off x="4535382" y="193724"/>
            <a:ext cx="2498810" cy="508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t" anchorCtr="0">
            <a:noAutofit/>
          </a:bodyPr>
          <a:lstStyle/>
          <a:p>
            <a:r>
              <a:rPr lang="en" sz="2315" dirty="0">
                <a:solidFill>
                  <a:schemeClr val="lt1"/>
                </a:solidFill>
              </a:rPr>
              <a:t>3K Student Men</a:t>
            </a:r>
            <a:endParaRPr sz="2315" dirty="0">
              <a:solidFill>
                <a:schemeClr val="lt1"/>
              </a:solidFill>
            </a:endParaRPr>
          </a:p>
        </p:txBody>
      </p:sp>
      <p:sp>
        <p:nvSpPr>
          <p:cNvPr id="5" name="Google Shape;62;p13">
            <a:extLst>
              <a:ext uri="{FF2B5EF4-FFF2-40B4-BE49-F238E27FC236}">
                <a16:creationId xmlns:a16="http://schemas.microsoft.com/office/drawing/2014/main" id="{AC210A85-718B-3E91-331B-A7A5BD744AAE}"/>
              </a:ext>
            </a:extLst>
          </p:cNvPr>
          <p:cNvSpPr/>
          <p:nvPr/>
        </p:nvSpPr>
        <p:spPr>
          <a:xfrm>
            <a:off x="4983892" y="4622766"/>
            <a:ext cx="2492148" cy="588801"/>
          </a:xfrm>
          <a:prstGeom prst="roundRect">
            <a:avLst>
              <a:gd name="adj" fmla="val 33081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t" anchorCtr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60">
                <a:latin typeface="Libre Barcode 39"/>
                <a:ea typeface="Libre Barcode 39"/>
                <a:cs typeface="Libre Barcode 39"/>
                <a:sym typeface="Libre Barcode 39"/>
              </a:rPr>
              <a:t>*SM038*</a:t>
            </a:r>
            <a:endParaRPr lang="en-US" sz="4960" dirty="0">
              <a:latin typeface="Libre Barcode 39"/>
              <a:ea typeface="Libre Barcode 39"/>
              <a:cs typeface="Libre Barcode 39"/>
              <a:sym typeface="Libre Barcode 39"/>
            </a:endParaRPr>
          </a:p>
        </p:txBody>
      </p:sp>
      <p:sp>
        <p:nvSpPr>
          <p:cNvPr id="6" name="Google Shape;64;p13">
            <a:extLst>
              <a:ext uri="{FF2B5EF4-FFF2-40B4-BE49-F238E27FC236}">
                <a16:creationId xmlns:a16="http://schemas.microsoft.com/office/drawing/2014/main" id="{7E9B0118-4557-95FB-E88F-B53D84020A9B}"/>
              </a:ext>
            </a:extLst>
          </p:cNvPr>
          <p:cNvSpPr/>
          <p:nvPr/>
        </p:nvSpPr>
        <p:spPr>
          <a:xfrm>
            <a:off x="2307608" y="4662696"/>
            <a:ext cx="1488869" cy="508939"/>
          </a:xfrm>
          <a:prstGeom prst="roundRect">
            <a:avLst>
              <a:gd name="adj" fmla="val 36603"/>
            </a:avLst>
          </a:prstGeom>
          <a:solidFill>
            <a:srgbClr val="88080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2728">
                <a:solidFill>
                  <a:schemeClr val="lt1"/>
                </a:solidFill>
              </a:rPr>
              <a:t>A+ve</a:t>
            </a:r>
            <a:endParaRPr sz="2728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80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F6F5CBA9-90C2-3129-DA39-EB62F60D9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marathon-bd.png">
            <a:extLst>
              <a:ext uri="{FF2B5EF4-FFF2-40B4-BE49-F238E27FC236}">
                <a16:creationId xmlns:a16="http://schemas.microsoft.com/office/drawing/2014/main" id="{C8FB7BFD-886D-DAB8-F779-E5074034174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57758"/>
          <a:stretch/>
        </p:blipFill>
        <p:spPr>
          <a:xfrm>
            <a:off x="-1" y="537667"/>
            <a:ext cx="7559675" cy="478998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6F6D5205-1D4B-1D34-B916-07AF2DF4CD56}"/>
              </a:ext>
            </a:extLst>
          </p:cNvPr>
          <p:cNvSpPr/>
          <p:nvPr/>
        </p:nvSpPr>
        <p:spPr>
          <a:xfrm>
            <a:off x="-1" y="1"/>
            <a:ext cx="4398071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gradFill>
            <a:gsLst>
              <a:gs pos="0">
                <a:srgbClr val="1F3B17"/>
              </a:gs>
              <a:gs pos="100000">
                <a:srgbClr val="356627"/>
              </a:gs>
              <a:gs pos="100000">
                <a:srgbClr val="203E13"/>
              </a:gs>
            </a:gsLst>
            <a:lin ang="2700006" scaled="0"/>
          </a:gradFill>
          <a:ln>
            <a:noFill/>
          </a:ln>
        </p:spPr>
        <p:txBody>
          <a:bodyPr/>
          <a:lstStyle/>
          <a:p>
            <a:endParaRPr lang="en-US" sz="1157" dirty="0"/>
          </a:p>
        </p:txBody>
      </p:sp>
      <p:sp>
        <p:nvSpPr>
          <p:cNvPr id="56" name="Google Shape;56;p13">
            <a:extLst>
              <a:ext uri="{FF2B5EF4-FFF2-40B4-BE49-F238E27FC236}">
                <a16:creationId xmlns:a16="http://schemas.microsoft.com/office/drawing/2014/main" id="{3EA45222-7862-66DE-F7E6-3D1152C8385D}"/>
              </a:ext>
            </a:extLst>
          </p:cNvPr>
          <p:cNvSpPr/>
          <p:nvPr/>
        </p:nvSpPr>
        <p:spPr>
          <a:xfrm rot="10800000">
            <a:off x="3247030" y="-1"/>
            <a:ext cx="4312644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solidFill>
            <a:srgbClr val="1155CC"/>
          </a:solidFill>
          <a:ln>
            <a:noFill/>
          </a:ln>
        </p:spPr>
        <p:txBody>
          <a:bodyPr/>
          <a:lstStyle/>
          <a:p>
            <a:endParaRPr lang="en-US" sz="1157"/>
          </a:p>
        </p:txBody>
      </p:sp>
      <p:sp>
        <p:nvSpPr>
          <p:cNvPr id="57" name="Google Shape;57;p13">
            <a:extLst>
              <a:ext uri="{FF2B5EF4-FFF2-40B4-BE49-F238E27FC236}">
                <a16:creationId xmlns:a16="http://schemas.microsoft.com/office/drawing/2014/main" id="{F07C2BCB-AD21-A9A9-7802-1E8B8FC14D3E}"/>
              </a:ext>
            </a:extLst>
          </p:cNvPr>
          <p:cNvSpPr txBox="1"/>
          <p:nvPr/>
        </p:nvSpPr>
        <p:spPr>
          <a:xfrm>
            <a:off x="861650" y="87013"/>
            <a:ext cx="2914989" cy="69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" sz="3555" dirty="0">
                <a:solidFill>
                  <a:schemeClr val="lt1"/>
                </a:solidFill>
              </a:rPr>
              <a:t>RunKumbh</a:t>
            </a:r>
            <a:endParaRPr sz="3555" dirty="0">
              <a:solidFill>
                <a:schemeClr val="lt1"/>
              </a:solidFill>
            </a:endParaRPr>
          </a:p>
        </p:txBody>
      </p:sp>
      <p:pic>
        <p:nvPicPr>
          <p:cNvPr id="58" name="Google Shape;58;p13" title="rvitm-logo-w.png">
            <a:extLst>
              <a:ext uri="{FF2B5EF4-FFF2-40B4-BE49-F238E27FC236}">
                <a16:creationId xmlns:a16="http://schemas.microsoft.com/office/drawing/2014/main" id="{9EB9E212-DE55-297B-0B8A-33C222AE221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4" y="87013"/>
            <a:ext cx="699916" cy="69991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9" name="Google Shape;59;p13" title="ncc-logo.png">
            <a:extLst>
              <a:ext uri="{FF2B5EF4-FFF2-40B4-BE49-F238E27FC236}">
                <a16:creationId xmlns:a16="http://schemas.microsoft.com/office/drawing/2014/main" id="{875E1CC4-7F57-9741-425F-298EDC271E0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7477" y="87013"/>
            <a:ext cx="498563" cy="747617"/>
          </a:xfrm>
          <a:prstGeom prst="rect">
            <a:avLst/>
          </a:prstGeom>
          <a:noFill/>
          <a:ln>
            <a:noFill/>
          </a:ln>
          <a:effectLst>
            <a:outerShdw blurRad="457200" dist="19050" dir="4200000" algn="bl" rotWithShape="0">
              <a:srgbClr val="000000"/>
            </a:outerShdw>
          </a:effectLst>
        </p:spPr>
      </p:pic>
      <p:pic>
        <p:nvPicPr>
          <p:cNvPr id="60" name="Google Shape;60;p13" descr="Flag of India - Wikipedia">
            <a:extLst>
              <a:ext uri="{FF2B5EF4-FFF2-40B4-BE49-F238E27FC236}">
                <a16:creationId xmlns:a16="http://schemas.microsoft.com/office/drawing/2014/main" id="{705292B8-C247-1656-4B92-AAD1BE9F9D8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580033"/>
            <a:ext cx="1120193" cy="74761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>
            <a:extLst>
              <a:ext uri="{FF2B5EF4-FFF2-40B4-BE49-F238E27FC236}">
                <a16:creationId xmlns:a16="http://schemas.microsoft.com/office/drawing/2014/main" id="{84E4C4AF-58C7-F749-9562-5A203475442C}"/>
              </a:ext>
            </a:extLst>
          </p:cNvPr>
          <p:cNvSpPr/>
          <p:nvPr/>
        </p:nvSpPr>
        <p:spPr>
          <a:xfrm>
            <a:off x="1671189" y="1951013"/>
            <a:ext cx="4210898" cy="1425624"/>
          </a:xfrm>
          <a:prstGeom prst="roundRect">
            <a:avLst>
              <a:gd name="adj" fmla="val 2743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7026"/>
              <a:t>SM039</a:t>
            </a:r>
            <a:endParaRPr sz="7026" dirty="0"/>
          </a:p>
        </p:txBody>
      </p:sp>
      <p:sp>
        <p:nvSpPr>
          <p:cNvPr id="2" name="Google Shape;76;p14">
            <a:extLst>
              <a:ext uri="{FF2B5EF4-FFF2-40B4-BE49-F238E27FC236}">
                <a16:creationId xmlns:a16="http://schemas.microsoft.com/office/drawing/2014/main" id="{BA70C0CA-50AB-820B-D43C-155F71013FFF}"/>
              </a:ext>
            </a:extLst>
          </p:cNvPr>
          <p:cNvSpPr txBox="1"/>
          <p:nvPr/>
        </p:nvSpPr>
        <p:spPr>
          <a:xfrm>
            <a:off x="4535382" y="193724"/>
            <a:ext cx="2498810" cy="508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t" anchorCtr="0">
            <a:noAutofit/>
          </a:bodyPr>
          <a:lstStyle/>
          <a:p>
            <a:r>
              <a:rPr lang="en" sz="2315" dirty="0">
                <a:solidFill>
                  <a:schemeClr val="lt1"/>
                </a:solidFill>
              </a:rPr>
              <a:t>3K Student Men</a:t>
            </a:r>
            <a:endParaRPr sz="2315" dirty="0">
              <a:solidFill>
                <a:schemeClr val="lt1"/>
              </a:solidFill>
            </a:endParaRPr>
          </a:p>
        </p:txBody>
      </p:sp>
      <p:sp>
        <p:nvSpPr>
          <p:cNvPr id="5" name="Google Shape;62;p13">
            <a:extLst>
              <a:ext uri="{FF2B5EF4-FFF2-40B4-BE49-F238E27FC236}">
                <a16:creationId xmlns:a16="http://schemas.microsoft.com/office/drawing/2014/main" id="{AC210A85-718B-3E91-331B-A7A5BD744AAE}"/>
              </a:ext>
            </a:extLst>
          </p:cNvPr>
          <p:cNvSpPr/>
          <p:nvPr/>
        </p:nvSpPr>
        <p:spPr>
          <a:xfrm>
            <a:off x="4983892" y="4622766"/>
            <a:ext cx="2492148" cy="588801"/>
          </a:xfrm>
          <a:prstGeom prst="roundRect">
            <a:avLst>
              <a:gd name="adj" fmla="val 33081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t" anchorCtr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60">
                <a:latin typeface="Libre Barcode 39"/>
                <a:ea typeface="Libre Barcode 39"/>
                <a:cs typeface="Libre Barcode 39"/>
                <a:sym typeface="Libre Barcode 39"/>
              </a:rPr>
              <a:t>*SM039*</a:t>
            </a:r>
            <a:endParaRPr lang="en-US" sz="4960" dirty="0">
              <a:latin typeface="Libre Barcode 39"/>
              <a:ea typeface="Libre Barcode 39"/>
              <a:cs typeface="Libre Barcode 39"/>
              <a:sym typeface="Libre Barcode 39"/>
            </a:endParaRPr>
          </a:p>
        </p:txBody>
      </p:sp>
      <p:sp>
        <p:nvSpPr>
          <p:cNvPr id="6" name="Google Shape;64;p13">
            <a:extLst>
              <a:ext uri="{FF2B5EF4-FFF2-40B4-BE49-F238E27FC236}">
                <a16:creationId xmlns:a16="http://schemas.microsoft.com/office/drawing/2014/main" id="{7E9B0118-4557-95FB-E88F-B53D84020A9B}"/>
              </a:ext>
            </a:extLst>
          </p:cNvPr>
          <p:cNvSpPr/>
          <p:nvPr/>
        </p:nvSpPr>
        <p:spPr>
          <a:xfrm>
            <a:off x="2307608" y="4662696"/>
            <a:ext cx="1488869" cy="508939"/>
          </a:xfrm>
          <a:prstGeom prst="roundRect">
            <a:avLst>
              <a:gd name="adj" fmla="val 36603"/>
            </a:avLst>
          </a:prstGeom>
          <a:solidFill>
            <a:srgbClr val="88080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2728">
                <a:solidFill>
                  <a:schemeClr val="lt1"/>
                </a:solidFill>
              </a:rPr>
              <a:t>AB+ve</a:t>
            </a:r>
            <a:endParaRPr sz="2728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3771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34C3DA21-AD3D-291B-7C7C-D7C0CF6C9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marathon-bd.png">
            <a:extLst>
              <a:ext uri="{FF2B5EF4-FFF2-40B4-BE49-F238E27FC236}">
                <a16:creationId xmlns:a16="http://schemas.microsoft.com/office/drawing/2014/main" id="{C0274DE9-309E-539C-F8B8-07B4CB9FDD8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57758"/>
          <a:stretch/>
        </p:blipFill>
        <p:spPr>
          <a:xfrm>
            <a:off x="-1" y="537667"/>
            <a:ext cx="7559675" cy="478998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173E159B-EAF2-BFA9-78F1-7258B710266A}"/>
              </a:ext>
            </a:extLst>
          </p:cNvPr>
          <p:cNvSpPr/>
          <p:nvPr/>
        </p:nvSpPr>
        <p:spPr>
          <a:xfrm>
            <a:off x="-1" y="1"/>
            <a:ext cx="4398071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gradFill>
            <a:gsLst>
              <a:gs pos="0">
                <a:srgbClr val="1F3B17"/>
              </a:gs>
              <a:gs pos="100000">
                <a:srgbClr val="356627"/>
              </a:gs>
              <a:gs pos="100000">
                <a:srgbClr val="203E13"/>
              </a:gs>
            </a:gsLst>
            <a:lin ang="2700006" scaled="0"/>
          </a:gradFill>
          <a:ln>
            <a:noFill/>
          </a:ln>
        </p:spPr>
        <p:txBody>
          <a:bodyPr/>
          <a:lstStyle/>
          <a:p>
            <a:endParaRPr lang="en-US" sz="1157" dirty="0"/>
          </a:p>
        </p:txBody>
      </p:sp>
      <p:sp>
        <p:nvSpPr>
          <p:cNvPr id="56" name="Google Shape;56;p13">
            <a:extLst>
              <a:ext uri="{FF2B5EF4-FFF2-40B4-BE49-F238E27FC236}">
                <a16:creationId xmlns:a16="http://schemas.microsoft.com/office/drawing/2014/main" id="{A1166837-3BC8-C536-AB43-9235B50CB5B9}"/>
              </a:ext>
            </a:extLst>
          </p:cNvPr>
          <p:cNvSpPr/>
          <p:nvPr/>
        </p:nvSpPr>
        <p:spPr>
          <a:xfrm rot="10800000">
            <a:off x="3247029" y="-1"/>
            <a:ext cx="4312645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solidFill>
            <a:srgbClr val="00B000"/>
          </a:solidFill>
          <a:ln>
            <a:noFill/>
          </a:ln>
        </p:spPr>
        <p:txBody>
          <a:bodyPr/>
          <a:lstStyle/>
          <a:p>
            <a:endParaRPr lang="en-US" sz="1157"/>
          </a:p>
        </p:txBody>
      </p:sp>
      <p:sp>
        <p:nvSpPr>
          <p:cNvPr id="57" name="Google Shape;57;p13">
            <a:extLst>
              <a:ext uri="{FF2B5EF4-FFF2-40B4-BE49-F238E27FC236}">
                <a16:creationId xmlns:a16="http://schemas.microsoft.com/office/drawing/2014/main" id="{3B55FACF-D616-2AB2-6315-64526C3C632D}"/>
              </a:ext>
            </a:extLst>
          </p:cNvPr>
          <p:cNvSpPr txBox="1"/>
          <p:nvPr/>
        </p:nvSpPr>
        <p:spPr>
          <a:xfrm>
            <a:off x="861650" y="87013"/>
            <a:ext cx="2914989" cy="69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" sz="3555" dirty="0">
                <a:solidFill>
                  <a:schemeClr val="lt1"/>
                </a:solidFill>
              </a:rPr>
              <a:t>RunKumbh</a:t>
            </a:r>
            <a:endParaRPr sz="3555" dirty="0">
              <a:solidFill>
                <a:schemeClr val="lt1"/>
              </a:solidFill>
            </a:endParaRPr>
          </a:p>
        </p:txBody>
      </p:sp>
      <p:pic>
        <p:nvPicPr>
          <p:cNvPr id="58" name="Google Shape;58;p13" title="rvitm-logo-w.png">
            <a:extLst>
              <a:ext uri="{FF2B5EF4-FFF2-40B4-BE49-F238E27FC236}">
                <a16:creationId xmlns:a16="http://schemas.microsoft.com/office/drawing/2014/main" id="{9E2442EA-058F-9F62-3D16-A8EC52BCF48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4" y="87013"/>
            <a:ext cx="699916" cy="69991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9" name="Google Shape;59;p13" title="ncc-logo.png">
            <a:extLst>
              <a:ext uri="{FF2B5EF4-FFF2-40B4-BE49-F238E27FC236}">
                <a16:creationId xmlns:a16="http://schemas.microsoft.com/office/drawing/2014/main" id="{A86E8F77-D6E1-D057-44C2-EDDBBC66848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7477" y="87013"/>
            <a:ext cx="498563" cy="747617"/>
          </a:xfrm>
          <a:prstGeom prst="rect">
            <a:avLst/>
          </a:prstGeom>
          <a:noFill/>
          <a:ln>
            <a:noFill/>
          </a:ln>
          <a:effectLst>
            <a:outerShdw blurRad="457200" dist="19050" dir="4200000" algn="bl" rotWithShape="0">
              <a:srgbClr val="000000"/>
            </a:outerShdw>
          </a:effectLst>
        </p:spPr>
      </p:pic>
      <p:pic>
        <p:nvPicPr>
          <p:cNvPr id="60" name="Google Shape;60;p13" descr="Flag of India - Wikipedia">
            <a:extLst>
              <a:ext uri="{FF2B5EF4-FFF2-40B4-BE49-F238E27FC236}">
                <a16:creationId xmlns:a16="http://schemas.microsoft.com/office/drawing/2014/main" id="{11464F17-173C-D754-2260-8060855CF69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580033"/>
            <a:ext cx="1120193" cy="74761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>
            <a:extLst>
              <a:ext uri="{FF2B5EF4-FFF2-40B4-BE49-F238E27FC236}">
                <a16:creationId xmlns:a16="http://schemas.microsoft.com/office/drawing/2014/main" id="{CC3EF6B8-ECA2-ED12-41A1-71396F5CF344}"/>
              </a:ext>
            </a:extLst>
          </p:cNvPr>
          <p:cNvSpPr/>
          <p:nvPr/>
        </p:nvSpPr>
        <p:spPr>
          <a:xfrm>
            <a:off x="1671189" y="1951013"/>
            <a:ext cx="4210898" cy="1425624"/>
          </a:xfrm>
          <a:prstGeom prst="roundRect">
            <a:avLst>
              <a:gd name="adj" fmla="val 2743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7026"/>
              <a:t>OA011</a:t>
            </a:r>
            <a:endParaRPr sz="7026" dirty="0"/>
          </a:p>
        </p:txBody>
      </p:sp>
      <p:sp>
        <p:nvSpPr>
          <p:cNvPr id="2" name="Google Shape;92;p15">
            <a:extLst>
              <a:ext uri="{FF2B5EF4-FFF2-40B4-BE49-F238E27FC236}">
                <a16:creationId xmlns:a16="http://schemas.microsoft.com/office/drawing/2014/main" id="{6CFE5EA2-06FF-5E5D-21CF-32D79AC1C845}"/>
              </a:ext>
            </a:extLst>
          </p:cNvPr>
          <p:cNvSpPr txBox="1"/>
          <p:nvPr/>
        </p:nvSpPr>
        <p:spPr>
          <a:xfrm>
            <a:off x="4284639" y="182522"/>
            <a:ext cx="2498810" cy="50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t" anchorCtr="0">
            <a:spAutoFit/>
          </a:bodyPr>
          <a:lstStyle/>
          <a:p>
            <a:pPr algn="r"/>
            <a:r>
              <a:rPr lang="en" sz="2315" dirty="0">
                <a:solidFill>
                  <a:schemeClr val="lt1"/>
                </a:solidFill>
              </a:rPr>
              <a:t>5K Open Run</a:t>
            </a:r>
            <a:endParaRPr sz="2315" dirty="0">
              <a:solidFill>
                <a:schemeClr val="lt1"/>
              </a:solidFill>
            </a:endParaRPr>
          </a:p>
        </p:txBody>
      </p:sp>
      <p:sp>
        <p:nvSpPr>
          <p:cNvPr id="3" name="Google Shape;62;p13">
            <a:extLst>
              <a:ext uri="{FF2B5EF4-FFF2-40B4-BE49-F238E27FC236}">
                <a16:creationId xmlns:a16="http://schemas.microsoft.com/office/drawing/2014/main" id="{CD1F4734-5634-AFF5-8B44-8E7F0B69A38F}"/>
              </a:ext>
            </a:extLst>
          </p:cNvPr>
          <p:cNvSpPr/>
          <p:nvPr/>
        </p:nvSpPr>
        <p:spPr>
          <a:xfrm>
            <a:off x="4983892" y="4622766"/>
            <a:ext cx="2492148" cy="588801"/>
          </a:xfrm>
          <a:prstGeom prst="roundRect">
            <a:avLst>
              <a:gd name="adj" fmla="val 33081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t" anchorCtr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60">
                <a:latin typeface="Libre Barcode 39"/>
                <a:ea typeface="Libre Barcode 39"/>
                <a:cs typeface="Libre Barcode 39"/>
                <a:sym typeface="Libre Barcode 39"/>
              </a:rPr>
              <a:t>*OA011*</a:t>
            </a:r>
            <a:endParaRPr lang="en-US" sz="4960" dirty="0">
              <a:latin typeface="Libre Barcode 39"/>
              <a:ea typeface="Libre Barcode 39"/>
              <a:cs typeface="Libre Barcode 39"/>
              <a:sym typeface="Libre Barcode 39"/>
            </a:endParaRPr>
          </a:p>
        </p:txBody>
      </p:sp>
      <p:sp>
        <p:nvSpPr>
          <p:cNvPr id="4" name="Google Shape;64;p13">
            <a:extLst>
              <a:ext uri="{FF2B5EF4-FFF2-40B4-BE49-F238E27FC236}">
                <a16:creationId xmlns:a16="http://schemas.microsoft.com/office/drawing/2014/main" id="{D2996FA4-5B55-2912-1017-158C6084E569}"/>
              </a:ext>
            </a:extLst>
          </p:cNvPr>
          <p:cNvSpPr/>
          <p:nvPr/>
        </p:nvSpPr>
        <p:spPr>
          <a:xfrm>
            <a:off x="2307608" y="4662696"/>
            <a:ext cx="1488869" cy="508939"/>
          </a:xfrm>
          <a:prstGeom prst="roundRect">
            <a:avLst>
              <a:gd name="adj" fmla="val 36603"/>
            </a:avLst>
          </a:prstGeom>
          <a:solidFill>
            <a:srgbClr val="88080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2728">
                <a:solidFill>
                  <a:schemeClr val="lt1"/>
                </a:solidFill>
              </a:rPr>
              <a:t>B+ve</a:t>
            </a:r>
            <a:endParaRPr sz="2728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0190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F6F5CBA9-90C2-3129-DA39-EB62F60D9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marathon-bd.png">
            <a:extLst>
              <a:ext uri="{FF2B5EF4-FFF2-40B4-BE49-F238E27FC236}">
                <a16:creationId xmlns:a16="http://schemas.microsoft.com/office/drawing/2014/main" id="{C8FB7BFD-886D-DAB8-F779-E5074034174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57758"/>
          <a:stretch/>
        </p:blipFill>
        <p:spPr>
          <a:xfrm>
            <a:off x="-1" y="537667"/>
            <a:ext cx="7559675" cy="478998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6F6D5205-1D4B-1D34-B916-07AF2DF4CD56}"/>
              </a:ext>
            </a:extLst>
          </p:cNvPr>
          <p:cNvSpPr/>
          <p:nvPr/>
        </p:nvSpPr>
        <p:spPr>
          <a:xfrm>
            <a:off x="-1" y="1"/>
            <a:ext cx="4398071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gradFill>
            <a:gsLst>
              <a:gs pos="0">
                <a:srgbClr val="1F3B17"/>
              </a:gs>
              <a:gs pos="100000">
                <a:srgbClr val="356627"/>
              </a:gs>
              <a:gs pos="100000">
                <a:srgbClr val="203E13"/>
              </a:gs>
            </a:gsLst>
            <a:lin ang="2700006" scaled="0"/>
          </a:gradFill>
          <a:ln>
            <a:noFill/>
          </a:ln>
        </p:spPr>
        <p:txBody>
          <a:bodyPr/>
          <a:lstStyle/>
          <a:p>
            <a:endParaRPr lang="en-US" sz="1157" dirty="0"/>
          </a:p>
        </p:txBody>
      </p:sp>
      <p:sp>
        <p:nvSpPr>
          <p:cNvPr id="56" name="Google Shape;56;p13">
            <a:extLst>
              <a:ext uri="{FF2B5EF4-FFF2-40B4-BE49-F238E27FC236}">
                <a16:creationId xmlns:a16="http://schemas.microsoft.com/office/drawing/2014/main" id="{3EA45222-7862-66DE-F7E6-3D1152C8385D}"/>
              </a:ext>
            </a:extLst>
          </p:cNvPr>
          <p:cNvSpPr/>
          <p:nvPr/>
        </p:nvSpPr>
        <p:spPr>
          <a:xfrm rot="10800000">
            <a:off x="3247030" y="-1"/>
            <a:ext cx="4312644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solidFill>
            <a:srgbClr val="1155CC"/>
          </a:solidFill>
          <a:ln>
            <a:noFill/>
          </a:ln>
        </p:spPr>
        <p:txBody>
          <a:bodyPr/>
          <a:lstStyle/>
          <a:p>
            <a:endParaRPr lang="en-US" sz="1157"/>
          </a:p>
        </p:txBody>
      </p:sp>
      <p:sp>
        <p:nvSpPr>
          <p:cNvPr id="57" name="Google Shape;57;p13">
            <a:extLst>
              <a:ext uri="{FF2B5EF4-FFF2-40B4-BE49-F238E27FC236}">
                <a16:creationId xmlns:a16="http://schemas.microsoft.com/office/drawing/2014/main" id="{F07C2BCB-AD21-A9A9-7802-1E8B8FC14D3E}"/>
              </a:ext>
            </a:extLst>
          </p:cNvPr>
          <p:cNvSpPr txBox="1"/>
          <p:nvPr/>
        </p:nvSpPr>
        <p:spPr>
          <a:xfrm>
            <a:off x="861650" y="87013"/>
            <a:ext cx="2914989" cy="69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" sz="3555" dirty="0">
                <a:solidFill>
                  <a:schemeClr val="lt1"/>
                </a:solidFill>
              </a:rPr>
              <a:t>RunKumbh</a:t>
            </a:r>
            <a:endParaRPr sz="3555" dirty="0">
              <a:solidFill>
                <a:schemeClr val="lt1"/>
              </a:solidFill>
            </a:endParaRPr>
          </a:p>
        </p:txBody>
      </p:sp>
      <p:pic>
        <p:nvPicPr>
          <p:cNvPr id="58" name="Google Shape;58;p13" title="rvitm-logo-w.png">
            <a:extLst>
              <a:ext uri="{FF2B5EF4-FFF2-40B4-BE49-F238E27FC236}">
                <a16:creationId xmlns:a16="http://schemas.microsoft.com/office/drawing/2014/main" id="{9EB9E212-DE55-297B-0B8A-33C222AE221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4" y="87013"/>
            <a:ext cx="699916" cy="69991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9" name="Google Shape;59;p13" title="ncc-logo.png">
            <a:extLst>
              <a:ext uri="{FF2B5EF4-FFF2-40B4-BE49-F238E27FC236}">
                <a16:creationId xmlns:a16="http://schemas.microsoft.com/office/drawing/2014/main" id="{875E1CC4-7F57-9741-425F-298EDC271E0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7477" y="87013"/>
            <a:ext cx="498563" cy="747617"/>
          </a:xfrm>
          <a:prstGeom prst="rect">
            <a:avLst/>
          </a:prstGeom>
          <a:noFill/>
          <a:ln>
            <a:noFill/>
          </a:ln>
          <a:effectLst>
            <a:outerShdw blurRad="457200" dist="19050" dir="4200000" algn="bl" rotWithShape="0">
              <a:srgbClr val="000000"/>
            </a:outerShdw>
          </a:effectLst>
        </p:spPr>
      </p:pic>
      <p:pic>
        <p:nvPicPr>
          <p:cNvPr id="60" name="Google Shape;60;p13" descr="Flag of India - Wikipedia">
            <a:extLst>
              <a:ext uri="{FF2B5EF4-FFF2-40B4-BE49-F238E27FC236}">
                <a16:creationId xmlns:a16="http://schemas.microsoft.com/office/drawing/2014/main" id="{705292B8-C247-1656-4B92-AAD1BE9F9D8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580033"/>
            <a:ext cx="1120193" cy="74761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>
            <a:extLst>
              <a:ext uri="{FF2B5EF4-FFF2-40B4-BE49-F238E27FC236}">
                <a16:creationId xmlns:a16="http://schemas.microsoft.com/office/drawing/2014/main" id="{84E4C4AF-58C7-F749-9562-5A203475442C}"/>
              </a:ext>
            </a:extLst>
          </p:cNvPr>
          <p:cNvSpPr/>
          <p:nvPr/>
        </p:nvSpPr>
        <p:spPr>
          <a:xfrm>
            <a:off x="1671189" y="1951013"/>
            <a:ext cx="4210898" cy="1425624"/>
          </a:xfrm>
          <a:prstGeom prst="roundRect">
            <a:avLst>
              <a:gd name="adj" fmla="val 2743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7026"/>
              <a:t>SM040</a:t>
            </a:r>
            <a:endParaRPr sz="7026" dirty="0"/>
          </a:p>
        </p:txBody>
      </p:sp>
      <p:sp>
        <p:nvSpPr>
          <p:cNvPr id="2" name="Google Shape;76;p14">
            <a:extLst>
              <a:ext uri="{FF2B5EF4-FFF2-40B4-BE49-F238E27FC236}">
                <a16:creationId xmlns:a16="http://schemas.microsoft.com/office/drawing/2014/main" id="{BA70C0CA-50AB-820B-D43C-155F71013FFF}"/>
              </a:ext>
            </a:extLst>
          </p:cNvPr>
          <p:cNvSpPr txBox="1"/>
          <p:nvPr/>
        </p:nvSpPr>
        <p:spPr>
          <a:xfrm>
            <a:off x="4535382" y="193724"/>
            <a:ext cx="2498810" cy="508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t" anchorCtr="0">
            <a:noAutofit/>
          </a:bodyPr>
          <a:lstStyle/>
          <a:p>
            <a:r>
              <a:rPr lang="en" sz="2315" dirty="0">
                <a:solidFill>
                  <a:schemeClr val="lt1"/>
                </a:solidFill>
              </a:rPr>
              <a:t>3K Student Men</a:t>
            </a:r>
            <a:endParaRPr sz="2315" dirty="0">
              <a:solidFill>
                <a:schemeClr val="lt1"/>
              </a:solidFill>
            </a:endParaRPr>
          </a:p>
        </p:txBody>
      </p:sp>
      <p:sp>
        <p:nvSpPr>
          <p:cNvPr id="5" name="Google Shape;62;p13">
            <a:extLst>
              <a:ext uri="{FF2B5EF4-FFF2-40B4-BE49-F238E27FC236}">
                <a16:creationId xmlns:a16="http://schemas.microsoft.com/office/drawing/2014/main" id="{AC210A85-718B-3E91-331B-A7A5BD744AAE}"/>
              </a:ext>
            </a:extLst>
          </p:cNvPr>
          <p:cNvSpPr/>
          <p:nvPr/>
        </p:nvSpPr>
        <p:spPr>
          <a:xfrm>
            <a:off x="4983892" y="4622766"/>
            <a:ext cx="2492148" cy="588801"/>
          </a:xfrm>
          <a:prstGeom prst="roundRect">
            <a:avLst>
              <a:gd name="adj" fmla="val 33081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t" anchorCtr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60">
                <a:latin typeface="Libre Barcode 39"/>
                <a:ea typeface="Libre Barcode 39"/>
                <a:cs typeface="Libre Barcode 39"/>
                <a:sym typeface="Libre Barcode 39"/>
              </a:rPr>
              <a:t>*SM040*</a:t>
            </a:r>
            <a:endParaRPr lang="en-US" sz="4960" dirty="0">
              <a:latin typeface="Libre Barcode 39"/>
              <a:ea typeface="Libre Barcode 39"/>
              <a:cs typeface="Libre Barcode 39"/>
              <a:sym typeface="Libre Barcode 39"/>
            </a:endParaRPr>
          </a:p>
        </p:txBody>
      </p:sp>
      <p:sp>
        <p:nvSpPr>
          <p:cNvPr id="6" name="Google Shape;64;p13">
            <a:extLst>
              <a:ext uri="{FF2B5EF4-FFF2-40B4-BE49-F238E27FC236}">
                <a16:creationId xmlns:a16="http://schemas.microsoft.com/office/drawing/2014/main" id="{7E9B0118-4557-95FB-E88F-B53D84020A9B}"/>
              </a:ext>
            </a:extLst>
          </p:cNvPr>
          <p:cNvSpPr/>
          <p:nvPr/>
        </p:nvSpPr>
        <p:spPr>
          <a:xfrm>
            <a:off x="2307608" y="4662696"/>
            <a:ext cx="1488869" cy="508939"/>
          </a:xfrm>
          <a:prstGeom prst="roundRect">
            <a:avLst>
              <a:gd name="adj" fmla="val 36603"/>
            </a:avLst>
          </a:prstGeom>
          <a:solidFill>
            <a:srgbClr val="88080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2728">
                <a:solidFill>
                  <a:schemeClr val="lt1"/>
                </a:solidFill>
              </a:rPr>
              <a:t>A+ve</a:t>
            </a:r>
            <a:endParaRPr sz="2728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409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F6F5CBA9-90C2-3129-DA39-EB62F60D9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marathon-bd.png">
            <a:extLst>
              <a:ext uri="{FF2B5EF4-FFF2-40B4-BE49-F238E27FC236}">
                <a16:creationId xmlns:a16="http://schemas.microsoft.com/office/drawing/2014/main" id="{C8FB7BFD-886D-DAB8-F779-E5074034174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57758"/>
          <a:stretch/>
        </p:blipFill>
        <p:spPr>
          <a:xfrm>
            <a:off x="-1" y="537667"/>
            <a:ext cx="7559675" cy="478998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6F6D5205-1D4B-1D34-B916-07AF2DF4CD56}"/>
              </a:ext>
            </a:extLst>
          </p:cNvPr>
          <p:cNvSpPr/>
          <p:nvPr/>
        </p:nvSpPr>
        <p:spPr>
          <a:xfrm>
            <a:off x="-1" y="1"/>
            <a:ext cx="4398071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gradFill>
            <a:gsLst>
              <a:gs pos="0">
                <a:srgbClr val="1F3B17"/>
              </a:gs>
              <a:gs pos="100000">
                <a:srgbClr val="356627"/>
              </a:gs>
              <a:gs pos="100000">
                <a:srgbClr val="203E13"/>
              </a:gs>
            </a:gsLst>
            <a:lin ang="2700006" scaled="0"/>
          </a:gradFill>
          <a:ln>
            <a:noFill/>
          </a:ln>
        </p:spPr>
        <p:txBody>
          <a:bodyPr/>
          <a:lstStyle/>
          <a:p>
            <a:endParaRPr lang="en-US" sz="1157" dirty="0"/>
          </a:p>
        </p:txBody>
      </p:sp>
      <p:sp>
        <p:nvSpPr>
          <p:cNvPr id="56" name="Google Shape;56;p13">
            <a:extLst>
              <a:ext uri="{FF2B5EF4-FFF2-40B4-BE49-F238E27FC236}">
                <a16:creationId xmlns:a16="http://schemas.microsoft.com/office/drawing/2014/main" id="{3EA45222-7862-66DE-F7E6-3D1152C8385D}"/>
              </a:ext>
            </a:extLst>
          </p:cNvPr>
          <p:cNvSpPr/>
          <p:nvPr/>
        </p:nvSpPr>
        <p:spPr>
          <a:xfrm rot="10800000">
            <a:off x="3247030" y="-1"/>
            <a:ext cx="4312644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solidFill>
            <a:srgbClr val="1155CC"/>
          </a:solidFill>
          <a:ln>
            <a:noFill/>
          </a:ln>
        </p:spPr>
        <p:txBody>
          <a:bodyPr/>
          <a:lstStyle/>
          <a:p>
            <a:endParaRPr lang="en-US" sz="1157"/>
          </a:p>
        </p:txBody>
      </p:sp>
      <p:sp>
        <p:nvSpPr>
          <p:cNvPr id="57" name="Google Shape;57;p13">
            <a:extLst>
              <a:ext uri="{FF2B5EF4-FFF2-40B4-BE49-F238E27FC236}">
                <a16:creationId xmlns:a16="http://schemas.microsoft.com/office/drawing/2014/main" id="{F07C2BCB-AD21-A9A9-7802-1E8B8FC14D3E}"/>
              </a:ext>
            </a:extLst>
          </p:cNvPr>
          <p:cNvSpPr txBox="1"/>
          <p:nvPr/>
        </p:nvSpPr>
        <p:spPr>
          <a:xfrm>
            <a:off x="861650" y="87013"/>
            <a:ext cx="2914989" cy="69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" sz="3555" dirty="0">
                <a:solidFill>
                  <a:schemeClr val="lt1"/>
                </a:solidFill>
              </a:rPr>
              <a:t>RunKumbh</a:t>
            </a:r>
            <a:endParaRPr sz="3555" dirty="0">
              <a:solidFill>
                <a:schemeClr val="lt1"/>
              </a:solidFill>
            </a:endParaRPr>
          </a:p>
        </p:txBody>
      </p:sp>
      <p:pic>
        <p:nvPicPr>
          <p:cNvPr id="58" name="Google Shape;58;p13" title="rvitm-logo-w.png">
            <a:extLst>
              <a:ext uri="{FF2B5EF4-FFF2-40B4-BE49-F238E27FC236}">
                <a16:creationId xmlns:a16="http://schemas.microsoft.com/office/drawing/2014/main" id="{9EB9E212-DE55-297B-0B8A-33C222AE221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4" y="87013"/>
            <a:ext cx="699916" cy="69991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9" name="Google Shape;59;p13" title="ncc-logo.png">
            <a:extLst>
              <a:ext uri="{FF2B5EF4-FFF2-40B4-BE49-F238E27FC236}">
                <a16:creationId xmlns:a16="http://schemas.microsoft.com/office/drawing/2014/main" id="{875E1CC4-7F57-9741-425F-298EDC271E0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7477" y="87013"/>
            <a:ext cx="498563" cy="747617"/>
          </a:xfrm>
          <a:prstGeom prst="rect">
            <a:avLst/>
          </a:prstGeom>
          <a:noFill/>
          <a:ln>
            <a:noFill/>
          </a:ln>
          <a:effectLst>
            <a:outerShdw blurRad="457200" dist="19050" dir="4200000" algn="bl" rotWithShape="0">
              <a:srgbClr val="000000"/>
            </a:outerShdw>
          </a:effectLst>
        </p:spPr>
      </p:pic>
      <p:pic>
        <p:nvPicPr>
          <p:cNvPr id="60" name="Google Shape;60;p13" descr="Flag of India - Wikipedia">
            <a:extLst>
              <a:ext uri="{FF2B5EF4-FFF2-40B4-BE49-F238E27FC236}">
                <a16:creationId xmlns:a16="http://schemas.microsoft.com/office/drawing/2014/main" id="{705292B8-C247-1656-4B92-AAD1BE9F9D8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580033"/>
            <a:ext cx="1120193" cy="74761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>
            <a:extLst>
              <a:ext uri="{FF2B5EF4-FFF2-40B4-BE49-F238E27FC236}">
                <a16:creationId xmlns:a16="http://schemas.microsoft.com/office/drawing/2014/main" id="{84E4C4AF-58C7-F749-9562-5A203475442C}"/>
              </a:ext>
            </a:extLst>
          </p:cNvPr>
          <p:cNvSpPr/>
          <p:nvPr/>
        </p:nvSpPr>
        <p:spPr>
          <a:xfrm>
            <a:off x="1671189" y="1951013"/>
            <a:ext cx="4210898" cy="1425624"/>
          </a:xfrm>
          <a:prstGeom prst="roundRect">
            <a:avLst>
              <a:gd name="adj" fmla="val 2743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7026"/>
              <a:t>SM004</a:t>
            </a:r>
            <a:endParaRPr sz="7026" dirty="0"/>
          </a:p>
        </p:txBody>
      </p:sp>
      <p:sp>
        <p:nvSpPr>
          <p:cNvPr id="2" name="Google Shape;76;p14">
            <a:extLst>
              <a:ext uri="{FF2B5EF4-FFF2-40B4-BE49-F238E27FC236}">
                <a16:creationId xmlns:a16="http://schemas.microsoft.com/office/drawing/2014/main" id="{BA70C0CA-50AB-820B-D43C-155F71013FFF}"/>
              </a:ext>
            </a:extLst>
          </p:cNvPr>
          <p:cNvSpPr txBox="1"/>
          <p:nvPr/>
        </p:nvSpPr>
        <p:spPr>
          <a:xfrm>
            <a:off x="4535382" y="193724"/>
            <a:ext cx="2498810" cy="508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t" anchorCtr="0">
            <a:noAutofit/>
          </a:bodyPr>
          <a:lstStyle/>
          <a:p>
            <a:r>
              <a:rPr lang="en" sz="2315" dirty="0">
                <a:solidFill>
                  <a:schemeClr val="lt1"/>
                </a:solidFill>
              </a:rPr>
              <a:t>3K Student Men</a:t>
            </a:r>
            <a:endParaRPr sz="2315" dirty="0">
              <a:solidFill>
                <a:schemeClr val="lt1"/>
              </a:solidFill>
            </a:endParaRPr>
          </a:p>
        </p:txBody>
      </p:sp>
      <p:sp>
        <p:nvSpPr>
          <p:cNvPr id="5" name="Google Shape;62;p13">
            <a:extLst>
              <a:ext uri="{FF2B5EF4-FFF2-40B4-BE49-F238E27FC236}">
                <a16:creationId xmlns:a16="http://schemas.microsoft.com/office/drawing/2014/main" id="{AC210A85-718B-3E91-331B-A7A5BD744AAE}"/>
              </a:ext>
            </a:extLst>
          </p:cNvPr>
          <p:cNvSpPr/>
          <p:nvPr/>
        </p:nvSpPr>
        <p:spPr>
          <a:xfrm>
            <a:off x="4983892" y="4622766"/>
            <a:ext cx="2492148" cy="588801"/>
          </a:xfrm>
          <a:prstGeom prst="roundRect">
            <a:avLst>
              <a:gd name="adj" fmla="val 33081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t" anchorCtr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60">
                <a:latin typeface="Libre Barcode 39"/>
                <a:ea typeface="Libre Barcode 39"/>
                <a:cs typeface="Libre Barcode 39"/>
                <a:sym typeface="Libre Barcode 39"/>
              </a:rPr>
              <a:t>*SM004*</a:t>
            </a:r>
            <a:endParaRPr lang="en-US" sz="4960" dirty="0">
              <a:latin typeface="Libre Barcode 39"/>
              <a:ea typeface="Libre Barcode 39"/>
              <a:cs typeface="Libre Barcode 39"/>
              <a:sym typeface="Libre Barcode 39"/>
            </a:endParaRPr>
          </a:p>
        </p:txBody>
      </p:sp>
      <p:sp>
        <p:nvSpPr>
          <p:cNvPr id="6" name="Google Shape;64;p13">
            <a:extLst>
              <a:ext uri="{FF2B5EF4-FFF2-40B4-BE49-F238E27FC236}">
                <a16:creationId xmlns:a16="http://schemas.microsoft.com/office/drawing/2014/main" id="{7E9B0118-4557-95FB-E88F-B53D84020A9B}"/>
              </a:ext>
            </a:extLst>
          </p:cNvPr>
          <p:cNvSpPr/>
          <p:nvPr/>
        </p:nvSpPr>
        <p:spPr>
          <a:xfrm>
            <a:off x="2307608" y="4662696"/>
            <a:ext cx="1488869" cy="508939"/>
          </a:xfrm>
          <a:prstGeom prst="roundRect">
            <a:avLst>
              <a:gd name="adj" fmla="val 36603"/>
            </a:avLst>
          </a:prstGeom>
          <a:solidFill>
            <a:srgbClr val="88080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2728">
                <a:solidFill>
                  <a:schemeClr val="lt1"/>
                </a:solidFill>
              </a:rPr>
              <a:t>A-ve</a:t>
            </a:r>
            <a:endParaRPr sz="2728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2735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34C3DA21-AD3D-291B-7C7C-D7C0CF6C9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marathon-bd.png">
            <a:extLst>
              <a:ext uri="{FF2B5EF4-FFF2-40B4-BE49-F238E27FC236}">
                <a16:creationId xmlns:a16="http://schemas.microsoft.com/office/drawing/2014/main" id="{C0274DE9-309E-539C-F8B8-07B4CB9FDD8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57758"/>
          <a:stretch/>
        </p:blipFill>
        <p:spPr>
          <a:xfrm>
            <a:off x="-1" y="537667"/>
            <a:ext cx="7559675" cy="478998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173E159B-EAF2-BFA9-78F1-7258B710266A}"/>
              </a:ext>
            </a:extLst>
          </p:cNvPr>
          <p:cNvSpPr/>
          <p:nvPr/>
        </p:nvSpPr>
        <p:spPr>
          <a:xfrm>
            <a:off x="-1" y="1"/>
            <a:ext cx="4398071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gradFill>
            <a:gsLst>
              <a:gs pos="0">
                <a:srgbClr val="1F3B17"/>
              </a:gs>
              <a:gs pos="100000">
                <a:srgbClr val="356627"/>
              </a:gs>
              <a:gs pos="100000">
                <a:srgbClr val="203E13"/>
              </a:gs>
            </a:gsLst>
            <a:lin ang="2700006" scaled="0"/>
          </a:gradFill>
          <a:ln>
            <a:noFill/>
          </a:ln>
        </p:spPr>
        <p:txBody>
          <a:bodyPr/>
          <a:lstStyle/>
          <a:p>
            <a:endParaRPr lang="en-US" sz="1157" dirty="0"/>
          </a:p>
        </p:txBody>
      </p:sp>
      <p:sp>
        <p:nvSpPr>
          <p:cNvPr id="56" name="Google Shape;56;p13">
            <a:extLst>
              <a:ext uri="{FF2B5EF4-FFF2-40B4-BE49-F238E27FC236}">
                <a16:creationId xmlns:a16="http://schemas.microsoft.com/office/drawing/2014/main" id="{A1166837-3BC8-C536-AB43-9235B50CB5B9}"/>
              </a:ext>
            </a:extLst>
          </p:cNvPr>
          <p:cNvSpPr/>
          <p:nvPr/>
        </p:nvSpPr>
        <p:spPr>
          <a:xfrm rot="10800000">
            <a:off x="3247029" y="-1"/>
            <a:ext cx="4312645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solidFill>
            <a:srgbClr val="00B000"/>
          </a:solidFill>
          <a:ln>
            <a:noFill/>
          </a:ln>
        </p:spPr>
        <p:txBody>
          <a:bodyPr/>
          <a:lstStyle/>
          <a:p>
            <a:endParaRPr lang="en-US" sz="1157"/>
          </a:p>
        </p:txBody>
      </p:sp>
      <p:sp>
        <p:nvSpPr>
          <p:cNvPr id="57" name="Google Shape;57;p13">
            <a:extLst>
              <a:ext uri="{FF2B5EF4-FFF2-40B4-BE49-F238E27FC236}">
                <a16:creationId xmlns:a16="http://schemas.microsoft.com/office/drawing/2014/main" id="{3B55FACF-D616-2AB2-6315-64526C3C632D}"/>
              </a:ext>
            </a:extLst>
          </p:cNvPr>
          <p:cNvSpPr txBox="1"/>
          <p:nvPr/>
        </p:nvSpPr>
        <p:spPr>
          <a:xfrm>
            <a:off x="861650" y="87013"/>
            <a:ext cx="2914989" cy="69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" sz="3555" dirty="0">
                <a:solidFill>
                  <a:schemeClr val="lt1"/>
                </a:solidFill>
              </a:rPr>
              <a:t>RunKumbh</a:t>
            </a:r>
            <a:endParaRPr sz="3555" dirty="0">
              <a:solidFill>
                <a:schemeClr val="lt1"/>
              </a:solidFill>
            </a:endParaRPr>
          </a:p>
        </p:txBody>
      </p:sp>
      <p:pic>
        <p:nvPicPr>
          <p:cNvPr id="58" name="Google Shape;58;p13" title="rvitm-logo-w.png">
            <a:extLst>
              <a:ext uri="{FF2B5EF4-FFF2-40B4-BE49-F238E27FC236}">
                <a16:creationId xmlns:a16="http://schemas.microsoft.com/office/drawing/2014/main" id="{9E2442EA-058F-9F62-3D16-A8EC52BCF48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4" y="87013"/>
            <a:ext cx="699916" cy="69991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9" name="Google Shape;59;p13" title="ncc-logo.png">
            <a:extLst>
              <a:ext uri="{FF2B5EF4-FFF2-40B4-BE49-F238E27FC236}">
                <a16:creationId xmlns:a16="http://schemas.microsoft.com/office/drawing/2014/main" id="{A86E8F77-D6E1-D057-44C2-EDDBBC66848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7477" y="87013"/>
            <a:ext cx="498563" cy="747617"/>
          </a:xfrm>
          <a:prstGeom prst="rect">
            <a:avLst/>
          </a:prstGeom>
          <a:noFill/>
          <a:ln>
            <a:noFill/>
          </a:ln>
          <a:effectLst>
            <a:outerShdw blurRad="457200" dist="19050" dir="4200000" algn="bl" rotWithShape="0">
              <a:srgbClr val="000000"/>
            </a:outerShdw>
          </a:effectLst>
        </p:spPr>
      </p:pic>
      <p:pic>
        <p:nvPicPr>
          <p:cNvPr id="60" name="Google Shape;60;p13" descr="Flag of India - Wikipedia">
            <a:extLst>
              <a:ext uri="{FF2B5EF4-FFF2-40B4-BE49-F238E27FC236}">
                <a16:creationId xmlns:a16="http://schemas.microsoft.com/office/drawing/2014/main" id="{11464F17-173C-D754-2260-8060855CF69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580033"/>
            <a:ext cx="1120193" cy="74761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>
            <a:extLst>
              <a:ext uri="{FF2B5EF4-FFF2-40B4-BE49-F238E27FC236}">
                <a16:creationId xmlns:a16="http://schemas.microsoft.com/office/drawing/2014/main" id="{CC3EF6B8-ECA2-ED12-41A1-71396F5CF344}"/>
              </a:ext>
            </a:extLst>
          </p:cNvPr>
          <p:cNvSpPr/>
          <p:nvPr/>
        </p:nvSpPr>
        <p:spPr>
          <a:xfrm>
            <a:off x="1671189" y="1951013"/>
            <a:ext cx="4210898" cy="1425624"/>
          </a:xfrm>
          <a:prstGeom prst="roundRect">
            <a:avLst>
              <a:gd name="adj" fmla="val 2743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7026"/>
              <a:t>OA012</a:t>
            </a:r>
            <a:endParaRPr sz="7026" dirty="0"/>
          </a:p>
        </p:txBody>
      </p:sp>
      <p:sp>
        <p:nvSpPr>
          <p:cNvPr id="2" name="Google Shape;92;p15">
            <a:extLst>
              <a:ext uri="{FF2B5EF4-FFF2-40B4-BE49-F238E27FC236}">
                <a16:creationId xmlns:a16="http://schemas.microsoft.com/office/drawing/2014/main" id="{6CFE5EA2-06FF-5E5D-21CF-32D79AC1C845}"/>
              </a:ext>
            </a:extLst>
          </p:cNvPr>
          <p:cNvSpPr txBox="1"/>
          <p:nvPr/>
        </p:nvSpPr>
        <p:spPr>
          <a:xfrm>
            <a:off x="4284639" y="182522"/>
            <a:ext cx="2498810" cy="50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t" anchorCtr="0">
            <a:spAutoFit/>
          </a:bodyPr>
          <a:lstStyle/>
          <a:p>
            <a:pPr algn="r"/>
            <a:r>
              <a:rPr lang="en" sz="2315" dirty="0">
                <a:solidFill>
                  <a:schemeClr val="lt1"/>
                </a:solidFill>
              </a:rPr>
              <a:t>5K Open Run</a:t>
            </a:r>
            <a:endParaRPr sz="2315" dirty="0">
              <a:solidFill>
                <a:schemeClr val="lt1"/>
              </a:solidFill>
            </a:endParaRPr>
          </a:p>
        </p:txBody>
      </p:sp>
      <p:sp>
        <p:nvSpPr>
          <p:cNvPr id="3" name="Google Shape;62;p13">
            <a:extLst>
              <a:ext uri="{FF2B5EF4-FFF2-40B4-BE49-F238E27FC236}">
                <a16:creationId xmlns:a16="http://schemas.microsoft.com/office/drawing/2014/main" id="{CD1F4734-5634-AFF5-8B44-8E7F0B69A38F}"/>
              </a:ext>
            </a:extLst>
          </p:cNvPr>
          <p:cNvSpPr/>
          <p:nvPr/>
        </p:nvSpPr>
        <p:spPr>
          <a:xfrm>
            <a:off x="4983892" y="4622766"/>
            <a:ext cx="2492148" cy="588801"/>
          </a:xfrm>
          <a:prstGeom prst="roundRect">
            <a:avLst>
              <a:gd name="adj" fmla="val 33081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t" anchorCtr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60">
                <a:latin typeface="Libre Barcode 39"/>
                <a:ea typeface="Libre Barcode 39"/>
                <a:cs typeface="Libre Barcode 39"/>
                <a:sym typeface="Libre Barcode 39"/>
              </a:rPr>
              <a:t>*OA012*</a:t>
            </a:r>
            <a:endParaRPr lang="en-US" sz="4960" dirty="0">
              <a:latin typeface="Libre Barcode 39"/>
              <a:ea typeface="Libre Barcode 39"/>
              <a:cs typeface="Libre Barcode 39"/>
              <a:sym typeface="Libre Barcode 39"/>
            </a:endParaRPr>
          </a:p>
        </p:txBody>
      </p:sp>
      <p:sp>
        <p:nvSpPr>
          <p:cNvPr id="4" name="Google Shape;64;p13">
            <a:extLst>
              <a:ext uri="{FF2B5EF4-FFF2-40B4-BE49-F238E27FC236}">
                <a16:creationId xmlns:a16="http://schemas.microsoft.com/office/drawing/2014/main" id="{D2996FA4-5B55-2912-1017-158C6084E569}"/>
              </a:ext>
            </a:extLst>
          </p:cNvPr>
          <p:cNvSpPr/>
          <p:nvPr/>
        </p:nvSpPr>
        <p:spPr>
          <a:xfrm>
            <a:off x="2307608" y="4662696"/>
            <a:ext cx="1488869" cy="508939"/>
          </a:xfrm>
          <a:prstGeom prst="roundRect">
            <a:avLst>
              <a:gd name="adj" fmla="val 36603"/>
            </a:avLst>
          </a:prstGeom>
          <a:solidFill>
            <a:srgbClr val="88080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2728">
                <a:solidFill>
                  <a:schemeClr val="lt1"/>
                </a:solidFill>
              </a:rPr>
              <a:t>AB+ve</a:t>
            </a:r>
            <a:endParaRPr sz="2728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7896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F6F5CBA9-90C2-3129-DA39-EB62F60D9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marathon-bd.png">
            <a:extLst>
              <a:ext uri="{FF2B5EF4-FFF2-40B4-BE49-F238E27FC236}">
                <a16:creationId xmlns:a16="http://schemas.microsoft.com/office/drawing/2014/main" id="{C8FB7BFD-886D-DAB8-F779-E5074034174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57758"/>
          <a:stretch/>
        </p:blipFill>
        <p:spPr>
          <a:xfrm>
            <a:off x="-1" y="537667"/>
            <a:ext cx="7559675" cy="478998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6F6D5205-1D4B-1D34-B916-07AF2DF4CD56}"/>
              </a:ext>
            </a:extLst>
          </p:cNvPr>
          <p:cNvSpPr/>
          <p:nvPr/>
        </p:nvSpPr>
        <p:spPr>
          <a:xfrm>
            <a:off x="-1" y="1"/>
            <a:ext cx="4398071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gradFill>
            <a:gsLst>
              <a:gs pos="0">
                <a:srgbClr val="1F3B17"/>
              </a:gs>
              <a:gs pos="100000">
                <a:srgbClr val="356627"/>
              </a:gs>
              <a:gs pos="100000">
                <a:srgbClr val="203E13"/>
              </a:gs>
            </a:gsLst>
            <a:lin ang="2700006" scaled="0"/>
          </a:gradFill>
          <a:ln>
            <a:noFill/>
          </a:ln>
        </p:spPr>
        <p:txBody>
          <a:bodyPr/>
          <a:lstStyle/>
          <a:p>
            <a:endParaRPr lang="en-US" sz="1157" dirty="0"/>
          </a:p>
        </p:txBody>
      </p:sp>
      <p:sp>
        <p:nvSpPr>
          <p:cNvPr id="56" name="Google Shape;56;p13">
            <a:extLst>
              <a:ext uri="{FF2B5EF4-FFF2-40B4-BE49-F238E27FC236}">
                <a16:creationId xmlns:a16="http://schemas.microsoft.com/office/drawing/2014/main" id="{3EA45222-7862-66DE-F7E6-3D1152C8385D}"/>
              </a:ext>
            </a:extLst>
          </p:cNvPr>
          <p:cNvSpPr/>
          <p:nvPr/>
        </p:nvSpPr>
        <p:spPr>
          <a:xfrm rot="10800000">
            <a:off x="3247030" y="-1"/>
            <a:ext cx="4312644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solidFill>
            <a:srgbClr val="1155CC"/>
          </a:solidFill>
          <a:ln>
            <a:noFill/>
          </a:ln>
        </p:spPr>
        <p:txBody>
          <a:bodyPr/>
          <a:lstStyle/>
          <a:p>
            <a:endParaRPr lang="en-US" sz="1157"/>
          </a:p>
        </p:txBody>
      </p:sp>
      <p:sp>
        <p:nvSpPr>
          <p:cNvPr id="57" name="Google Shape;57;p13">
            <a:extLst>
              <a:ext uri="{FF2B5EF4-FFF2-40B4-BE49-F238E27FC236}">
                <a16:creationId xmlns:a16="http://schemas.microsoft.com/office/drawing/2014/main" id="{F07C2BCB-AD21-A9A9-7802-1E8B8FC14D3E}"/>
              </a:ext>
            </a:extLst>
          </p:cNvPr>
          <p:cNvSpPr txBox="1"/>
          <p:nvPr/>
        </p:nvSpPr>
        <p:spPr>
          <a:xfrm>
            <a:off x="861650" y="87013"/>
            <a:ext cx="2914989" cy="69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" sz="3555" dirty="0">
                <a:solidFill>
                  <a:schemeClr val="lt1"/>
                </a:solidFill>
              </a:rPr>
              <a:t>RunKumbh</a:t>
            </a:r>
            <a:endParaRPr sz="3555" dirty="0">
              <a:solidFill>
                <a:schemeClr val="lt1"/>
              </a:solidFill>
            </a:endParaRPr>
          </a:p>
        </p:txBody>
      </p:sp>
      <p:pic>
        <p:nvPicPr>
          <p:cNvPr id="58" name="Google Shape;58;p13" title="rvitm-logo-w.png">
            <a:extLst>
              <a:ext uri="{FF2B5EF4-FFF2-40B4-BE49-F238E27FC236}">
                <a16:creationId xmlns:a16="http://schemas.microsoft.com/office/drawing/2014/main" id="{9EB9E212-DE55-297B-0B8A-33C222AE221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4" y="87013"/>
            <a:ext cx="699916" cy="69991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9" name="Google Shape;59;p13" title="ncc-logo.png">
            <a:extLst>
              <a:ext uri="{FF2B5EF4-FFF2-40B4-BE49-F238E27FC236}">
                <a16:creationId xmlns:a16="http://schemas.microsoft.com/office/drawing/2014/main" id="{875E1CC4-7F57-9741-425F-298EDC271E0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7477" y="87013"/>
            <a:ext cx="498563" cy="747617"/>
          </a:xfrm>
          <a:prstGeom prst="rect">
            <a:avLst/>
          </a:prstGeom>
          <a:noFill/>
          <a:ln>
            <a:noFill/>
          </a:ln>
          <a:effectLst>
            <a:outerShdw blurRad="457200" dist="19050" dir="4200000" algn="bl" rotWithShape="0">
              <a:srgbClr val="000000"/>
            </a:outerShdw>
          </a:effectLst>
        </p:spPr>
      </p:pic>
      <p:pic>
        <p:nvPicPr>
          <p:cNvPr id="60" name="Google Shape;60;p13" descr="Flag of India - Wikipedia">
            <a:extLst>
              <a:ext uri="{FF2B5EF4-FFF2-40B4-BE49-F238E27FC236}">
                <a16:creationId xmlns:a16="http://schemas.microsoft.com/office/drawing/2014/main" id="{705292B8-C247-1656-4B92-AAD1BE9F9D8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580033"/>
            <a:ext cx="1120193" cy="74761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>
            <a:extLst>
              <a:ext uri="{FF2B5EF4-FFF2-40B4-BE49-F238E27FC236}">
                <a16:creationId xmlns:a16="http://schemas.microsoft.com/office/drawing/2014/main" id="{84E4C4AF-58C7-F749-9562-5A203475442C}"/>
              </a:ext>
            </a:extLst>
          </p:cNvPr>
          <p:cNvSpPr/>
          <p:nvPr/>
        </p:nvSpPr>
        <p:spPr>
          <a:xfrm>
            <a:off x="1671189" y="1951013"/>
            <a:ext cx="4210898" cy="1425624"/>
          </a:xfrm>
          <a:prstGeom prst="roundRect">
            <a:avLst>
              <a:gd name="adj" fmla="val 2743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7026"/>
              <a:t>SM041</a:t>
            </a:r>
            <a:endParaRPr sz="7026" dirty="0"/>
          </a:p>
        </p:txBody>
      </p:sp>
      <p:sp>
        <p:nvSpPr>
          <p:cNvPr id="2" name="Google Shape;76;p14">
            <a:extLst>
              <a:ext uri="{FF2B5EF4-FFF2-40B4-BE49-F238E27FC236}">
                <a16:creationId xmlns:a16="http://schemas.microsoft.com/office/drawing/2014/main" id="{BA70C0CA-50AB-820B-D43C-155F71013FFF}"/>
              </a:ext>
            </a:extLst>
          </p:cNvPr>
          <p:cNvSpPr txBox="1"/>
          <p:nvPr/>
        </p:nvSpPr>
        <p:spPr>
          <a:xfrm>
            <a:off x="4535382" y="193724"/>
            <a:ext cx="2498810" cy="508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t" anchorCtr="0">
            <a:noAutofit/>
          </a:bodyPr>
          <a:lstStyle/>
          <a:p>
            <a:r>
              <a:rPr lang="en" sz="2315" dirty="0">
                <a:solidFill>
                  <a:schemeClr val="lt1"/>
                </a:solidFill>
              </a:rPr>
              <a:t>3K Student Men</a:t>
            </a:r>
            <a:endParaRPr sz="2315" dirty="0">
              <a:solidFill>
                <a:schemeClr val="lt1"/>
              </a:solidFill>
            </a:endParaRPr>
          </a:p>
        </p:txBody>
      </p:sp>
      <p:sp>
        <p:nvSpPr>
          <p:cNvPr id="5" name="Google Shape;62;p13">
            <a:extLst>
              <a:ext uri="{FF2B5EF4-FFF2-40B4-BE49-F238E27FC236}">
                <a16:creationId xmlns:a16="http://schemas.microsoft.com/office/drawing/2014/main" id="{AC210A85-718B-3E91-331B-A7A5BD744AAE}"/>
              </a:ext>
            </a:extLst>
          </p:cNvPr>
          <p:cNvSpPr/>
          <p:nvPr/>
        </p:nvSpPr>
        <p:spPr>
          <a:xfrm>
            <a:off x="4983892" y="4622766"/>
            <a:ext cx="2492148" cy="588801"/>
          </a:xfrm>
          <a:prstGeom prst="roundRect">
            <a:avLst>
              <a:gd name="adj" fmla="val 33081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t" anchorCtr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60">
                <a:latin typeface="Libre Barcode 39"/>
                <a:ea typeface="Libre Barcode 39"/>
                <a:cs typeface="Libre Barcode 39"/>
                <a:sym typeface="Libre Barcode 39"/>
              </a:rPr>
              <a:t>*SM041*</a:t>
            </a:r>
            <a:endParaRPr lang="en-US" sz="4960" dirty="0">
              <a:latin typeface="Libre Barcode 39"/>
              <a:ea typeface="Libre Barcode 39"/>
              <a:cs typeface="Libre Barcode 39"/>
              <a:sym typeface="Libre Barcode 39"/>
            </a:endParaRPr>
          </a:p>
        </p:txBody>
      </p:sp>
      <p:sp>
        <p:nvSpPr>
          <p:cNvPr id="6" name="Google Shape;64;p13">
            <a:extLst>
              <a:ext uri="{FF2B5EF4-FFF2-40B4-BE49-F238E27FC236}">
                <a16:creationId xmlns:a16="http://schemas.microsoft.com/office/drawing/2014/main" id="{7E9B0118-4557-95FB-E88F-B53D84020A9B}"/>
              </a:ext>
            </a:extLst>
          </p:cNvPr>
          <p:cNvSpPr/>
          <p:nvPr/>
        </p:nvSpPr>
        <p:spPr>
          <a:xfrm>
            <a:off x="2307608" y="4662696"/>
            <a:ext cx="1488869" cy="508939"/>
          </a:xfrm>
          <a:prstGeom prst="roundRect">
            <a:avLst>
              <a:gd name="adj" fmla="val 36603"/>
            </a:avLst>
          </a:prstGeom>
          <a:solidFill>
            <a:srgbClr val="88080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2728">
                <a:solidFill>
                  <a:schemeClr val="lt1"/>
                </a:solidFill>
              </a:rPr>
              <a:t>O+ve</a:t>
            </a:r>
            <a:endParaRPr sz="2728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4388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F6F5CBA9-90C2-3129-DA39-EB62F60D9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marathon-bd.png">
            <a:extLst>
              <a:ext uri="{FF2B5EF4-FFF2-40B4-BE49-F238E27FC236}">
                <a16:creationId xmlns:a16="http://schemas.microsoft.com/office/drawing/2014/main" id="{C8FB7BFD-886D-DAB8-F779-E5074034174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57758"/>
          <a:stretch/>
        </p:blipFill>
        <p:spPr>
          <a:xfrm>
            <a:off x="-1" y="537667"/>
            <a:ext cx="7559675" cy="478998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6F6D5205-1D4B-1D34-B916-07AF2DF4CD56}"/>
              </a:ext>
            </a:extLst>
          </p:cNvPr>
          <p:cNvSpPr/>
          <p:nvPr/>
        </p:nvSpPr>
        <p:spPr>
          <a:xfrm>
            <a:off x="-1" y="1"/>
            <a:ext cx="4398071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gradFill>
            <a:gsLst>
              <a:gs pos="0">
                <a:srgbClr val="1F3B17"/>
              </a:gs>
              <a:gs pos="100000">
                <a:srgbClr val="356627"/>
              </a:gs>
              <a:gs pos="100000">
                <a:srgbClr val="203E13"/>
              </a:gs>
            </a:gsLst>
            <a:lin ang="2700006" scaled="0"/>
          </a:gradFill>
          <a:ln>
            <a:noFill/>
          </a:ln>
        </p:spPr>
        <p:txBody>
          <a:bodyPr/>
          <a:lstStyle/>
          <a:p>
            <a:endParaRPr lang="en-US" sz="1157" dirty="0"/>
          </a:p>
        </p:txBody>
      </p:sp>
      <p:sp>
        <p:nvSpPr>
          <p:cNvPr id="56" name="Google Shape;56;p13">
            <a:extLst>
              <a:ext uri="{FF2B5EF4-FFF2-40B4-BE49-F238E27FC236}">
                <a16:creationId xmlns:a16="http://schemas.microsoft.com/office/drawing/2014/main" id="{3EA45222-7862-66DE-F7E6-3D1152C8385D}"/>
              </a:ext>
            </a:extLst>
          </p:cNvPr>
          <p:cNvSpPr/>
          <p:nvPr/>
        </p:nvSpPr>
        <p:spPr>
          <a:xfrm rot="10800000">
            <a:off x="3247030" y="-1"/>
            <a:ext cx="4312644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solidFill>
            <a:srgbClr val="1155CC"/>
          </a:solidFill>
          <a:ln>
            <a:noFill/>
          </a:ln>
        </p:spPr>
        <p:txBody>
          <a:bodyPr/>
          <a:lstStyle/>
          <a:p>
            <a:endParaRPr lang="en-US" sz="1157"/>
          </a:p>
        </p:txBody>
      </p:sp>
      <p:sp>
        <p:nvSpPr>
          <p:cNvPr id="57" name="Google Shape;57;p13">
            <a:extLst>
              <a:ext uri="{FF2B5EF4-FFF2-40B4-BE49-F238E27FC236}">
                <a16:creationId xmlns:a16="http://schemas.microsoft.com/office/drawing/2014/main" id="{F07C2BCB-AD21-A9A9-7802-1E8B8FC14D3E}"/>
              </a:ext>
            </a:extLst>
          </p:cNvPr>
          <p:cNvSpPr txBox="1"/>
          <p:nvPr/>
        </p:nvSpPr>
        <p:spPr>
          <a:xfrm>
            <a:off x="861650" y="87013"/>
            <a:ext cx="2914989" cy="69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" sz="3555" dirty="0">
                <a:solidFill>
                  <a:schemeClr val="lt1"/>
                </a:solidFill>
              </a:rPr>
              <a:t>RunKumbh</a:t>
            </a:r>
            <a:endParaRPr sz="3555" dirty="0">
              <a:solidFill>
                <a:schemeClr val="lt1"/>
              </a:solidFill>
            </a:endParaRPr>
          </a:p>
        </p:txBody>
      </p:sp>
      <p:pic>
        <p:nvPicPr>
          <p:cNvPr id="58" name="Google Shape;58;p13" title="rvitm-logo-w.png">
            <a:extLst>
              <a:ext uri="{FF2B5EF4-FFF2-40B4-BE49-F238E27FC236}">
                <a16:creationId xmlns:a16="http://schemas.microsoft.com/office/drawing/2014/main" id="{9EB9E212-DE55-297B-0B8A-33C222AE221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4" y="87013"/>
            <a:ext cx="699916" cy="69991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9" name="Google Shape;59;p13" title="ncc-logo.png">
            <a:extLst>
              <a:ext uri="{FF2B5EF4-FFF2-40B4-BE49-F238E27FC236}">
                <a16:creationId xmlns:a16="http://schemas.microsoft.com/office/drawing/2014/main" id="{875E1CC4-7F57-9741-425F-298EDC271E0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7477" y="87013"/>
            <a:ext cx="498563" cy="747617"/>
          </a:xfrm>
          <a:prstGeom prst="rect">
            <a:avLst/>
          </a:prstGeom>
          <a:noFill/>
          <a:ln>
            <a:noFill/>
          </a:ln>
          <a:effectLst>
            <a:outerShdw blurRad="457200" dist="19050" dir="4200000" algn="bl" rotWithShape="0">
              <a:srgbClr val="000000"/>
            </a:outerShdw>
          </a:effectLst>
        </p:spPr>
      </p:pic>
      <p:pic>
        <p:nvPicPr>
          <p:cNvPr id="60" name="Google Shape;60;p13" descr="Flag of India - Wikipedia">
            <a:extLst>
              <a:ext uri="{FF2B5EF4-FFF2-40B4-BE49-F238E27FC236}">
                <a16:creationId xmlns:a16="http://schemas.microsoft.com/office/drawing/2014/main" id="{705292B8-C247-1656-4B92-AAD1BE9F9D8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580033"/>
            <a:ext cx="1120193" cy="74761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>
            <a:extLst>
              <a:ext uri="{FF2B5EF4-FFF2-40B4-BE49-F238E27FC236}">
                <a16:creationId xmlns:a16="http://schemas.microsoft.com/office/drawing/2014/main" id="{84E4C4AF-58C7-F749-9562-5A203475442C}"/>
              </a:ext>
            </a:extLst>
          </p:cNvPr>
          <p:cNvSpPr/>
          <p:nvPr/>
        </p:nvSpPr>
        <p:spPr>
          <a:xfrm>
            <a:off x="1671189" y="1951013"/>
            <a:ext cx="4210898" cy="1425624"/>
          </a:xfrm>
          <a:prstGeom prst="roundRect">
            <a:avLst>
              <a:gd name="adj" fmla="val 2743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7026"/>
              <a:t>SM042</a:t>
            </a:r>
            <a:endParaRPr sz="7026" dirty="0"/>
          </a:p>
        </p:txBody>
      </p:sp>
      <p:sp>
        <p:nvSpPr>
          <p:cNvPr id="2" name="Google Shape;76;p14">
            <a:extLst>
              <a:ext uri="{FF2B5EF4-FFF2-40B4-BE49-F238E27FC236}">
                <a16:creationId xmlns:a16="http://schemas.microsoft.com/office/drawing/2014/main" id="{BA70C0CA-50AB-820B-D43C-155F71013FFF}"/>
              </a:ext>
            </a:extLst>
          </p:cNvPr>
          <p:cNvSpPr txBox="1"/>
          <p:nvPr/>
        </p:nvSpPr>
        <p:spPr>
          <a:xfrm>
            <a:off x="4535382" y="193724"/>
            <a:ext cx="2498810" cy="508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t" anchorCtr="0">
            <a:noAutofit/>
          </a:bodyPr>
          <a:lstStyle/>
          <a:p>
            <a:r>
              <a:rPr lang="en" sz="2315" dirty="0">
                <a:solidFill>
                  <a:schemeClr val="lt1"/>
                </a:solidFill>
              </a:rPr>
              <a:t>3K Student Men</a:t>
            </a:r>
            <a:endParaRPr sz="2315" dirty="0">
              <a:solidFill>
                <a:schemeClr val="lt1"/>
              </a:solidFill>
            </a:endParaRPr>
          </a:p>
        </p:txBody>
      </p:sp>
      <p:sp>
        <p:nvSpPr>
          <p:cNvPr id="5" name="Google Shape;62;p13">
            <a:extLst>
              <a:ext uri="{FF2B5EF4-FFF2-40B4-BE49-F238E27FC236}">
                <a16:creationId xmlns:a16="http://schemas.microsoft.com/office/drawing/2014/main" id="{AC210A85-718B-3E91-331B-A7A5BD744AAE}"/>
              </a:ext>
            </a:extLst>
          </p:cNvPr>
          <p:cNvSpPr/>
          <p:nvPr/>
        </p:nvSpPr>
        <p:spPr>
          <a:xfrm>
            <a:off x="4983892" y="4622766"/>
            <a:ext cx="2492148" cy="588801"/>
          </a:xfrm>
          <a:prstGeom prst="roundRect">
            <a:avLst>
              <a:gd name="adj" fmla="val 33081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t" anchorCtr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60">
                <a:latin typeface="Libre Barcode 39"/>
                <a:ea typeface="Libre Barcode 39"/>
                <a:cs typeface="Libre Barcode 39"/>
                <a:sym typeface="Libre Barcode 39"/>
              </a:rPr>
              <a:t>*SM042*</a:t>
            </a:r>
            <a:endParaRPr lang="en-US" sz="4960" dirty="0">
              <a:latin typeface="Libre Barcode 39"/>
              <a:ea typeface="Libre Barcode 39"/>
              <a:cs typeface="Libre Barcode 39"/>
              <a:sym typeface="Libre Barcode 39"/>
            </a:endParaRPr>
          </a:p>
        </p:txBody>
      </p:sp>
      <p:sp>
        <p:nvSpPr>
          <p:cNvPr id="6" name="Google Shape;64;p13">
            <a:extLst>
              <a:ext uri="{FF2B5EF4-FFF2-40B4-BE49-F238E27FC236}">
                <a16:creationId xmlns:a16="http://schemas.microsoft.com/office/drawing/2014/main" id="{7E9B0118-4557-95FB-E88F-B53D84020A9B}"/>
              </a:ext>
            </a:extLst>
          </p:cNvPr>
          <p:cNvSpPr/>
          <p:nvPr/>
        </p:nvSpPr>
        <p:spPr>
          <a:xfrm>
            <a:off x="2307608" y="4662696"/>
            <a:ext cx="1488869" cy="508939"/>
          </a:xfrm>
          <a:prstGeom prst="roundRect">
            <a:avLst>
              <a:gd name="adj" fmla="val 36603"/>
            </a:avLst>
          </a:prstGeom>
          <a:solidFill>
            <a:srgbClr val="88080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2728">
                <a:solidFill>
                  <a:schemeClr val="lt1"/>
                </a:solidFill>
              </a:rPr>
              <a:t>O+ve</a:t>
            </a:r>
            <a:endParaRPr sz="2728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3015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F6F5CBA9-90C2-3129-DA39-EB62F60D9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marathon-bd.png">
            <a:extLst>
              <a:ext uri="{FF2B5EF4-FFF2-40B4-BE49-F238E27FC236}">
                <a16:creationId xmlns:a16="http://schemas.microsoft.com/office/drawing/2014/main" id="{C8FB7BFD-886D-DAB8-F779-E5074034174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57758"/>
          <a:stretch/>
        </p:blipFill>
        <p:spPr>
          <a:xfrm>
            <a:off x="-1" y="537667"/>
            <a:ext cx="7559675" cy="478998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6F6D5205-1D4B-1D34-B916-07AF2DF4CD56}"/>
              </a:ext>
            </a:extLst>
          </p:cNvPr>
          <p:cNvSpPr/>
          <p:nvPr/>
        </p:nvSpPr>
        <p:spPr>
          <a:xfrm>
            <a:off x="-1" y="1"/>
            <a:ext cx="4398071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gradFill>
            <a:gsLst>
              <a:gs pos="0">
                <a:srgbClr val="1F3B17"/>
              </a:gs>
              <a:gs pos="100000">
                <a:srgbClr val="356627"/>
              </a:gs>
              <a:gs pos="100000">
                <a:srgbClr val="203E13"/>
              </a:gs>
            </a:gsLst>
            <a:lin ang="2700006" scaled="0"/>
          </a:gradFill>
          <a:ln>
            <a:noFill/>
          </a:ln>
        </p:spPr>
        <p:txBody>
          <a:bodyPr/>
          <a:lstStyle/>
          <a:p>
            <a:endParaRPr lang="en-US" sz="1157" dirty="0"/>
          </a:p>
        </p:txBody>
      </p:sp>
      <p:sp>
        <p:nvSpPr>
          <p:cNvPr id="56" name="Google Shape;56;p13">
            <a:extLst>
              <a:ext uri="{FF2B5EF4-FFF2-40B4-BE49-F238E27FC236}">
                <a16:creationId xmlns:a16="http://schemas.microsoft.com/office/drawing/2014/main" id="{3EA45222-7862-66DE-F7E6-3D1152C8385D}"/>
              </a:ext>
            </a:extLst>
          </p:cNvPr>
          <p:cNvSpPr/>
          <p:nvPr/>
        </p:nvSpPr>
        <p:spPr>
          <a:xfrm rot="10800000">
            <a:off x="3247030" y="-1"/>
            <a:ext cx="4312644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solidFill>
            <a:srgbClr val="1155CC"/>
          </a:solidFill>
          <a:ln>
            <a:noFill/>
          </a:ln>
        </p:spPr>
        <p:txBody>
          <a:bodyPr/>
          <a:lstStyle/>
          <a:p>
            <a:endParaRPr lang="en-US" sz="1157"/>
          </a:p>
        </p:txBody>
      </p:sp>
      <p:sp>
        <p:nvSpPr>
          <p:cNvPr id="57" name="Google Shape;57;p13">
            <a:extLst>
              <a:ext uri="{FF2B5EF4-FFF2-40B4-BE49-F238E27FC236}">
                <a16:creationId xmlns:a16="http://schemas.microsoft.com/office/drawing/2014/main" id="{F07C2BCB-AD21-A9A9-7802-1E8B8FC14D3E}"/>
              </a:ext>
            </a:extLst>
          </p:cNvPr>
          <p:cNvSpPr txBox="1"/>
          <p:nvPr/>
        </p:nvSpPr>
        <p:spPr>
          <a:xfrm>
            <a:off x="861650" y="87013"/>
            <a:ext cx="2914989" cy="69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" sz="3555" dirty="0">
                <a:solidFill>
                  <a:schemeClr val="lt1"/>
                </a:solidFill>
              </a:rPr>
              <a:t>RunKumbh</a:t>
            </a:r>
            <a:endParaRPr sz="3555" dirty="0">
              <a:solidFill>
                <a:schemeClr val="lt1"/>
              </a:solidFill>
            </a:endParaRPr>
          </a:p>
        </p:txBody>
      </p:sp>
      <p:pic>
        <p:nvPicPr>
          <p:cNvPr id="58" name="Google Shape;58;p13" title="rvitm-logo-w.png">
            <a:extLst>
              <a:ext uri="{FF2B5EF4-FFF2-40B4-BE49-F238E27FC236}">
                <a16:creationId xmlns:a16="http://schemas.microsoft.com/office/drawing/2014/main" id="{9EB9E212-DE55-297B-0B8A-33C222AE221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4" y="87013"/>
            <a:ext cx="699916" cy="69991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9" name="Google Shape;59;p13" title="ncc-logo.png">
            <a:extLst>
              <a:ext uri="{FF2B5EF4-FFF2-40B4-BE49-F238E27FC236}">
                <a16:creationId xmlns:a16="http://schemas.microsoft.com/office/drawing/2014/main" id="{875E1CC4-7F57-9741-425F-298EDC271E0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7477" y="87013"/>
            <a:ext cx="498563" cy="747617"/>
          </a:xfrm>
          <a:prstGeom prst="rect">
            <a:avLst/>
          </a:prstGeom>
          <a:noFill/>
          <a:ln>
            <a:noFill/>
          </a:ln>
          <a:effectLst>
            <a:outerShdw blurRad="457200" dist="19050" dir="4200000" algn="bl" rotWithShape="0">
              <a:srgbClr val="000000"/>
            </a:outerShdw>
          </a:effectLst>
        </p:spPr>
      </p:pic>
      <p:pic>
        <p:nvPicPr>
          <p:cNvPr id="60" name="Google Shape;60;p13" descr="Flag of India - Wikipedia">
            <a:extLst>
              <a:ext uri="{FF2B5EF4-FFF2-40B4-BE49-F238E27FC236}">
                <a16:creationId xmlns:a16="http://schemas.microsoft.com/office/drawing/2014/main" id="{705292B8-C247-1656-4B92-AAD1BE9F9D8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580033"/>
            <a:ext cx="1120193" cy="74761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>
            <a:extLst>
              <a:ext uri="{FF2B5EF4-FFF2-40B4-BE49-F238E27FC236}">
                <a16:creationId xmlns:a16="http://schemas.microsoft.com/office/drawing/2014/main" id="{84E4C4AF-58C7-F749-9562-5A203475442C}"/>
              </a:ext>
            </a:extLst>
          </p:cNvPr>
          <p:cNvSpPr/>
          <p:nvPr/>
        </p:nvSpPr>
        <p:spPr>
          <a:xfrm>
            <a:off x="1671189" y="1951013"/>
            <a:ext cx="4210898" cy="1425624"/>
          </a:xfrm>
          <a:prstGeom prst="roundRect">
            <a:avLst>
              <a:gd name="adj" fmla="val 2743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7026"/>
              <a:t>SM043</a:t>
            </a:r>
            <a:endParaRPr sz="7026" dirty="0"/>
          </a:p>
        </p:txBody>
      </p:sp>
      <p:sp>
        <p:nvSpPr>
          <p:cNvPr id="2" name="Google Shape;76;p14">
            <a:extLst>
              <a:ext uri="{FF2B5EF4-FFF2-40B4-BE49-F238E27FC236}">
                <a16:creationId xmlns:a16="http://schemas.microsoft.com/office/drawing/2014/main" id="{BA70C0CA-50AB-820B-D43C-155F71013FFF}"/>
              </a:ext>
            </a:extLst>
          </p:cNvPr>
          <p:cNvSpPr txBox="1"/>
          <p:nvPr/>
        </p:nvSpPr>
        <p:spPr>
          <a:xfrm>
            <a:off x="4535382" y="193724"/>
            <a:ext cx="2498810" cy="508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t" anchorCtr="0">
            <a:noAutofit/>
          </a:bodyPr>
          <a:lstStyle/>
          <a:p>
            <a:r>
              <a:rPr lang="en" sz="2315" dirty="0">
                <a:solidFill>
                  <a:schemeClr val="lt1"/>
                </a:solidFill>
              </a:rPr>
              <a:t>3K Student Men</a:t>
            </a:r>
            <a:endParaRPr sz="2315" dirty="0">
              <a:solidFill>
                <a:schemeClr val="lt1"/>
              </a:solidFill>
            </a:endParaRPr>
          </a:p>
        </p:txBody>
      </p:sp>
      <p:sp>
        <p:nvSpPr>
          <p:cNvPr id="5" name="Google Shape;62;p13">
            <a:extLst>
              <a:ext uri="{FF2B5EF4-FFF2-40B4-BE49-F238E27FC236}">
                <a16:creationId xmlns:a16="http://schemas.microsoft.com/office/drawing/2014/main" id="{AC210A85-718B-3E91-331B-A7A5BD744AAE}"/>
              </a:ext>
            </a:extLst>
          </p:cNvPr>
          <p:cNvSpPr/>
          <p:nvPr/>
        </p:nvSpPr>
        <p:spPr>
          <a:xfrm>
            <a:off x="4983892" y="4622766"/>
            <a:ext cx="2492148" cy="588801"/>
          </a:xfrm>
          <a:prstGeom prst="roundRect">
            <a:avLst>
              <a:gd name="adj" fmla="val 33081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t" anchorCtr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60">
                <a:latin typeface="Libre Barcode 39"/>
                <a:ea typeface="Libre Barcode 39"/>
                <a:cs typeface="Libre Barcode 39"/>
                <a:sym typeface="Libre Barcode 39"/>
              </a:rPr>
              <a:t>*SM043*</a:t>
            </a:r>
            <a:endParaRPr lang="en-US" sz="4960" dirty="0">
              <a:latin typeface="Libre Barcode 39"/>
              <a:ea typeface="Libre Barcode 39"/>
              <a:cs typeface="Libre Barcode 39"/>
              <a:sym typeface="Libre Barcode 39"/>
            </a:endParaRPr>
          </a:p>
        </p:txBody>
      </p:sp>
      <p:sp>
        <p:nvSpPr>
          <p:cNvPr id="6" name="Google Shape;64;p13">
            <a:extLst>
              <a:ext uri="{FF2B5EF4-FFF2-40B4-BE49-F238E27FC236}">
                <a16:creationId xmlns:a16="http://schemas.microsoft.com/office/drawing/2014/main" id="{7E9B0118-4557-95FB-E88F-B53D84020A9B}"/>
              </a:ext>
            </a:extLst>
          </p:cNvPr>
          <p:cNvSpPr/>
          <p:nvPr/>
        </p:nvSpPr>
        <p:spPr>
          <a:xfrm>
            <a:off x="2307608" y="4662696"/>
            <a:ext cx="1488869" cy="508939"/>
          </a:xfrm>
          <a:prstGeom prst="roundRect">
            <a:avLst>
              <a:gd name="adj" fmla="val 36603"/>
            </a:avLst>
          </a:prstGeom>
          <a:solidFill>
            <a:srgbClr val="88080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2728">
                <a:solidFill>
                  <a:schemeClr val="lt1"/>
                </a:solidFill>
              </a:rPr>
              <a:t>O+ve</a:t>
            </a:r>
            <a:endParaRPr sz="2728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3372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F6F5CBA9-90C2-3129-DA39-EB62F60D9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marathon-bd.png">
            <a:extLst>
              <a:ext uri="{FF2B5EF4-FFF2-40B4-BE49-F238E27FC236}">
                <a16:creationId xmlns:a16="http://schemas.microsoft.com/office/drawing/2014/main" id="{C8FB7BFD-886D-DAB8-F779-E5074034174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57758"/>
          <a:stretch/>
        </p:blipFill>
        <p:spPr>
          <a:xfrm>
            <a:off x="-1" y="537667"/>
            <a:ext cx="7559675" cy="478998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6F6D5205-1D4B-1D34-B916-07AF2DF4CD56}"/>
              </a:ext>
            </a:extLst>
          </p:cNvPr>
          <p:cNvSpPr/>
          <p:nvPr/>
        </p:nvSpPr>
        <p:spPr>
          <a:xfrm>
            <a:off x="-1" y="1"/>
            <a:ext cx="4398071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gradFill>
            <a:gsLst>
              <a:gs pos="0">
                <a:srgbClr val="1F3B17"/>
              </a:gs>
              <a:gs pos="100000">
                <a:srgbClr val="356627"/>
              </a:gs>
              <a:gs pos="100000">
                <a:srgbClr val="203E13"/>
              </a:gs>
            </a:gsLst>
            <a:lin ang="2700006" scaled="0"/>
          </a:gradFill>
          <a:ln>
            <a:noFill/>
          </a:ln>
        </p:spPr>
        <p:txBody>
          <a:bodyPr/>
          <a:lstStyle/>
          <a:p>
            <a:endParaRPr lang="en-US" sz="1157" dirty="0"/>
          </a:p>
        </p:txBody>
      </p:sp>
      <p:sp>
        <p:nvSpPr>
          <p:cNvPr id="56" name="Google Shape;56;p13">
            <a:extLst>
              <a:ext uri="{FF2B5EF4-FFF2-40B4-BE49-F238E27FC236}">
                <a16:creationId xmlns:a16="http://schemas.microsoft.com/office/drawing/2014/main" id="{3EA45222-7862-66DE-F7E6-3D1152C8385D}"/>
              </a:ext>
            </a:extLst>
          </p:cNvPr>
          <p:cNvSpPr/>
          <p:nvPr/>
        </p:nvSpPr>
        <p:spPr>
          <a:xfrm rot="10800000">
            <a:off x="3247030" y="-1"/>
            <a:ext cx="4312644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solidFill>
            <a:srgbClr val="1155CC"/>
          </a:solidFill>
          <a:ln>
            <a:noFill/>
          </a:ln>
        </p:spPr>
        <p:txBody>
          <a:bodyPr/>
          <a:lstStyle/>
          <a:p>
            <a:endParaRPr lang="en-US" sz="1157"/>
          </a:p>
        </p:txBody>
      </p:sp>
      <p:sp>
        <p:nvSpPr>
          <p:cNvPr id="57" name="Google Shape;57;p13">
            <a:extLst>
              <a:ext uri="{FF2B5EF4-FFF2-40B4-BE49-F238E27FC236}">
                <a16:creationId xmlns:a16="http://schemas.microsoft.com/office/drawing/2014/main" id="{F07C2BCB-AD21-A9A9-7802-1E8B8FC14D3E}"/>
              </a:ext>
            </a:extLst>
          </p:cNvPr>
          <p:cNvSpPr txBox="1"/>
          <p:nvPr/>
        </p:nvSpPr>
        <p:spPr>
          <a:xfrm>
            <a:off x="861650" y="87013"/>
            <a:ext cx="2914989" cy="69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" sz="3555" dirty="0">
                <a:solidFill>
                  <a:schemeClr val="lt1"/>
                </a:solidFill>
              </a:rPr>
              <a:t>RunKumbh</a:t>
            </a:r>
            <a:endParaRPr sz="3555" dirty="0">
              <a:solidFill>
                <a:schemeClr val="lt1"/>
              </a:solidFill>
            </a:endParaRPr>
          </a:p>
        </p:txBody>
      </p:sp>
      <p:pic>
        <p:nvPicPr>
          <p:cNvPr id="58" name="Google Shape;58;p13" title="rvitm-logo-w.png">
            <a:extLst>
              <a:ext uri="{FF2B5EF4-FFF2-40B4-BE49-F238E27FC236}">
                <a16:creationId xmlns:a16="http://schemas.microsoft.com/office/drawing/2014/main" id="{9EB9E212-DE55-297B-0B8A-33C222AE221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4" y="87013"/>
            <a:ext cx="699916" cy="69991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9" name="Google Shape;59;p13" title="ncc-logo.png">
            <a:extLst>
              <a:ext uri="{FF2B5EF4-FFF2-40B4-BE49-F238E27FC236}">
                <a16:creationId xmlns:a16="http://schemas.microsoft.com/office/drawing/2014/main" id="{875E1CC4-7F57-9741-425F-298EDC271E0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7477" y="87013"/>
            <a:ext cx="498563" cy="747617"/>
          </a:xfrm>
          <a:prstGeom prst="rect">
            <a:avLst/>
          </a:prstGeom>
          <a:noFill/>
          <a:ln>
            <a:noFill/>
          </a:ln>
          <a:effectLst>
            <a:outerShdw blurRad="457200" dist="19050" dir="4200000" algn="bl" rotWithShape="0">
              <a:srgbClr val="000000"/>
            </a:outerShdw>
          </a:effectLst>
        </p:spPr>
      </p:pic>
      <p:pic>
        <p:nvPicPr>
          <p:cNvPr id="60" name="Google Shape;60;p13" descr="Flag of India - Wikipedia">
            <a:extLst>
              <a:ext uri="{FF2B5EF4-FFF2-40B4-BE49-F238E27FC236}">
                <a16:creationId xmlns:a16="http://schemas.microsoft.com/office/drawing/2014/main" id="{705292B8-C247-1656-4B92-AAD1BE9F9D8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580033"/>
            <a:ext cx="1120193" cy="74761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>
            <a:extLst>
              <a:ext uri="{FF2B5EF4-FFF2-40B4-BE49-F238E27FC236}">
                <a16:creationId xmlns:a16="http://schemas.microsoft.com/office/drawing/2014/main" id="{84E4C4AF-58C7-F749-9562-5A203475442C}"/>
              </a:ext>
            </a:extLst>
          </p:cNvPr>
          <p:cNvSpPr/>
          <p:nvPr/>
        </p:nvSpPr>
        <p:spPr>
          <a:xfrm>
            <a:off x="1671189" y="1951013"/>
            <a:ext cx="4210898" cy="1425624"/>
          </a:xfrm>
          <a:prstGeom prst="roundRect">
            <a:avLst>
              <a:gd name="adj" fmla="val 2743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7026"/>
              <a:t>SM044</a:t>
            </a:r>
            <a:endParaRPr sz="7026" dirty="0"/>
          </a:p>
        </p:txBody>
      </p:sp>
      <p:sp>
        <p:nvSpPr>
          <p:cNvPr id="2" name="Google Shape;76;p14">
            <a:extLst>
              <a:ext uri="{FF2B5EF4-FFF2-40B4-BE49-F238E27FC236}">
                <a16:creationId xmlns:a16="http://schemas.microsoft.com/office/drawing/2014/main" id="{BA70C0CA-50AB-820B-D43C-155F71013FFF}"/>
              </a:ext>
            </a:extLst>
          </p:cNvPr>
          <p:cNvSpPr txBox="1"/>
          <p:nvPr/>
        </p:nvSpPr>
        <p:spPr>
          <a:xfrm>
            <a:off x="4535382" y="193724"/>
            <a:ext cx="2498810" cy="508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t" anchorCtr="0">
            <a:noAutofit/>
          </a:bodyPr>
          <a:lstStyle/>
          <a:p>
            <a:r>
              <a:rPr lang="en" sz="2315" dirty="0">
                <a:solidFill>
                  <a:schemeClr val="lt1"/>
                </a:solidFill>
              </a:rPr>
              <a:t>3K Student Men</a:t>
            </a:r>
            <a:endParaRPr sz="2315" dirty="0">
              <a:solidFill>
                <a:schemeClr val="lt1"/>
              </a:solidFill>
            </a:endParaRPr>
          </a:p>
        </p:txBody>
      </p:sp>
      <p:sp>
        <p:nvSpPr>
          <p:cNvPr id="5" name="Google Shape;62;p13">
            <a:extLst>
              <a:ext uri="{FF2B5EF4-FFF2-40B4-BE49-F238E27FC236}">
                <a16:creationId xmlns:a16="http://schemas.microsoft.com/office/drawing/2014/main" id="{AC210A85-718B-3E91-331B-A7A5BD744AAE}"/>
              </a:ext>
            </a:extLst>
          </p:cNvPr>
          <p:cNvSpPr/>
          <p:nvPr/>
        </p:nvSpPr>
        <p:spPr>
          <a:xfrm>
            <a:off x="4983892" y="4622766"/>
            <a:ext cx="2492148" cy="588801"/>
          </a:xfrm>
          <a:prstGeom prst="roundRect">
            <a:avLst>
              <a:gd name="adj" fmla="val 33081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t" anchorCtr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60">
                <a:latin typeface="Libre Barcode 39"/>
                <a:ea typeface="Libre Barcode 39"/>
                <a:cs typeface="Libre Barcode 39"/>
                <a:sym typeface="Libre Barcode 39"/>
              </a:rPr>
              <a:t>*SM044*</a:t>
            </a:r>
            <a:endParaRPr lang="en-US" sz="4960" dirty="0">
              <a:latin typeface="Libre Barcode 39"/>
              <a:ea typeface="Libre Barcode 39"/>
              <a:cs typeface="Libre Barcode 39"/>
              <a:sym typeface="Libre Barcode 39"/>
            </a:endParaRPr>
          </a:p>
        </p:txBody>
      </p:sp>
      <p:sp>
        <p:nvSpPr>
          <p:cNvPr id="6" name="Google Shape;64;p13">
            <a:extLst>
              <a:ext uri="{FF2B5EF4-FFF2-40B4-BE49-F238E27FC236}">
                <a16:creationId xmlns:a16="http://schemas.microsoft.com/office/drawing/2014/main" id="{7E9B0118-4557-95FB-E88F-B53D84020A9B}"/>
              </a:ext>
            </a:extLst>
          </p:cNvPr>
          <p:cNvSpPr/>
          <p:nvPr/>
        </p:nvSpPr>
        <p:spPr>
          <a:xfrm>
            <a:off x="2307608" y="4662696"/>
            <a:ext cx="1488869" cy="508939"/>
          </a:xfrm>
          <a:prstGeom prst="roundRect">
            <a:avLst>
              <a:gd name="adj" fmla="val 36603"/>
            </a:avLst>
          </a:prstGeom>
          <a:solidFill>
            <a:srgbClr val="88080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2728">
                <a:solidFill>
                  <a:schemeClr val="lt1"/>
                </a:solidFill>
              </a:rPr>
              <a:t>B+ve</a:t>
            </a:r>
            <a:endParaRPr sz="2728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4265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F6F5CBA9-90C2-3129-DA39-EB62F60D9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marathon-bd.png">
            <a:extLst>
              <a:ext uri="{FF2B5EF4-FFF2-40B4-BE49-F238E27FC236}">
                <a16:creationId xmlns:a16="http://schemas.microsoft.com/office/drawing/2014/main" id="{C8FB7BFD-886D-DAB8-F779-E5074034174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57758"/>
          <a:stretch/>
        </p:blipFill>
        <p:spPr>
          <a:xfrm>
            <a:off x="-1" y="537667"/>
            <a:ext cx="7559675" cy="478998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6F6D5205-1D4B-1D34-B916-07AF2DF4CD56}"/>
              </a:ext>
            </a:extLst>
          </p:cNvPr>
          <p:cNvSpPr/>
          <p:nvPr/>
        </p:nvSpPr>
        <p:spPr>
          <a:xfrm>
            <a:off x="-1" y="1"/>
            <a:ext cx="4398071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gradFill>
            <a:gsLst>
              <a:gs pos="0">
                <a:srgbClr val="1F3B17"/>
              </a:gs>
              <a:gs pos="100000">
                <a:srgbClr val="356627"/>
              </a:gs>
              <a:gs pos="100000">
                <a:srgbClr val="203E13"/>
              </a:gs>
            </a:gsLst>
            <a:lin ang="2700006" scaled="0"/>
          </a:gradFill>
          <a:ln>
            <a:noFill/>
          </a:ln>
        </p:spPr>
        <p:txBody>
          <a:bodyPr/>
          <a:lstStyle/>
          <a:p>
            <a:endParaRPr lang="en-US" sz="1157" dirty="0"/>
          </a:p>
        </p:txBody>
      </p:sp>
      <p:sp>
        <p:nvSpPr>
          <p:cNvPr id="56" name="Google Shape;56;p13">
            <a:extLst>
              <a:ext uri="{FF2B5EF4-FFF2-40B4-BE49-F238E27FC236}">
                <a16:creationId xmlns:a16="http://schemas.microsoft.com/office/drawing/2014/main" id="{3EA45222-7862-66DE-F7E6-3D1152C8385D}"/>
              </a:ext>
            </a:extLst>
          </p:cNvPr>
          <p:cNvSpPr/>
          <p:nvPr/>
        </p:nvSpPr>
        <p:spPr>
          <a:xfrm rot="10800000">
            <a:off x="3247030" y="-1"/>
            <a:ext cx="4312644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solidFill>
            <a:srgbClr val="1155CC"/>
          </a:solidFill>
          <a:ln>
            <a:noFill/>
          </a:ln>
        </p:spPr>
        <p:txBody>
          <a:bodyPr/>
          <a:lstStyle/>
          <a:p>
            <a:endParaRPr lang="en-US" sz="1157"/>
          </a:p>
        </p:txBody>
      </p:sp>
      <p:sp>
        <p:nvSpPr>
          <p:cNvPr id="57" name="Google Shape;57;p13">
            <a:extLst>
              <a:ext uri="{FF2B5EF4-FFF2-40B4-BE49-F238E27FC236}">
                <a16:creationId xmlns:a16="http://schemas.microsoft.com/office/drawing/2014/main" id="{F07C2BCB-AD21-A9A9-7802-1E8B8FC14D3E}"/>
              </a:ext>
            </a:extLst>
          </p:cNvPr>
          <p:cNvSpPr txBox="1"/>
          <p:nvPr/>
        </p:nvSpPr>
        <p:spPr>
          <a:xfrm>
            <a:off x="861650" y="87013"/>
            <a:ext cx="2914989" cy="69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" sz="3555" dirty="0">
                <a:solidFill>
                  <a:schemeClr val="lt1"/>
                </a:solidFill>
              </a:rPr>
              <a:t>RunKumbh</a:t>
            </a:r>
            <a:endParaRPr sz="3555" dirty="0">
              <a:solidFill>
                <a:schemeClr val="lt1"/>
              </a:solidFill>
            </a:endParaRPr>
          </a:p>
        </p:txBody>
      </p:sp>
      <p:pic>
        <p:nvPicPr>
          <p:cNvPr id="58" name="Google Shape;58;p13" title="rvitm-logo-w.png">
            <a:extLst>
              <a:ext uri="{FF2B5EF4-FFF2-40B4-BE49-F238E27FC236}">
                <a16:creationId xmlns:a16="http://schemas.microsoft.com/office/drawing/2014/main" id="{9EB9E212-DE55-297B-0B8A-33C222AE221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4" y="87013"/>
            <a:ext cx="699916" cy="69991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9" name="Google Shape;59;p13" title="ncc-logo.png">
            <a:extLst>
              <a:ext uri="{FF2B5EF4-FFF2-40B4-BE49-F238E27FC236}">
                <a16:creationId xmlns:a16="http://schemas.microsoft.com/office/drawing/2014/main" id="{875E1CC4-7F57-9741-425F-298EDC271E0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7477" y="87013"/>
            <a:ext cx="498563" cy="747617"/>
          </a:xfrm>
          <a:prstGeom prst="rect">
            <a:avLst/>
          </a:prstGeom>
          <a:noFill/>
          <a:ln>
            <a:noFill/>
          </a:ln>
          <a:effectLst>
            <a:outerShdw blurRad="457200" dist="19050" dir="4200000" algn="bl" rotWithShape="0">
              <a:srgbClr val="000000"/>
            </a:outerShdw>
          </a:effectLst>
        </p:spPr>
      </p:pic>
      <p:pic>
        <p:nvPicPr>
          <p:cNvPr id="60" name="Google Shape;60;p13" descr="Flag of India - Wikipedia">
            <a:extLst>
              <a:ext uri="{FF2B5EF4-FFF2-40B4-BE49-F238E27FC236}">
                <a16:creationId xmlns:a16="http://schemas.microsoft.com/office/drawing/2014/main" id="{705292B8-C247-1656-4B92-AAD1BE9F9D8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580033"/>
            <a:ext cx="1120193" cy="74761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>
            <a:extLst>
              <a:ext uri="{FF2B5EF4-FFF2-40B4-BE49-F238E27FC236}">
                <a16:creationId xmlns:a16="http://schemas.microsoft.com/office/drawing/2014/main" id="{84E4C4AF-58C7-F749-9562-5A203475442C}"/>
              </a:ext>
            </a:extLst>
          </p:cNvPr>
          <p:cNvSpPr/>
          <p:nvPr/>
        </p:nvSpPr>
        <p:spPr>
          <a:xfrm>
            <a:off x="1671189" y="1951013"/>
            <a:ext cx="4210898" cy="1425624"/>
          </a:xfrm>
          <a:prstGeom prst="roundRect">
            <a:avLst>
              <a:gd name="adj" fmla="val 2743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7026"/>
              <a:t>SM045</a:t>
            </a:r>
            <a:endParaRPr sz="7026" dirty="0"/>
          </a:p>
        </p:txBody>
      </p:sp>
      <p:sp>
        <p:nvSpPr>
          <p:cNvPr id="2" name="Google Shape;76;p14">
            <a:extLst>
              <a:ext uri="{FF2B5EF4-FFF2-40B4-BE49-F238E27FC236}">
                <a16:creationId xmlns:a16="http://schemas.microsoft.com/office/drawing/2014/main" id="{BA70C0CA-50AB-820B-D43C-155F71013FFF}"/>
              </a:ext>
            </a:extLst>
          </p:cNvPr>
          <p:cNvSpPr txBox="1"/>
          <p:nvPr/>
        </p:nvSpPr>
        <p:spPr>
          <a:xfrm>
            <a:off x="4535382" y="193724"/>
            <a:ext cx="2498810" cy="508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t" anchorCtr="0">
            <a:noAutofit/>
          </a:bodyPr>
          <a:lstStyle/>
          <a:p>
            <a:r>
              <a:rPr lang="en" sz="2315" dirty="0">
                <a:solidFill>
                  <a:schemeClr val="lt1"/>
                </a:solidFill>
              </a:rPr>
              <a:t>3K Student Men</a:t>
            </a:r>
            <a:endParaRPr sz="2315" dirty="0">
              <a:solidFill>
                <a:schemeClr val="lt1"/>
              </a:solidFill>
            </a:endParaRPr>
          </a:p>
        </p:txBody>
      </p:sp>
      <p:sp>
        <p:nvSpPr>
          <p:cNvPr id="5" name="Google Shape;62;p13">
            <a:extLst>
              <a:ext uri="{FF2B5EF4-FFF2-40B4-BE49-F238E27FC236}">
                <a16:creationId xmlns:a16="http://schemas.microsoft.com/office/drawing/2014/main" id="{AC210A85-718B-3E91-331B-A7A5BD744AAE}"/>
              </a:ext>
            </a:extLst>
          </p:cNvPr>
          <p:cNvSpPr/>
          <p:nvPr/>
        </p:nvSpPr>
        <p:spPr>
          <a:xfrm>
            <a:off x="4983892" y="4622766"/>
            <a:ext cx="2492148" cy="588801"/>
          </a:xfrm>
          <a:prstGeom prst="roundRect">
            <a:avLst>
              <a:gd name="adj" fmla="val 33081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t" anchorCtr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60">
                <a:latin typeface="Libre Barcode 39"/>
                <a:ea typeface="Libre Barcode 39"/>
                <a:cs typeface="Libre Barcode 39"/>
                <a:sym typeface="Libre Barcode 39"/>
              </a:rPr>
              <a:t>*SM045*</a:t>
            </a:r>
            <a:endParaRPr lang="en-US" sz="4960" dirty="0">
              <a:latin typeface="Libre Barcode 39"/>
              <a:ea typeface="Libre Barcode 39"/>
              <a:cs typeface="Libre Barcode 39"/>
              <a:sym typeface="Libre Barcode 39"/>
            </a:endParaRPr>
          </a:p>
        </p:txBody>
      </p:sp>
      <p:sp>
        <p:nvSpPr>
          <p:cNvPr id="6" name="Google Shape;64;p13">
            <a:extLst>
              <a:ext uri="{FF2B5EF4-FFF2-40B4-BE49-F238E27FC236}">
                <a16:creationId xmlns:a16="http://schemas.microsoft.com/office/drawing/2014/main" id="{7E9B0118-4557-95FB-E88F-B53D84020A9B}"/>
              </a:ext>
            </a:extLst>
          </p:cNvPr>
          <p:cNvSpPr/>
          <p:nvPr/>
        </p:nvSpPr>
        <p:spPr>
          <a:xfrm>
            <a:off x="2307608" y="4662696"/>
            <a:ext cx="1488869" cy="508939"/>
          </a:xfrm>
          <a:prstGeom prst="roundRect">
            <a:avLst>
              <a:gd name="adj" fmla="val 36603"/>
            </a:avLst>
          </a:prstGeom>
          <a:solidFill>
            <a:srgbClr val="88080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2728">
                <a:solidFill>
                  <a:schemeClr val="lt1"/>
                </a:solidFill>
              </a:rPr>
              <a:t>AB+ve</a:t>
            </a:r>
            <a:endParaRPr sz="2728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56411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F6F5CBA9-90C2-3129-DA39-EB62F60D9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marathon-bd.png">
            <a:extLst>
              <a:ext uri="{FF2B5EF4-FFF2-40B4-BE49-F238E27FC236}">
                <a16:creationId xmlns:a16="http://schemas.microsoft.com/office/drawing/2014/main" id="{C8FB7BFD-886D-DAB8-F779-E5074034174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57758"/>
          <a:stretch/>
        </p:blipFill>
        <p:spPr>
          <a:xfrm>
            <a:off x="-1" y="537667"/>
            <a:ext cx="7559675" cy="478998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6F6D5205-1D4B-1D34-B916-07AF2DF4CD56}"/>
              </a:ext>
            </a:extLst>
          </p:cNvPr>
          <p:cNvSpPr/>
          <p:nvPr/>
        </p:nvSpPr>
        <p:spPr>
          <a:xfrm>
            <a:off x="-1" y="1"/>
            <a:ext cx="4398071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gradFill>
            <a:gsLst>
              <a:gs pos="0">
                <a:srgbClr val="1F3B17"/>
              </a:gs>
              <a:gs pos="100000">
                <a:srgbClr val="356627"/>
              </a:gs>
              <a:gs pos="100000">
                <a:srgbClr val="203E13"/>
              </a:gs>
            </a:gsLst>
            <a:lin ang="2700006" scaled="0"/>
          </a:gradFill>
          <a:ln>
            <a:noFill/>
          </a:ln>
        </p:spPr>
        <p:txBody>
          <a:bodyPr/>
          <a:lstStyle/>
          <a:p>
            <a:endParaRPr lang="en-US" sz="1157" dirty="0"/>
          </a:p>
        </p:txBody>
      </p:sp>
      <p:sp>
        <p:nvSpPr>
          <p:cNvPr id="56" name="Google Shape;56;p13">
            <a:extLst>
              <a:ext uri="{FF2B5EF4-FFF2-40B4-BE49-F238E27FC236}">
                <a16:creationId xmlns:a16="http://schemas.microsoft.com/office/drawing/2014/main" id="{3EA45222-7862-66DE-F7E6-3D1152C8385D}"/>
              </a:ext>
            </a:extLst>
          </p:cNvPr>
          <p:cNvSpPr/>
          <p:nvPr/>
        </p:nvSpPr>
        <p:spPr>
          <a:xfrm rot="10800000">
            <a:off x="3247030" y="-1"/>
            <a:ext cx="4312644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solidFill>
            <a:srgbClr val="1155CC"/>
          </a:solidFill>
          <a:ln>
            <a:noFill/>
          </a:ln>
        </p:spPr>
        <p:txBody>
          <a:bodyPr/>
          <a:lstStyle/>
          <a:p>
            <a:endParaRPr lang="en-US" sz="1157"/>
          </a:p>
        </p:txBody>
      </p:sp>
      <p:sp>
        <p:nvSpPr>
          <p:cNvPr id="57" name="Google Shape;57;p13">
            <a:extLst>
              <a:ext uri="{FF2B5EF4-FFF2-40B4-BE49-F238E27FC236}">
                <a16:creationId xmlns:a16="http://schemas.microsoft.com/office/drawing/2014/main" id="{F07C2BCB-AD21-A9A9-7802-1E8B8FC14D3E}"/>
              </a:ext>
            </a:extLst>
          </p:cNvPr>
          <p:cNvSpPr txBox="1"/>
          <p:nvPr/>
        </p:nvSpPr>
        <p:spPr>
          <a:xfrm>
            <a:off x="861650" y="87013"/>
            <a:ext cx="2914989" cy="69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" sz="3555" dirty="0">
                <a:solidFill>
                  <a:schemeClr val="lt1"/>
                </a:solidFill>
              </a:rPr>
              <a:t>RunKumbh</a:t>
            </a:r>
            <a:endParaRPr sz="3555" dirty="0">
              <a:solidFill>
                <a:schemeClr val="lt1"/>
              </a:solidFill>
            </a:endParaRPr>
          </a:p>
        </p:txBody>
      </p:sp>
      <p:pic>
        <p:nvPicPr>
          <p:cNvPr id="58" name="Google Shape;58;p13" title="rvitm-logo-w.png">
            <a:extLst>
              <a:ext uri="{FF2B5EF4-FFF2-40B4-BE49-F238E27FC236}">
                <a16:creationId xmlns:a16="http://schemas.microsoft.com/office/drawing/2014/main" id="{9EB9E212-DE55-297B-0B8A-33C222AE221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4" y="87013"/>
            <a:ext cx="699916" cy="69991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9" name="Google Shape;59;p13" title="ncc-logo.png">
            <a:extLst>
              <a:ext uri="{FF2B5EF4-FFF2-40B4-BE49-F238E27FC236}">
                <a16:creationId xmlns:a16="http://schemas.microsoft.com/office/drawing/2014/main" id="{875E1CC4-7F57-9741-425F-298EDC271E0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7477" y="87013"/>
            <a:ext cx="498563" cy="747617"/>
          </a:xfrm>
          <a:prstGeom prst="rect">
            <a:avLst/>
          </a:prstGeom>
          <a:noFill/>
          <a:ln>
            <a:noFill/>
          </a:ln>
          <a:effectLst>
            <a:outerShdw blurRad="457200" dist="19050" dir="4200000" algn="bl" rotWithShape="0">
              <a:srgbClr val="000000"/>
            </a:outerShdw>
          </a:effectLst>
        </p:spPr>
      </p:pic>
      <p:pic>
        <p:nvPicPr>
          <p:cNvPr id="60" name="Google Shape;60;p13" descr="Flag of India - Wikipedia">
            <a:extLst>
              <a:ext uri="{FF2B5EF4-FFF2-40B4-BE49-F238E27FC236}">
                <a16:creationId xmlns:a16="http://schemas.microsoft.com/office/drawing/2014/main" id="{705292B8-C247-1656-4B92-AAD1BE9F9D8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580033"/>
            <a:ext cx="1120193" cy="74761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>
            <a:extLst>
              <a:ext uri="{FF2B5EF4-FFF2-40B4-BE49-F238E27FC236}">
                <a16:creationId xmlns:a16="http://schemas.microsoft.com/office/drawing/2014/main" id="{84E4C4AF-58C7-F749-9562-5A203475442C}"/>
              </a:ext>
            </a:extLst>
          </p:cNvPr>
          <p:cNvSpPr/>
          <p:nvPr/>
        </p:nvSpPr>
        <p:spPr>
          <a:xfrm>
            <a:off x="1671189" y="1951013"/>
            <a:ext cx="4210898" cy="1425624"/>
          </a:xfrm>
          <a:prstGeom prst="roundRect">
            <a:avLst>
              <a:gd name="adj" fmla="val 2743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7026"/>
              <a:t>SM046</a:t>
            </a:r>
            <a:endParaRPr sz="7026" dirty="0"/>
          </a:p>
        </p:txBody>
      </p:sp>
      <p:sp>
        <p:nvSpPr>
          <p:cNvPr id="2" name="Google Shape;76;p14">
            <a:extLst>
              <a:ext uri="{FF2B5EF4-FFF2-40B4-BE49-F238E27FC236}">
                <a16:creationId xmlns:a16="http://schemas.microsoft.com/office/drawing/2014/main" id="{BA70C0CA-50AB-820B-D43C-155F71013FFF}"/>
              </a:ext>
            </a:extLst>
          </p:cNvPr>
          <p:cNvSpPr txBox="1"/>
          <p:nvPr/>
        </p:nvSpPr>
        <p:spPr>
          <a:xfrm>
            <a:off x="4535382" y="193724"/>
            <a:ext cx="2498810" cy="508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t" anchorCtr="0">
            <a:noAutofit/>
          </a:bodyPr>
          <a:lstStyle/>
          <a:p>
            <a:r>
              <a:rPr lang="en" sz="2315" dirty="0">
                <a:solidFill>
                  <a:schemeClr val="lt1"/>
                </a:solidFill>
              </a:rPr>
              <a:t>3K Student Men</a:t>
            </a:r>
            <a:endParaRPr sz="2315" dirty="0">
              <a:solidFill>
                <a:schemeClr val="lt1"/>
              </a:solidFill>
            </a:endParaRPr>
          </a:p>
        </p:txBody>
      </p:sp>
      <p:sp>
        <p:nvSpPr>
          <p:cNvPr id="5" name="Google Shape;62;p13">
            <a:extLst>
              <a:ext uri="{FF2B5EF4-FFF2-40B4-BE49-F238E27FC236}">
                <a16:creationId xmlns:a16="http://schemas.microsoft.com/office/drawing/2014/main" id="{AC210A85-718B-3E91-331B-A7A5BD744AAE}"/>
              </a:ext>
            </a:extLst>
          </p:cNvPr>
          <p:cNvSpPr/>
          <p:nvPr/>
        </p:nvSpPr>
        <p:spPr>
          <a:xfrm>
            <a:off x="4983892" y="4622766"/>
            <a:ext cx="2492148" cy="588801"/>
          </a:xfrm>
          <a:prstGeom prst="roundRect">
            <a:avLst>
              <a:gd name="adj" fmla="val 33081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t" anchorCtr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60">
                <a:latin typeface="Libre Barcode 39"/>
                <a:ea typeface="Libre Barcode 39"/>
                <a:cs typeface="Libre Barcode 39"/>
                <a:sym typeface="Libre Barcode 39"/>
              </a:rPr>
              <a:t>*SM046*</a:t>
            </a:r>
            <a:endParaRPr lang="en-US" sz="4960" dirty="0">
              <a:latin typeface="Libre Barcode 39"/>
              <a:ea typeface="Libre Barcode 39"/>
              <a:cs typeface="Libre Barcode 39"/>
              <a:sym typeface="Libre Barcode 39"/>
            </a:endParaRPr>
          </a:p>
        </p:txBody>
      </p:sp>
      <p:sp>
        <p:nvSpPr>
          <p:cNvPr id="6" name="Google Shape;64;p13">
            <a:extLst>
              <a:ext uri="{FF2B5EF4-FFF2-40B4-BE49-F238E27FC236}">
                <a16:creationId xmlns:a16="http://schemas.microsoft.com/office/drawing/2014/main" id="{7E9B0118-4557-95FB-E88F-B53D84020A9B}"/>
              </a:ext>
            </a:extLst>
          </p:cNvPr>
          <p:cNvSpPr/>
          <p:nvPr/>
        </p:nvSpPr>
        <p:spPr>
          <a:xfrm>
            <a:off x="2307608" y="4662696"/>
            <a:ext cx="1488869" cy="508939"/>
          </a:xfrm>
          <a:prstGeom prst="roundRect">
            <a:avLst>
              <a:gd name="adj" fmla="val 36603"/>
            </a:avLst>
          </a:prstGeom>
          <a:solidFill>
            <a:srgbClr val="88080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2728">
                <a:solidFill>
                  <a:schemeClr val="lt1"/>
                </a:solidFill>
              </a:rPr>
              <a:t>B+ve</a:t>
            </a:r>
            <a:endParaRPr sz="2728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92241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F6F5CBA9-90C2-3129-DA39-EB62F60D9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marathon-bd.png">
            <a:extLst>
              <a:ext uri="{FF2B5EF4-FFF2-40B4-BE49-F238E27FC236}">
                <a16:creationId xmlns:a16="http://schemas.microsoft.com/office/drawing/2014/main" id="{C8FB7BFD-886D-DAB8-F779-E5074034174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57758"/>
          <a:stretch/>
        </p:blipFill>
        <p:spPr>
          <a:xfrm>
            <a:off x="-1" y="537667"/>
            <a:ext cx="7559675" cy="478998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6F6D5205-1D4B-1D34-B916-07AF2DF4CD56}"/>
              </a:ext>
            </a:extLst>
          </p:cNvPr>
          <p:cNvSpPr/>
          <p:nvPr/>
        </p:nvSpPr>
        <p:spPr>
          <a:xfrm>
            <a:off x="-1" y="1"/>
            <a:ext cx="4398071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gradFill>
            <a:gsLst>
              <a:gs pos="0">
                <a:srgbClr val="1F3B17"/>
              </a:gs>
              <a:gs pos="100000">
                <a:srgbClr val="356627"/>
              </a:gs>
              <a:gs pos="100000">
                <a:srgbClr val="203E13"/>
              </a:gs>
            </a:gsLst>
            <a:lin ang="2700006" scaled="0"/>
          </a:gradFill>
          <a:ln>
            <a:noFill/>
          </a:ln>
        </p:spPr>
        <p:txBody>
          <a:bodyPr/>
          <a:lstStyle/>
          <a:p>
            <a:endParaRPr lang="en-US" sz="1157" dirty="0"/>
          </a:p>
        </p:txBody>
      </p:sp>
      <p:sp>
        <p:nvSpPr>
          <p:cNvPr id="56" name="Google Shape;56;p13">
            <a:extLst>
              <a:ext uri="{FF2B5EF4-FFF2-40B4-BE49-F238E27FC236}">
                <a16:creationId xmlns:a16="http://schemas.microsoft.com/office/drawing/2014/main" id="{3EA45222-7862-66DE-F7E6-3D1152C8385D}"/>
              </a:ext>
            </a:extLst>
          </p:cNvPr>
          <p:cNvSpPr/>
          <p:nvPr/>
        </p:nvSpPr>
        <p:spPr>
          <a:xfrm rot="10800000">
            <a:off x="3247030" y="-1"/>
            <a:ext cx="4312644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solidFill>
            <a:srgbClr val="1155CC"/>
          </a:solidFill>
          <a:ln>
            <a:noFill/>
          </a:ln>
        </p:spPr>
        <p:txBody>
          <a:bodyPr/>
          <a:lstStyle/>
          <a:p>
            <a:endParaRPr lang="en-US" sz="1157"/>
          </a:p>
        </p:txBody>
      </p:sp>
      <p:sp>
        <p:nvSpPr>
          <p:cNvPr id="57" name="Google Shape;57;p13">
            <a:extLst>
              <a:ext uri="{FF2B5EF4-FFF2-40B4-BE49-F238E27FC236}">
                <a16:creationId xmlns:a16="http://schemas.microsoft.com/office/drawing/2014/main" id="{F07C2BCB-AD21-A9A9-7802-1E8B8FC14D3E}"/>
              </a:ext>
            </a:extLst>
          </p:cNvPr>
          <p:cNvSpPr txBox="1"/>
          <p:nvPr/>
        </p:nvSpPr>
        <p:spPr>
          <a:xfrm>
            <a:off x="861650" y="87013"/>
            <a:ext cx="2914989" cy="69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" sz="3555" dirty="0">
                <a:solidFill>
                  <a:schemeClr val="lt1"/>
                </a:solidFill>
              </a:rPr>
              <a:t>RunKumbh</a:t>
            </a:r>
            <a:endParaRPr sz="3555" dirty="0">
              <a:solidFill>
                <a:schemeClr val="lt1"/>
              </a:solidFill>
            </a:endParaRPr>
          </a:p>
        </p:txBody>
      </p:sp>
      <p:pic>
        <p:nvPicPr>
          <p:cNvPr id="58" name="Google Shape;58;p13" title="rvitm-logo-w.png">
            <a:extLst>
              <a:ext uri="{FF2B5EF4-FFF2-40B4-BE49-F238E27FC236}">
                <a16:creationId xmlns:a16="http://schemas.microsoft.com/office/drawing/2014/main" id="{9EB9E212-DE55-297B-0B8A-33C222AE221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4" y="87013"/>
            <a:ext cx="699916" cy="69991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9" name="Google Shape;59;p13" title="ncc-logo.png">
            <a:extLst>
              <a:ext uri="{FF2B5EF4-FFF2-40B4-BE49-F238E27FC236}">
                <a16:creationId xmlns:a16="http://schemas.microsoft.com/office/drawing/2014/main" id="{875E1CC4-7F57-9741-425F-298EDC271E0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7477" y="87013"/>
            <a:ext cx="498563" cy="747617"/>
          </a:xfrm>
          <a:prstGeom prst="rect">
            <a:avLst/>
          </a:prstGeom>
          <a:noFill/>
          <a:ln>
            <a:noFill/>
          </a:ln>
          <a:effectLst>
            <a:outerShdw blurRad="457200" dist="19050" dir="4200000" algn="bl" rotWithShape="0">
              <a:srgbClr val="000000"/>
            </a:outerShdw>
          </a:effectLst>
        </p:spPr>
      </p:pic>
      <p:pic>
        <p:nvPicPr>
          <p:cNvPr id="60" name="Google Shape;60;p13" descr="Flag of India - Wikipedia">
            <a:extLst>
              <a:ext uri="{FF2B5EF4-FFF2-40B4-BE49-F238E27FC236}">
                <a16:creationId xmlns:a16="http://schemas.microsoft.com/office/drawing/2014/main" id="{705292B8-C247-1656-4B92-AAD1BE9F9D8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580033"/>
            <a:ext cx="1120193" cy="74761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>
            <a:extLst>
              <a:ext uri="{FF2B5EF4-FFF2-40B4-BE49-F238E27FC236}">
                <a16:creationId xmlns:a16="http://schemas.microsoft.com/office/drawing/2014/main" id="{84E4C4AF-58C7-F749-9562-5A203475442C}"/>
              </a:ext>
            </a:extLst>
          </p:cNvPr>
          <p:cNvSpPr/>
          <p:nvPr/>
        </p:nvSpPr>
        <p:spPr>
          <a:xfrm>
            <a:off x="1671189" y="1951013"/>
            <a:ext cx="4210898" cy="1425624"/>
          </a:xfrm>
          <a:prstGeom prst="roundRect">
            <a:avLst>
              <a:gd name="adj" fmla="val 2743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7026"/>
              <a:t>SM047</a:t>
            </a:r>
            <a:endParaRPr sz="7026" dirty="0"/>
          </a:p>
        </p:txBody>
      </p:sp>
      <p:sp>
        <p:nvSpPr>
          <p:cNvPr id="2" name="Google Shape;76;p14">
            <a:extLst>
              <a:ext uri="{FF2B5EF4-FFF2-40B4-BE49-F238E27FC236}">
                <a16:creationId xmlns:a16="http://schemas.microsoft.com/office/drawing/2014/main" id="{BA70C0CA-50AB-820B-D43C-155F71013FFF}"/>
              </a:ext>
            </a:extLst>
          </p:cNvPr>
          <p:cNvSpPr txBox="1"/>
          <p:nvPr/>
        </p:nvSpPr>
        <p:spPr>
          <a:xfrm>
            <a:off x="4535382" y="193724"/>
            <a:ext cx="2498810" cy="508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t" anchorCtr="0">
            <a:noAutofit/>
          </a:bodyPr>
          <a:lstStyle/>
          <a:p>
            <a:r>
              <a:rPr lang="en" sz="2315" dirty="0">
                <a:solidFill>
                  <a:schemeClr val="lt1"/>
                </a:solidFill>
              </a:rPr>
              <a:t>3K Student Men</a:t>
            </a:r>
            <a:endParaRPr sz="2315" dirty="0">
              <a:solidFill>
                <a:schemeClr val="lt1"/>
              </a:solidFill>
            </a:endParaRPr>
          </a:p>
        </p:txBody>
      </p:sp>
      <p:sp>
        <p:nvSpPr>
          <p:cNvPr id="5" name="Google Shape;62;p13">
            <a:extLst>
              <a:ext uri="{FF2B5EF4-FFF2-40B4-BE49-F238E27FC236}">
                <a16:creationId xmlns:a16="http://schemas.microsoft.com/office/drawing/2014/main" id="{AC210A85-718B-3E91-331B-A7A5BD744AAE}"/>
              </a:ext>
            </a:extLst>
          </p:cNvPr>
          <p:cNvSpPr/>
          <p:nvPr/>
        </p:nvSpPr>
        <p:spPr>
          <a:xfrm>
            <a:off x="4983892" y="4622766"/>
            <a:ext cx="2492148" cy="588801"/>
          </a:xfrm>
          <a:prstGeom prst="roundRect">
            <a:avLst>
              <a:gd name="adj" fmla="val 33081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t" anchorCtr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60">
                <a:latin typeface="Libre Barcode 39"/>
                <a:ea typeface="Libre Barcode 39"/>
                <a:cs typeface="Libre Barcode 39"/>
                <a:sym typeface="Libre Barcode 39"/>
              </a:rPr>
              <a:t>*SM047*</a:t>
            </a:r>
            <a:endParaRPr lang="en-US" sz="4960" dirty="0">
              <a:latin typeface="Libre Barcode 39"/>
              <a:ea typeface="Libre Barcode 39"/>
              <a:cs typeface="Libre Barcode 39"/>
              <a:sym typeface="Libre Barcode 39"/>
            </a:endParaRPr>
          </a:p>
        </p:txBody>
      </p:sp>
      <p:sp>
        <p:nvSpPr>
          <p:cNvPr id="6" name="Google Shape;64;p13">
            <a:extLst>
              <a:ext uri="{FF2B5EF4-FFF2-40B4-BE49-F238E27FC236}">
                <a16:creationId xmlns:a16="http://schemas.microsoft.com/office/drawing/2014/main" id="{7E9B0118-4557-95FB-E88F-B53D84020A9B}"/>
              </a:ext>
            </a:extLst>
          </p:cNvPr>
          <p:cNvSpPr/>
          <p:nvPr/>
        </p:nvSpPr>
        <p:spPr>
          <a:xfrm>
            <a:off x="2307608" y="4662696"/>
            <a:ext cx="1488869" cy="508939"/>
          </a:xfrm>
          <a:prstGeom prst="roundRect">
            <a:avLst>
              <a:gd name="adj" fmla="val 36603"/>
            </a:avLst>
          </a:prstGeom>
          <a:solidFill>
            <a:srgbClr val="88080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2728">
                <a:solidFill>
                  <a:schemeClr val="lt1"/>
                </a:solidFill>
              </a:rPr>
              <a:t>B-ve</a:t>
            </a:r>
            <a:endParaRPr sz="2728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8317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34C3DA21-AD3D-291B-7C7C-D7C0CF6C9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marathon-bd.png">
            <a:extLst>
              <a:ext uri="{FF2B5EF4-FFF2-40B4-BE49-F238E27FC236}">
                <a16:creationId xmlns:a16="http://schemas.microsoft.com/office/drawing/2014/main" id="{C0274DE9-309E-539C-F8B8-07B4CB9FDD8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57758"/>
          <a:stretch/>
        </p:blipFill>
        <p:spPr>
          <a:xfrm>
            <a:off x="-1" y="537667"/>
            <a:ext cx="7559675" cy="478998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173E159B-EAF2-BFA9-78F1-7258B710266A}"/>
              </a:ext>
            </a:extLst>
          </p:cNvPr>
          <p:cNvSpPr/>
          <p:nvPr/>
        </p:nvSpPr>
        <p:spPr>
          <a:xfrm>
            <a:off x="-1" y="1"/>
            <a:ext cx="4398071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gradFill>
            <a:gsLst>
              <a:gs pos="0">
                <a:srgbClr val="1F3B17"/>
              </a:gs>
              <a:gs pos="100000">
                <a:srgbClr val="356627"/>
              </a:gs>
              <a:gs pos="100000">
                <a:srgbClr val="203E13"/>
              </a:gs>
            </a:gsLst>
            <a:lin ang="2700006" scaled="0"/>
          </a:gradFill>
          <a:ln>
            <a:noFill/>
          </a:ln>
        </p:spPr>
        <p:txBody>
          <a:bodyPr/>
          <a:lstStyle/>
          <a:p>
            <a:endParaRPr lang="en-US" sz="1157" dirty="0"/>
          </a:p>
        </p:txBody>
      </p:sp>
      <p:sp>
        <p:nvSpPr>
          <p:cNvPr id="56" name="Google Shape;56;p13">
            <a:extLst>
              <a:ext uri="{FF2B5EF4-FFF2-40B4-BE49-F238E27FC236}">
                <a16:creationId xmlns:a16="http://schemas.microsoft.com/office/drawing/2014/main" id="{A1166837-3BC8-C536-AB43-9235B50CB5B9}"/>
              </a:ext>
            </a:extLst>
          </p:cNvPr>
          <p:cNvSpPr/>
          <p:nvPr/>
        </p:nvSpPr>
        <p:spPr>
          <a:xfrm rot="10800000">
            <a:off x="3247029" y="-1"/>
            <a:ext cx="4312645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solidFill>
            <a:srgbClr val="00B000"/>
          </a:solidFill>
          <a:ln>
            <a:noFill/>
          </a:ln>
        </p:spPr>
        <p:txBody>
          <a:bodyPr/>
          <a:lstStyle/>
          <a:p>
            <a:endParaRPr lang="en-US" sz="1157"/>
          </a:p>
        </p:txBody>
      </p:sp>
      <p:sp>
        <p:nvSpPr>
          <p:cNvPr id="57" name="Google Shape;57;p13">
            <a:extLst>
              <a:ext uri="{FF2B5EF4-FFF2-40B4-BE49-F238E27FC236}">
                <a16:creationId xmlns:a16="http://schemas.microsoft.com/office/drawing/2014/main" id="{3B55FACF-D616-2AB2-6315-64526C3C632D}"/>
              </a:ext>
            </a:extLst>
          </p:cNvPr>
          <p:cNvSpPr txBox="1"/>
          <p:nvPr/>
        </p:nvSpPr>
        <p:spPr>
          <a:xfrm>
            <a:off x="861650" y="87013"/>
            <a:ext cx="2914989" cy="69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" sz="3555" dirty="0">
                <a:solidFill>
                  <a:schemeClr val="lt1"/>
                </a:solidFill>
              </a:rPr>
              <a:t>RunKumbh</a:t>
            </a:r>
            <a:endParaRPr sz="3555" dirty="0">
              <a:solidFill>
                <a:schemeClr val="lt1"/>
              </a:solidFill>
            </a:endParaRPr>
          </a:p>
        </p:txBody>
      </p:sp>
      <p:pic>
        <p:nvPicPr>
          <p:cNvPr id="58" name="Google Shape;58;p13" title="rvitm-logo-w.png">
            <a:extLst>
              <a:ext uri="{FF2B5EF4-FFF2-40B4-BE49-F238E27FC236}">
                <a16:creationId xmlns:a16="http://schemas.microsoft.com/office/drawing/2014/main" id="{9E2442EA-058F-9F62-3D16-A8EC52BCF48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4" y="87013"/>
            <a:ext cx="699916" cy="69991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9" name="Google Shape;59;p13" title="ncc-logo.png">
            <a:extLst>
              <a:ext uri="{FF2B5EF4-FFF2-40B4-BE49-F238E27FC236}">
                <a16:creationId xmlns:a16="http://schemas.microsoft.com/office/drawing/2014/main" id="{A86E8F77-D6E1-D057-44C2-EDDBBC66848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7477" y="87013"/>
            <a:ext cx="498563" cy="747617"/>
          </a:xfrm>
          <a:prstGeom prst="rect">
            <a:avLst/>
          </a:prstGeom>
          <a:noFill/>
          <a:ln>
            <a:noFill/>
          </a:ln>
          <a:effectLst>
            <a:outerShdw blurRad="457200" dist="19050" dir="4200000" algn="bl" rotWithShape="0">
              <a:srgbClr val="000000"/>
            </a:outerShdw>
          </a:effectLst>
        </p:spPr>
      </p:pic>
      <p:pic>
        <p:nvPicPr>
          <p:cNvPr id="60" name="Google Shape;60;p13" descr="Flag of India - Wikipedia">
            <a:extLst>
              <a:ext uri="{FF2B5EF4-FFF2-40B4-BE49-F238E27FC236}">
                <a16:creationId xmlns:a16="http://schemas.microsoft.com/office/drawing/2014/main" id="{11464F17-173C-D754-2260-8060855CF69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580033"/>
            <a:ext cx="1120193" cy="74761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>
            <a:extLst>
              <a:ext uri="{FF2B5EF4-FFF2-40B4-BE49-F238E27FC236}">
                <a16:creationId xmlns:a16="http://schemas.microsoft.com/office/drawing/2014/main" id="{CC3EF6B8-ECA2-ED12-41A1-71396F5CF344}"/>
              </a:ext>
            </a:extLst>
          </p:cNvPr>
          <p:cNvSpPr/>
          <p:nvPr/>
        </p:nvSpPr>
        <p:spPr>
          <a:xfrm>
            <a:off x="1671189" y="1951013"/>
            <a:ext cx="4210898" cy="1425624"/>
          </a:xfrm>
          <a:prstGeom prst="roundRect">
            <a:avLst>
              <a:gd name="adj" fmla="val 2743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7026"/>
              <a:t>OA013</a:t>
            </a:r>
            <a:endParaRPr sz="7026" dirty="0"/>
          </a:p>
        </p:txBody>
      </p:sp>
      <p:sp>
        <p:nvSpPr>
          <p:cNvPr id="2" name="Google Shape;92;p15">
            <a:extLst>
              <a:ext uri="{FF2B5EF4-FFF2-40B4-BE49-F238E27FC236}">
                <a16:creationId xmlns:a16="http://schemas.microsoft.com/office/drawing/2014/main" id="{6CFE5EA2-06FF-5E5D-21CF-32D79AC1C845}"/>
              </a:ext>
            </a:extLst>
          </p:cNvPr>
          <p:cNvSpPr txBox="1"/>
          <p:nvPr/>
        </p:nvSpPr>
        <p:spPr>
          <a:xfrm>
            <a:off x="4284639" y="182522"/>
            <a:ext cx="2498810" cy="50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t" anchorCtr="0">
            <a:spAutoFit/>
          </a:bodyPr>
          <a:lstStyle/>
          <a:p>
            <a:pPr algn="r"/>
            <a:r>
              <a:rPr lang="en" sz="2315" dirty="0">
                <a:solidFill>
                  <a:schemeClr val="lt1"/>
                </a:solidFill>
              </a:rPr>
              <a:t>5K Open Run</a:t>
            </a:r>
            <a:endParaRPr sz="2315" dirty="0">
              <a:solidFill>
                <a:schemeClr val="lt1"/>
              </a:solidFill>
            </a:endParaRPr>
          </a:p>
        </p:txBody>
      </p:sp>
      <p:sp>
        <p:nvSpPr>
          <p:cNvPr id="3" name="Google Shape;62;p13">
            <a:extLst>
              <a:ext uri="{FF2B5EF4-FFF2-40B4-BE49-F238E27FC236}">
                <a16:creationId xmlns:a16="http://schemas.microsoft.com/office/drawing/2014/main" id="{CD1F4734-5634-AFF5-8B44-8E7F0B69A38F}"/>
              </a:ext>
            </a:extLst>
          </p:cNvPr>
          <p:cNvSpPr/>
          <p:nvPr/>
        </p:nvSpPr>
        <p:spPr>
          <a:xfrm>
            <a:off x="4983892" y="4622766"/>
            <a:ext cx="2492148" cy="588801"/>
          </a:xfrm>
          <a:prstGeom prst="roundRect">
            <a:avLst>
              <a:gd name="adj" fmla="val 33081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t" anchorCtr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60">
                <a:latin typeface="Libre Barcode 39"/>
                <a:ea typeface="Libre Barcode 39"/>
                <a:cs typeface="Libre Barcode 39"/>
                <a:sym typeface="Libre Barcode 39"/>
              </a:rPr>
              <a:t>*OA013*</a:t>
            </a:r>
            <a:endParaRPr lang="en-US" sz="4960" dirty="0">
              <a:latin typeface="Libre Barcode 39"/>
              <a:ea typeface="Libre Barcode 39"/>
              <a:cs typeface="Libre Barcode 39"/>
              <a:sym typeface="Libre Barcode 39"/>
            </a:endParaRPr>
          </a:p>
        </p:txBody>
      </p:sp>
      <p:sp>
        <p:nvSpPr>
          <p:cNvPr id="4" name="Google Shape;64;p13">
            <a:extLst>
              <a:ext uri="{FF2B5EF4-FFF2-40B4-BE49-F238E27FC236}">
                <a16:creationId xmlns:a16="http://schemas.microsoft.com/office/drawing/2014/main" id="{D2996FA4-5B55-2912-1017-158C6084E569}"/>
              </a:ext>
            </a:extLst>
          </p:cNvPr>
          <p:cNvSpPr/>
          <p:nvPr/>
        </p:nvSpPr>
        <p:spPr>
          <a:xfrm>
            <a:off x="2307608" y="4662696"/>
            <a:ext cx="1488869" cy="508939"/>
          </a:xfrm>
          <a:prstGeom prst="roundRect">
            <a:avLst>
              <a:gd name="adj" fmla="val 36603"/>
            </a:avLst>
          </a:prstGeom>
          <a:solidFill>
            <a:srgbClr val="88080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2728">
                <a:solidFill>
                  <a:schemeClr val="lt1"/>
                </a:solidFill>
              </a:rPr>
              <a:t>O-ve</a:t>
            </a:r>
            <a:endParaRPr sz="2728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35665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F6F5CBA9-90C2-3129-DA39-EB62F60D9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marathon-bd.png">
            <a:extLst>
              <a:ext uri="{FF2B5EF4-FFF2-40B4-BE49-F238E27FC236}">
                <a16:creationId xmlns:a16="http://schemas.microsoft.com/office/drawing/2014/main" id="{C8FB7BFD-886D-DAB8-F779-E5074034174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57758"/>
          <a:stretch/>
        </p:blipFill>
        <p:spPr>
          <a:xfrm>
            <a:off x="-1" y="537667"/>
            <a:ext cx="7559675" cy="478998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6F6D5205-1D4B-1D34-B916-07AF2DF4CD56}"/>
              </a:ext>
            </a:extLst>
          </p:cNvPr>
          <p:cNvSpPr/>
          <p:nvPr/>
        </p:nvSpPr>
        <p:spPr>
          <a:xfrm>
            <a:off x="-1" y="1"/>
            <a:ext cx="4398071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gradFill>
            <a:gsLst>
              <a:gs pos="0">
                <a:srgbClr val="1F3B17"/>
              </a:gs>
              <a:gs pos="100000">
                <a:srgbClr val="356627"/>
              </a:gs>
              <a:gs pos="100000">
                <a:srgbClr val="203E13"/>
              </a:gs>
            </a:gsLst>
            <a:lin ang="2700006" scaled="0"/>
          </a:gradFill>
          <a:ln>
            <a:noFill/>
          </a:ln>
        </p:spPr>
        <p:txBody>
          <a:bodyPr/>
          <a:lstStyle/>
          <a:p>
            <a:endParaRPr lang="en-US" sz="1157" dirty="0"/>
          </a:p>
        </p:txBody>
      </p:sp>
      <p:sp>
        <p:nvSpPr>
          <p:cNvPr id="56" name="Google Shape;56;p13">
            <a:extLst>
              <a:ext uri="{FF2B5EF4-FFF2-40B4-BE49-F238E27FC236}">
                <a16:creationId xmlns:a16="http://schemas.microsoft.com/office/drawing/2014/main" id="{3EA45222-7862-66DE-F7E6-3D1152C8385D}"/>
              </a:ext>
            </a:extLst>
          </p:cNvPr>
          <p:cNvSpPr/>
          <p:nvPr/>
        </p:nvSpPr>
        <p:spPr>
          <a:xfrm rot="10800000">
            <a:off x="3247030" y="-1"/>
            <a:ext cx="4312644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solidFill>
            <a:srgbClr val="1155CC"/>
          </a:solidFill>
          <a:ln>
            <a:noFill/>
          </a:ln>
        </p:spPr>
        <p:txBody>
          <a:bodyPr/>
          <a:lstStyle/>
          <a:p>
            <a:endParaRPr lang="en-US" sz="1157"/>
          </a:p>
        </p:txBody>
      </p:sp>
      <p:sp>
        <p:nvSpPr>
          <p:cNvPr id="57" name="Google Shape;57;p13">
            <a:extLst>
              <a:ext uri="{FF2B5EF4-FFF2-40B4-BE49-F238E27FC236}">
                <a16:creationId xmlns:a16="http://schemas.microsoft.com/office/drawing/2014/main" id="{F07C2BCB-AD21-A9A9-7802-1E8B8FC14D3E}"/>
              </a:ext>
            </a:extLst>
          </p:cNvPr>
          <p:cNvSpPr txBox="1"/>
          <p:nvPr/>
        </p:nvSpPr>
        <p:spPr>
          <a:xfrm>
            <a:off x="861650" y="87013"/>
            <a:ext cx="2914989" cy="69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" sz="3555" dirty="0">
                <a:solidFill>
                  <a:schemeClr val="lt1"/>
                </a:solidFill>
              </a:rPr>
              <a:t>RunKumbh</a:t>
            </a:r>
            <a:endParaRPr sz="3555" dirty="0">
              <a:solidFill>
                <a:schemeClr val="lt1"/>
              </a:solidFill>
            </a:endParaRPr>
          </a:p>
        </p:txBody>
      </p:sp>
      <p:pic>
        <p:nvPicPr>
          <p:cNvPr id="58" name="Google Shape;58;p13" title="rvitm-logo-w.png">
            <a:extLst>
              <a:ext uri="{FF2B5EF4-FFF2-40B4-BE49-F238E27FC236}">
                <a16:creationId xmlns:a16="http://schemas.microsoft.com/office/drawing/2014/main" id="{9EB9E212-DE55-297B-0B8A-33C222AE221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4" y="87013"/>
            <a:ext cx="699916" cy="69991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9" name="Google Shape;59;p13" title="ncc-logo.png">
            <a:extLst>
              <a:ext uri="{FF2B5EF4-FFF2-40B4-BE49-F238E27FC236}">
                <a16:creationId xmlns:a16="http://schemas.microsoft.com/office/drawing/2014/main" id="{875E1CC4-7F57-9741-425F-298EDC271E0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7477" y="87013"/>
            <a:ext cx="498563" cy="747617"/>
          </a:xfrm>
          <a:prstGeom prst="rect">
            <a:avLst/>
          </a:prstGeom>
          <a:noFill/>
          <a:ln>
            <a:noFill/>
          </a:ln>
          <a:effectLst>
            <a:outerShdw blurRad="457200" dist="19050" dir="4200000" algn="bl" rotWithShape="0">
              <a:srgbClr val="000000"/>
            </a:outerShdw>
          </a:effectLst>
        </p:spPr>
      </p:pic>
      <p:pic>
        <p:nvPicPr>
          <p:cNvPr id="60" name="Google Shape;60;p13" descr="Flag of India - Wikipedia">
            <a:extLst>
              <a:ext uri="{FF2B5EF4-FFF2-40B4-BE49-F238E27FC236}">
                <a16:creationId xmlns:a16="http://schemas.microsoft.com/office/drawing/2014/main" id="{705292B8-C247-1656-4B92-AAD1BE9F9D8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580033"/>
            <a:ext cx="1120193" cy="74761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>
            <a:extLst>
              <a:ext uri="{FF2B5EF4-FFF2-40B4-BE49-F238E27FC236}">
                <a16:creationId xmlns:a16="http://schemas.microsoft.com/office/drawing/2014/main" id="{84E4C4AF-58C7-F749-9562-5A203475442C}"/>
              </a:ext>
            </a:extLst>
          </p:cNvPr>
          <p:cNvSpPr/>
          <p:nvPr/>
        </p:nvSpPr>
        <p:spPr>
          <a:xfrm>
            <a:off x="1671189" y="1951013"/>
            <a:ext cx="4210898" cy="1425624"/>
          </a:xfrm>
          <a:prstGeom prst="roundRect">
            <a:avLst>
              <a:gd name="adj" fmla="val 2743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7026"/>
              <a:t>SM048</a:t>
            </a:r>
            <a:endParaRPr sz="7026" dirty="0"/>
          </a:p>
        </p:txBody>
      </p:sp>
      <p:sp>
        <p:nvSpPr>
          <p:cNvPr id="2" name="Google Shape;76;p14">
            <a:extLst>
              <a:ext uri="{FF2B5EF4-FFF2-40B4-BE49-F238E27FC236}">
                <a16:creationId xmlns:a16="http://schemas.microsoft.com/office/drawing/2014/main" id="{BA70C0CA-50AB-820B-D43C-155F71013FFF}"/>
              </a:ext>
            </a:extLst>
          </p:cNvPr>
          <p:cNvSpPr txBox="1"/>
          <p:nvPr/>
        </p:nvSpPr>
        <p:spPr>
          <a:xfrm>
            <a:off x="4535382" y="193724"/>
            <a:ext cx="2498810" cy="508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t" anchorCtr="0">
            <a:noAutofit/>
          </a:bodyPr>
          <a:lstStyle/>
          <a:p>
            <a:r>
              <a:rPr lang="en" sz="2315" dirty="0">
                <a:solidFill>
                  <a:schemeClr val="lt1"/>
                </a:solidFill>
              </a:rPr>
              <a:t>3K Student Men</a:t>
            </a:r>
            <a:endParaRPr sz="2315" dirty="0">
              <a:solidFill>
                <a:schemeClr val="lt1"/>
              </a:solidFill>
            </a:endParaRPr>
          </a:p>
        </p:txBody>
      </p:sp>
      <p:sp>
        <p:nvSpPr>
          <p:cNvPr id="5" name="Google Shape;62;p13">
            <a:extLst>
              <a:ext uri="{FF2B5EF4-FFF2-40B4-BE49-F238E27FC236}">
                <a16:creationId xmlns:a16="http://schemas.microsoft.com/office/drawing/2014/main" id="{AC210A85-718B-3E91-331B-A7A5BD744AAE}"/>
              </a:ext>
            </a:extLst>
          </p:cNvPr>
          <p:cNvSpPr/>
          <p:nvPr/>
        </p:nvSpPr>
        <p:spPr>
          <a:xfrm>
            <a:off x="4983892" y="4622766"/>
            <a:ext cx="2492148" cy="588801"/>
          </a:xfrm>
          <a:prstGeom prst="roundRect">
            <a:avLst>
              <a:gd name="adj" fmla="val 33081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t" anchorCtr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60">
                <a:latin typeface="Libre Barcode 39"/>
                <a:ea typeface="Libre Barcode 39"/>
                <a:cs typeface="Libre Barcode 39"/>
                <a:sym typeface="Libre Barcode 39"/>
              </a:rPr>
              <a:t>*SM048*</a:t>
            </a:r>
            <a:endParaRPr lang="en-US" sz="4960" dirty="0">
              <a:latin typeface="Libre Barcode 39"/>
              <a:ea typeface="Libre Barcode 39"/>
              <a:cs typeface="Libre Barcode 39"/>
              <a:sym typeface="Libre Barcode 39"/>
            </a:endParaRPr>
          </a:p>
        </p:txBody>
      </p:sp>
      <p:sp>
        <p:nvSpPr>
          <p:cNvPr id="6" name="Google Shape;64;p13">
            <a:extLst>
              <a:ext uri="{FF2B5EF4-FFF2-40B4-BE49-F238E27FC236}">
                <a16:creationId xmlns:a16="http://schemas.microsoft.com/office/drawing/2014/main" id="{7E9B0118-4557-95FB-E88F-B53D84020A9B}"/>
              </a:ext>
            </a:extLst>
          </p:cNvPr>
          <p:cNvSpPr/>
          <p:nvPr/>
        </p:nvSpPr>
        <p:spPr>
          <a:xfrm>
            <a:off x="2307608" y="4662696"/>
            <a:ext cx="1488869" cy="508939"/>
          </a:xfrm>
          <a:prstGeom prst="roundRect">
            <a:avLst>
              <a:gd name="adj" fmla="val 36603"/>
            </a:avLst>
          </a:prstGeom>
          <a:solidFill>
            <a:srgbClr val="88080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2728">
                <a:solidFill>
                  <a:schemeClr val="lt1"/>
                </a:solidFill>
              </a:rPr>
              <a:t>AB+ve</a:t>
            </a:r>
            <a:endParaRPr sz="2728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605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marathon-bd.png"/>
          <p:cNvPicPr preferRelativeResize="0"/>
          <p:nvPr/>
        </p:nvPicPr>
        <p:blipFill rotWithShape="1">
          <a:blip r:embed="rId3">
            <a:alphaModFix/>
          </a:blip>
          <a:srcRect b="57758"/>
          <a:stretch/>
        </p:blipFill>
        <p:spPr>
          <a:xfrm>
            <a:off x="-1" y="537667"/>
            <a:ext cx="7559675" cy="478998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5" name="Google Shape;55;p13"/>
          <p:cNvSpPr/>
          <p:nvPr/>
        </p:nvSpPr>
        <p:spPr>
          <a:xfrm>
            <a:off x="-1" y="1"/>
            <a:ext cx="4398071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gradFill>
            <a:gsLst>
              <a:gs pos="0">
                <a:srgbClr val="1F3B17"/>
              </a:gs>
              <a:gs pos="100000">
                <a:srgbClr val="356627"/>
              </a:gs>
              <a:gs pos="100000">
                <a:srgbClr val="203E13"/>
              </a:gs>
            </a:gsLst>
            <a:lin ang="2700006" scaled="0"/>
          </a:gradFill>
          <a:ln>
            <a:noFill/>
          </a:ln>
        </p:spPr>
        <p:txBody>
          <a:bodyPr/>
          <a:lstStyle/>
          <a:p>
            <a:endParaRPr lang="en-US" sz="1157" dirty="0"/>
          </a:p>
        </p:txBody>
      </p:sp>
      <p:sp>
        <p:nvSpPr>
          <p:cNvPr id="56" name="Google Shape;56;p13"/>
          <p:cNvSpPr/>
          <p:nvPr/>
        </p:nvSpPr>
        <p:spPr>
          <a:xfrm rot="10800000">
            <a:off x="3247029" y="-1"/>
            <a:ext cx="4312645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solidFill>
            <a:srgbClr val="D227B7"/>
          </a:solidFill>
          <a:ln>
            <a:noFill/>
          </a:ln>
        </p:spPr>
        <p:txBody>
          <a:bodyPr/>
          <a:lstStyle/>
          <a:p>
            <a:endParaRPr lang="en-US" sz="1157"/>
          </a:p>
        </p:txBody>
      </p:sp>
      <p:sp>
        <p:nvSpPr>
          <p:cNvPr id="57" name="Google Shape;57;p13"/>
          <p:cNvSpPr txBox="1"/>
          <p:nvPr/>
        </p:nvSpPr>
        <p:spPr>
          <a:xfrm>
            <a:off x="861650" y="87013"/>
            <a:ext cx="2914989" cy="69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" sz="3555" dirty="0">
                <a:solidFill>
                  <a:schemeClr val="lt1"/>
                </a:solidFill>
              </a:rPr>
              <a:t>RunKumbh</a:t>
            </a:r>
            <a:endParaRPr sz="3555" dirty="0">
              <a:solidFill>
                <a:schemeClr val="lt1"/>
              </a:solidFill>
            </a:endParaRPr>
          </a:p>
        </p:txBody>
      </p:sp>
      <p:pic>
        <p:nvPicPr>
          <p:cNvPr id="58" name="Google Shape;58;p13" title="rvitm-logo-w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4" y="87013"/>
            <a:ext cx="699916" cy="69991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9" name="Google Shape;59;p13" title="ncc-log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7477" y="87013"/>
            <a:ext cx="498563" cy="747617"/>
          </a:xfrm>
          <a:prstGeom prst="rect">
            <a:avLst/>
          </a:prstGeom>
          <a:noFill/>
          <a:ln>
            <a:noFill/>
          </a:ln>
          <a:effectLst>
            <a:outerShdw blurRad="457200" dist="19050" dir="4200000" algn="bl" rotWithShape="0">
              <a:srgbClr val="000000"/>
            </a:outerShdw>
          </a:effectLst>
        </p:spPr>
      </p:pic>
      <p:pic>
        <p:nvPicPr>
          <p:cNvPr id="60" name="Google Shape;60;p13" descr="Flag of India - Wikipedia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580033"/>
            <a:ext cx="1120193" cy="74761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4108681" y="201119"/>
            <a:ext cx="2914989" cy="50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t" anchorCtr="0">
            <a:spAutoFit/>
          </a:bodyPr>
          <a:lstStyle/>
          <a:p>
            <a:r>
              <a:rPr lang="en" sz="2315" dirty="0">
                <a:solidFill>
                  <a:schemeClr val="lt1"/>
                </a:solidFill>
              </a:rPr>
              <a:t>2K Student Women</a:t>
            </a:r>
            <a:endParaRPr sz="2315" dirty="0">
              <a:solidFill>
                <a:schemeClr val="lt1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4983892" y="4622766"/>
            <a:ext cx="2492148" cy="588801"/>
          </a:xfrm>
          <a:prstGeom prst="roundRect">
            <a:avLst>
              <a:gd name="adj" fmla="val 33081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t" anchorCtr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60">
                <a:latin typeface="Libre Barcode 39"/>
                <a:ea typeface="Libre Barcode 39"/>
                <a:cs typeface="Libre Barcode 39"/>
                <a:sym typeface="Libre Barcode 39"/>
              </a:rPr>
              <a:t>*SF002*</a:t>
            </a:r>
            <a:endParaRPr lang="en-US" sz="4960" dirty="0">
              <a:latin typeface="Libre Barcode 39"/>
              <a:ea typeface="Libre Barcode 39"/>
              <a:cs typeface="Libre Barcode 39"/>
              <a:sym typeface="Libre Barcode 39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1671189" y="1951013"/>
            <a:ext cx="4210898" cy="1425624"/>
          </a:xfrm>
          <a:prstGeom prst="roundRect">
            <a:avLst>
              <a:gd name="adj" fmla="val 2743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7026"/>
              <a:t>SF002</a:t>
            </a:r>
            <a:endParaRPr sz="7026" dirty="0"/>
          </a:p>
        </p:txBody>
      </p:sp>
      <p:sp>
        <p:nvSpPr>
          <p:cNvPr id="64" name="Google Shape;64;p13"/>
          <p:cNvSpPr/>
          <p:nvPr/>
        </p:nvSpPr>
        <p:spPr>
          <a:xfrm>
            <a:off x="2307608" y="4662696"/>
            <a:ext cx="1488869" cy="508939"/>
          </a:xfrm>
          <a:prstGeom prst="roundRect">
            <a:avLst>
              <a:gd name="adj" fmla="val 36603"/>
            </a:avLst>
          </a:prstGeom>
          <a:solidFill>
            <a:srgbClr val="88080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2728">
                <a:solidFill>
                  <a:schemeClr val="lt1"/>
                </a:solidFill>
              </a:rPr>
              <a:t>AB+ve</a:t>
            </a:r>
            <a:endParaRPr sz="2728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F6F5CBA9-90C2-3129-DA39-EB62F60D9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marathon-bd.png">
            <a:extLst>
              <a:ext uri="{FF2B5EF4-FFF2-40B4-BE49-F238E27FC236}">
                <a16:creationId xmlns:a16="http://schemas.microsoft.com/office/drawing/2014/main" id="{C8FB7BFD-886D-DAB8-F779-E5074034174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57758"/>
          <a:stretch/>
        </p:blipFill>
        <p:spPr>
          <a:xfrm>
            <a:off x="-1" y="537667"/>
            <a:ext cx="7559675" cy="478998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6F6D5205-1D4B-1D34-B916-07AF2DF4CD56}"/>
              </a:ext>
            </a:extLst>
          </p:cNvPr>
          <p:cNvSpPr/>
          <p:nvPr/>
        </p:nvSpPr>
        <p:spPr>
          <a:xfrm>
            <a:off x="-1" y="1"/>
            <a:ext cx="4398071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gradFill>
            <a:gsLst>
              <a:gs pos="0">
                <a:srgbClr val="1F3B17"/>
              </a:gs>
              <a:gs pos="100000">
                <a:srgbClr val="356627"/>
              </a:gs>
              <a:gs pos="100000">
                <a:srgbClr val="203E13"/>
              </a:gs>
            </a:gsLst>
            <a:lin ang="2700006" scaled="0"/>
          </a:gradFill>
          <a:ln>
            <a:noFill/>
          </a:ln>
        </p:spPr>
        <p:txBody>
          <a:bodyPr/>
          <a:lstStyle/>
          <a:p>
            <a:endParaRPr lang="en-US" sz="1157" dirty="0"/>
          </a:p>
        </p:txBody>
      </p:sp>
      <p:sp>
        <p:nvSpPr>
          <p:cNvPr id="56" name="Google Shape;56;p13">
            <a:extLst>
              <a:ext uri="{FF2B5EF4-FFF2-40B4-BE49-F238E27FC236}">
                <a16:creationId xmlns:a16="http://schemas.microsoft.com/office/drawing/2014/main" id="{3EA45222-7862-66DE-F7E6-3D1152C8385D}"/>
              </a:ext>
            </a:extLst>
          </p:cNvPr>
          <p:cNvSpPr/>
          <p:nvPr/>
        </p:nvSpPr>
        <p:spPr>
          <a:xfrm rot="10800000">
            <a:off x="3247030" y="-1"/>
            <a:ext cx="4312644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solidFill>
            <a:srgbClr val="1155CC"/>
          </a:solidFill>
          <a:ln>
            <a:noFill/>
          </a:ln>
        </p:spPr>
        <p:txBody>
          <a:bodyPr/>
          <a:lstStyle/>
          <a:p>
            <a:endParaRPr lang="en-US" sz="1157"/>
          </a:p>
        </p:txBody>
      </p:sp>
      <p:sp>
        <p:nvSpPr>
          <p:cNvPr id="57" name="Google Shape;57;p13">
            <a:extLst>
              <a:ext uri="{FF2B5EF4-FFF2-40B4-BE49-F238E27FC236}">
                <a16:creationId xmlns:a16="http://schemas.microsoft.com/office/drawing/2014/main" id="{F07C2BCB-AD21-A9A9-7802-1E8B8FC14D3E}"/>
              </a:ext>
            </a:extLst>
          </p:cNvPr>
          <p:cNvSpPr txBox="1"/>
          <p:nvPr/>
        </p:nvSpPr>
        <p:spPr>
          <a:xfrm>
            <a:off x="861650" y="87013"/>
            <a:ext cx="2914989" cy="69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" sz="3555" dirty="0">
                <a:solidFill>
                  <a:schemeClr val="lt1"/>
                </a:solidFill>
              </a:rPr>
              <a:t>RunKumbh</a:t>
            </a:r>
            <a:endParaRPr sz="3555" dirty="0">
              <a:solidFill>
                <a:schemeClr val="lt1"/>
              </a:solidFill>
            </a:endParaRPr>
          </a:p>
        </p:txBody>
      </p:sp>
      <p:pic>
        <p:nvPicPr>
          <p:cNvPr id="58" name="Google Shape;58;p13" title="rvitm-logo-w.png">
            <a:extLst>
              <a:ext uri="{FF2B5EF4-FFF2-40B4-BE49-F238E27FC236}">
                <a16:creationId xmlns:a16="http://schemas.microsoft.com/office/drawing/2014/main" id="{9EB9E212-DE55-297B-0B8A-33C222AE221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4" y="87013"/>
            <a:ext cx="699916" cy="69991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9" name="Google Shape;59;p13" title="ncc-logo.png">
            <a:extLst>
              <a:ext uri="{FF2B5EF4-FFF2-40B4-BE49-F238E27FC236}">
                <a16:creationId xmlns:a16="http://schemas.microsoft.com/office/drawing/2014/main" id="{875E1CC4-7F57-9741-425F-298EDC271E0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7477" y="87013"/>
            <a:ext cx="498563" cy="747617"/>
          </a:xfrm>
          <a:prstGeom prst="rect">
            <a:avLst/>
          </a:prstGeom>
          <a:noFill/>
          <a:ln>
            <a:noFill/>
          </a:ln>
          <a:effectLst>
            <a:outerShdw blurRad="457200" dist="19050" dir="4200000" algn="bl" rotWithShape="0">
              <a:srgbClr val="000000"/>
            </a:outerShdw>
          </a:effectLst>
        </p:spPr>
      </p:pic>
      <p:pic>
        <p:nvPicPr>
          <p:cNvPr id="60" name="Google Shape;60;p13" descr="Flag of India - Wikipedia">
            <a:extLst>
              <a:ext uri="{FF2B5EF4-FFF2-40B4-BE49-F238E27FC236}">
                <a16:creationId xmlns:a16="http://schemas.microsoft.com/office/drawing/2014/main" id="{705292B8-C247-1656-4B92-AAD1BE9F9D8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580033"/>
            <a:ext cx="1120193" cy="74761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>
            <a:extLst>
              <a:ext uri="{FF2B5EF4-FFF2-40B4-BE49-F238E27FC236}">
                <a16:creationId xmlns:a16="http://schemas.microsoft.com/office/drawing/2014/main" id="{84E4C4AF-58C7-F749-9562-5A203475442C}"/>
              </a:ext>
            </a:extLst>
          </p:cNvPr>
          <p:cNvSpPr/>
          <p:nvPr/>
        </p:nvSpPr>
        <p:spPr>
          <a:xfrm>
            <a:off x="1671189" y="1951013"/>
            <a:ext cx="4210898" cy="1425624"/>
          </a:xfrm>
          <a:prstGeom prst="roundRect">
            <a:avLst>
              <a:gd name="adj" fmla="val 2743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7026"/>
              <a:t>SM049</a:t>
            </a:r>
            <a:endParaRPr sz="7026" dirty="0"/>
          </a:p>
        </p:txBody>
      </p:sp>
      <p:sp>
        <p:nvSpPr>
          <p:cNvPr id="2" name="Google Shape;76;p14">
            <a:extLst>
              <a:ext uri="{FF2B5EF4-FFF2-40B4-BE49-F238E27FC236}">
                <a16:creationId xmlns:a16="http://schemas.microsoft.com/office/drawing/2014/main" id="{BA70C0CA-50AB-820B-D43C-155F71013FFF}"/>
              </a:ext>
            </a:extLst>
          </p:cNvPr>
          <p:cNvSpPr txBox="1"/>
          <p:nvPr/>
        </p:nvSpPr>
        <p:spPr>
          <a:xfrm>
            <a:off x="4535382" y="193724"/>
            <a:ext cx="2498810" cy="508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t" anchorCtr="0">
            <a:noAutofit/>
          </a:bodyPr>
          <a:lstStyle/>
          <a:p>
            <a:r>
              <a:rPr lang="en" sz="2315" dirty="0">
                <a:solidFill>
                  <a:schemeClr val="lt1"/>
                </a:solidFill>
              </a:rPr>
              <a:t>3K Student Men</a:t>
            </a:r>
            <a:endParaRPr sz="2315" dirty="0">
              <a:solidFill>
                <a:schemeClr val="lt1"/>
              </a:solidFill>
            </a:endParaRPr>
          </a:p>
        </p:txBody>
      </p:sp>
      <p:sp>
        <p:nvSpPr>
          <p:cNvPr id="5" name="Google Shape;62;p13">
            <a:extLst>
              <a:ext uri="{FF2B5EF4-FFF2-40B4-BE49-F238E27FC236}">
                <a16:creationId xmlns:a16="http://schemas.microsoft.com/office/drawing/2014/main" id="{AC210A85-718B-3E91-331B-A7A5BD744AAE}"/>
              </a:ext>
            </a:extLst>
          </p:cNvPr>
          <p:cNvSpPr/>
          <p:nvPr/>
        </p:nvSpPr>
        <p:spPr>
          <a:xfrm>
            <a:off x="4983892" y="4622766"/>
            <a:ext cx="2492148" cy="588801"/>
          </a:xfrm>
          <a:prstGeom prst="roundRect">
            <a:avLst>
              <a:gd name="adj" fmla="val 33081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t" anchorCtr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60">
                <a:latin typeface="Libre Barcode 39"/>
                <a:ea typeface="Libre Barcode 39"/>
                <a:cs typeface="Libre Barcode 39"/>
                <a:sym typeface="Libre Barcode 39"/>
              </a:rPr>
              <a:t>*SM049*</a:t>
            </a:r>
            <a:endParaRPr lang="en-US" sz="4960" dirty="0">
              <a:latin typeface="Libre Barcode 39"/>
              <a:ea typeface="Libre Barcode 39"/>
              <a:cs typeface="Libre Barcode 39"/>
              <a:sym typeface="Libre Barcode 39"/>
            </a:endParaRPr>
          </a:p>
        </p:txBody>
      </p:sp>
      <p:sp>
        <p:nvSpPr>
          <p:cNvPr id="6" name="Google Shape;64;p13">
            <a:extLst>
              <a:ext uri="{FF2B5EF4-FFF2-40B4-BE49-F238E27FC236}">
                <a16:creationId xmlns:a16="http://schemas.microsoft.com/office/drawing/2014/main" id="{7E9B0118-4557-95FB-E88F-B53D84020A9B}"/>
              </a:ext>
            </a:extLst>
          </p:cNvPr>
          <p:cNvSpPr/>
          <p:nvPr/>
        </p:nvSpPr>
        <p:spPr>
          <a:xfrm>
            <a:off x="2307608" y="4662696"/>
            <a:ext cx="1488869" cy="508939"/>
          </a:xfrm>
          <a:prstGeom prst="roundRect">
            <a:avLst>
              <a:gd name="adj" fmla="val 36603"/>
            </a:avLst>
          </a:prstGeom>
          <a:solidFill>
            <a:srgbClr val="88080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2728">
                <a:solidFill>
                  <a:schemeClr val="lt1"/>
                </a:solidFill>
              </a:rPr>
              <a:t>O+ve</a:t>
            </a:r>
            <a:endParaRPr sz="2728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43437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F6F5CBA9-90C2-3129-DA39-EB62F60D9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marathon-bd.png">
            <a:extLst>
              <a:ext uri="{FF2B5EF4-FFF2-40B4-BE49-F238E27FC236}">
                <a16:creationId xmlns:a16="http://schemas.microsoft.com/office/drawing/2014/main" id="{C8FB7BFD-886D-DAB8-F779-E5074034174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57758"/>
          <a:stretch/>
        </p:blipFill>
        <p:spPr>
          <a:xfrm>
            <a:off x="-1" y="537667"/>
            <a:ext cx="7559675" cy="478998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6F6D5205-1D4B-1D34-B916-07AF2DF4CD56}"/>
              </a:ext>
            </a:extLst>
          </p:cNvPr>
          <p:cNvSpPr/>
          <p:nvPr/>
        </p:nvSpPr>
        <p:spPr>
          <a:xfrm>
            <a:off x="-1" y="1"/>
            <a:ext cx="4398071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gradFill>
            <a:gsLst>
              <a:gs pos="0">
                <a:srgbClr val="1F3B17"/>
              </a:gs>
              <a:gs pos="100000">
                <a:srgbClr val="356627"/>
              </a:gs>
              <a:gs pos="100000">
                <a:srgbClr val="203E13"/>
              </a:gs>
            </a:gsLst>
            <a:lin ang="2700006" scaled="0"/>
          </a:gradFill>
          <a:ln>
            <a:noFill/>
          </a:ln>
        </p:spPr>
        <p:txBody>
          <a:bodyPr/>
          <a:lstStyle/>
          <a:p>
            <a:endParaRPr lang="en-US" sz="1157" dirty="0"/>
          </a:p>
        </p:txBody>
      </p:sp>
      <p:sp>
        <p:nvSpPr>
          <p:cNvPr id="56" name="Google Shape;56;p13">
            <a:extLst>
              <a:ext uri="{FF2B5EF4-FFF2-40B4-BE49-F238E27FC236}">
                <a16:creationId xmlns:a16="http://schemas.microsoft.com/office/drawing/2014/main" id="{3EA45222-7862-66DE-F7E6-3D1152C8385D}"/>
              </a:ext>
            </a:extLst>
          </p:cNvPr>
          <p:cNvSpPr/>
          <p:nvPr/>
        </p:nvSpPr>
        <p:spPr>
          <a:xfrm rot="10800000">
            <a:off x="3247030" y="-1"/>
            <a:ext cx="4312644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solidFill>
            <a:srgbClr val="1155CC"/>
          </a:solidFill>
          <a:ln>
            <a:noFill/>
          </a:ln>
        </p:spPr>
        <p:txBody>
          <a:bodyPr/>
          <a:lstStyle/>
          <a:p>
            <a:endParaRPr lang="en-US" sz="1157"/>
          </a:p>
        </p:txBody>
      </p:sp>
      <p:sp>
        <p:nvSpPr>
          <p:cNvPr id="57" name="Google Shape;57;p13">
            <a:extLst>
              <a:ext uri="{FF2B5EF4-FFF2-40B4-BE49-F238E27FC236}">
                <a16:creationId xmlns:a16="http://schemas.microsoft.com/office/drawing/2014/main" id="{F07C2BCB-AD21-A9A9-7802-1E8B8FC14D3E}"/>
              </a:ext>
            </a:extLst>
          </p:cNvPr>
          <p:cNvSpPr txBox="1"/>
          <p:nvPr/>
        </p:nvSpPr>
        <p:spPr>
          <a:xfrm>
            <a:off x="861650" y="87013"/>
            <a:ext cx="2914989" cy="69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" sz="3555" dirty="0">
                <a:solidFill>
                  <a:schemeClr val="lt1"/>
                </a:solidFill>
              </a:rPr>
              <a:t>RunKumbh</a:t>
            </a:r>
            <a:endParaRPr sz="3555" dirty="0">
              <a:solidFill>
                <a:schemeClr val="lt1"/>
              </a:solidFill>
            </a:endParaRPr>
          </a:p>
        </p:txBody>
      </p:sp>
      <p:pic>
        <p:nvPicPr>
          <p:cNvPr id="58" name="Google Shape;58;p13" title="rvitm-logo-w.png">
            <a:extLst>
              <a:ext uri="{FF2B5EF4-FFF2-40B4-BE49-F238E27FC236}">
                <a16:creationId xmlns:a16="http://schemas.microsoft.com/office/drawing/2014/main" id="{9EB9E212-DE55-297B-0B8A-33C222AE221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4" y="87013"/>
            <a:ext cx="699916" cy="69991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9" name="Google Shape;59;p13" title="ncc-logo.png">
            <a:extLst>
              <a:ext uri="{FF2B5EF4-FFF2-40B4-BE49-F238E27FC236}">
                <a16:creationId xmlns:a16="http://schemas.microsoft.com/office/drawing/2014/main" id="{875E1CC4-7F57-9741-425F-298EDC271E0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7477" y="87013"/>
            <a:ext cx="498563" cy="747617"/>
          </a:xfrm>
          <a:prstGeom prst="rect">
            <a:avLst/>
          </a:prstGeom>
          <a:noFill/>
          <a:ln>
            <a:noFill/>
          </a:ln>
          <a:effectLst>
            <a:outerShdw blurRad="457200" dist="19050" dir="4200000" algn="bl" rotWithShape="0">
              <a:srgbClr val="000000"/>
            </a:outerShdw>
          </a:effectLst>
        </p:spPr>
      </p:pic>
      <p:pic>
        <p:nvPicPr>
          <p:cNvPr id="60" name="Google Shape;60;p13" descr="Flag of India - Wikipedia">
            <a:extLst>
              <a:ext uri="{FF2B5EF4-FFF2-40B4-BE49-F238E27FC236}">
                <a16:creationId xmlns:a16="http://schemas.microsoft.com/office/drawing/2014/main" id="{705292B8-C247-1656-4B92-AAD1BE9F9D8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580033"/>
            <a:ext cx="1120193" cy="74761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>
            <a:extLst>
              <a:ext uri="{FF2B5EF4-FFF2-40B4-BE49-F238E27FC236}">
                <a16:creationId xmlns:a16="http://schemas.microsoft.com/office/drawing/2014/main" id="{84E4C4AF-58C7-F749-9562-5A203475442C}"/>
              </a:ext>
            </a:extLst>
          </p:cNvPr>
          <p:cNvSpPr/>
          <p:nvPr/>
        </p:nvSpPr>
        <p:spPr>
          <a:xfrm>
            <a:off x="1671189" y="1951013"/>
            <a:ext cx="4210898" cy="1425624"/>
          </a:xfrm>
          <a:prstGeom prst="roundRect">
            <a:avLst>
              <a:gd name="adj" fmla="val 2743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7026"/>
              <a:t>SM050</a:t>
            </a:r>
            <a:endParaRPr sz="7026" dirty="0"/>
          </a:p>
        </p:txBody>
      </p:sp>
      <p:sp>
        <p:nvSpPr>
          <p:cNvPr id="2" name="Google Shape;76;p14">
            <a:extLst>
              <a:ext uri="{FF2B5EF4-FFF2-40B4-BE49-F238E27FC236}">
                <a16:creationId xmlns:a16="http://schemas.microsoft.com/office/drawing/2014/main" id="{BA70C0CA-50AB-820B-D43C-155F71013FFF}"/>
              </a:ext>
            </a:extLst>
          </p:cNvPr>
          <p:cNvSpPr txBox="1"/>
          <p:nvPr/>
        </p:nvSpPr>
        <p:spPr>
          <a:xfrm>
            <a:off x="4535382" y="193724"/>
            <a:ext cx="2498810" cy="508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t" anchorCtr="0">
            <a:noAutofit/>
          </a:bodyPr>
          <a:lstStyle/>
          <a:p>
            <a:r>
              <a:rPr lang="en" sz="2315" dirty="0">
                <a:solidFill>
                  <a:schemeClr val="lt1"/>
                </a:solidFill>
              </a:rPr>
              <a:t>3K Student Men</a:t>
            </a:r>
            <a:endParaRPr sz="2315" dirty="0">
              <a:solidFill>
                <a:schemeClr val="lt1"/>
              </a:solidFill>
            </a:endParaRPr>
          </a:p>
        </p:txBody>
      </p:sp>
      <p:sp>
        <p:nvSpPr>
          <p:cNvPr id="5" name="Google Shape;62;p13">
            <a:extLst>
              <a:ext uri="{FF2B5EF4-FFF2-40B4-BE49-F238E27FC236}">
                <a16:creationId xmlns:a16="http://schemas.microsoft.com/office/drawing/2014/main" id="{AC210A85-718B-3E91-331B-A7A5BD744AAE}"/>
              </a:ext>
            </a:extLst>
          </p:cNvPr>
          <p:cNvSpPr/>
          <p:nvPr/>
        </p:nvSpPr>
        <p:spPr>
          <a:xfrm>
            <a:off x="4983892" y="4622766"/>
            <a:ext cx="2492148" cy="588801"/>
          </a:xfrm>
          <a:prstGeom prst="roundRect">
            <a:avLst>
              <a:gd name="adj" fmla="val 33081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t" anchorCtr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60">
                <a:latin typeface="Libre Barcode 39"/>
                <a:ea typeface="Libre Barcode 39"/>
                <a:cs typeface="Libre Barcode 39"/>
                <a:sym typeface="Libre Barcode 39"/>
              </a:rPr>
              <a:t>*SM050*</a:t>
            </a:r>
            <a:endParaRPr lang="en-US" sz="4960" dirty="0">
              <a:latin typeface="Libre Barcode 39"/>
              <a:ea typeface="Libre Barcode 39"/>
              <a:cs typeface="Libre Barcode 39"/>
              <a:sym typeface="Libre Barcode 39"/>
            </a:endParaRPr>
          </a:p>
        </p:txBody>
      </p:sp>
      <p:sp>
        <p:nvSpPr>
          <p:cNvPr id="6" name="Google Shape;64;p13">
            <a:extLst>
              <a:ext uri="{FF2B5EF4-FFF2-40B4-BE49-F238E27FC236}">
                <a16:creationId xmlns:a16="http://schemas.microsoft.com/office/drawing/2014/main" id="{7E9B0118-4557-95FB-E88F-B53D84020A9B}"/>
              </a:ext>
            </a:extLst>
          </p:cNvPr>
          <p:cNvSpPr/>
          <p:nvPr/>
        </p:nvSpPr>
        <p:spPr>
          <a:xfrm>
            <a:off x="2307608" y="4662696"/>
            <a:ext cx="1488869" cy="508939"/>
          </a:xfrm>
          <a:prstGeom prst="roundRect">
            <a:avLst>
              <a:gd name="adj" fmla="val 36603"/>
            </a:avLst>
          </a:prstGeom>
          <a:solidFill>
            <a:srgbClr val="88080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2728">
                <a:solidFill>
                  <a:schemeClr val="lt1"/>
                </a:solidFill>
              </a:rPr>
              <a:t>O+ve</a:t>
            </a:r>
            <a:endParaRPr sz="2728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03621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F6F5CBA9-90C2-3129-DA39-EB62F60D9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marathon-bd.png">
            <a:extLst>
              <a:ext uri="{FF2B5EF4-FFF2-40B4-BE49-F238E27FC236}">
                <a16:creationId xmlns:a16="http://schemas.microsoft.com/office/drawing/2014/main" id="{C8FB7BFD-886D-DAB8-F779-E5074034174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57758"/>
          <a:stretch/>
        </p:blipFill>
        <p:spPr>
          <a:xfrm>
            <a:off x="-1" y="537667"/>
            <a:ext cx="7559675" cy="478998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6F6D5205-1D4B-1D34-B916-07AF2DF4CD56}"/>
              </a:ext>
            </a:extLst>
          </p:cNvPr>
          <p:cNvSpPr/>
          <p:nvPr/>
        </p:nvSpPr>
        <p:spPr>
          <a:xfrm>
            <a:off x="-1" y="1"/>
            <a:ext cx="4398071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gradFill>
            <a:gsLst>
              <a:gs pos="0">
                <a:srgbClr val="1F3B17"/>
              </a:gs>
              <a:gs pos="100000">
                <a:srgbClr val="356627"/>
              </a:gs>
              <a:gs pos="100000">
                <a:srgbClr val="203E13"/>
              </a:gs>
            </a:gsLst>
            <a:lin ang="2700006" scaled="0"/>
          </a:gradFill>
          <a:ln>
            <a:noFill/>
          </a:ln>
        </p:spPr>
        <p:txBody>
          <a:bodyPr/>
          <a:lstStyle/>
          <a:p>
            <a:endParaRPr lang="en-US" sz="1157" dirty="0"/>
          </a:p>
        </p:txBody>
      </p:sp>
      <p:sp>
        <p:nvSpPr>
          <p:cNvPr id="56" name="Google Shape;56;p13">
            <a:extLst>
              <a:ext uri="{FF2B5EF4-FFF2-40B4-BE49-F238E27FC236}">
                <a16:creationId xmlns:a16="http://schemas.microsoft.com/office/drawing/2014/main" id="{3EA45222-7862-66DE-F7E6-3D1152C8385D}"/>
              </a:ext>
            </a:extLst>
          </p:cNvPr>
          <p:cNvSpPr/>
          <p:nvPr/>
        </p:nvSpPr>
        <p:spPr>
          <a:xfrm rot="10800000">
            <a:off x="3247030" y="-1"/>
            <a:ext cx="4312644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solidFill>
            <a:srgbClr val="1155CC"/>
          </a:solidFill>
          <a:ln>
            <a:noFill/>
          </a:ln>
        </p:spPr>
        <p:txBody>
          <a:bodyPr/>
          <a:lstStyle/>
          <a:p>
            <a:endParaRPr lang="en-US" sz="1157"/>
          </a:p>
        </p:txBody>
      </p:sp>
      <p:sp>
        <p:nvSpPr>
          <p:cNvPr id="57" name="Google Shape;57;p13">
            <a:extLst>
              <a:ext uri="{FF2B5EF4-FFF2-40B4-BE49-F238E27FC236}">
                <a16:creationId xmlns:a16="http://schemas.microsoft.com/office/drawing/2014/main" id="{F07C2BCB-AD21-A9A9-7802-1E8B8FC14D3E}"/>
              </a:ext>
            </a:extLst>
          </p:cNvPr>
          <p:cNvSpPr txBox="1"/>
          <p:nvPr/>
        </p:nvSpPr>
        <p:spPr>
          <a:xfrm>
            <a:off x="861650" y="87013"/>
            <a:ext cx="2914989" cy="69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" sz="3555" dirty="0">
                <a:solidFill>
                  <a:schemeClr val="lt1"/>
                </a:solidFill>
              </a:rPr>
              <a:t>RunKumbh</a:t>
            </a:r>
            <a:endParaRPr sz="3555" dirty="0">
              <a:solidFill>
                <a:schemeClr val="lt1"/>
              </a:solidFill>
            </a:endParaRPr>
          </a:p>
        </p:txBody>
      </p:sp>
      <p:pic>
        <p:nvPicPr>
          <p:cNvPr id="58" name="Google Shape;58;p13" title="rvitm-logo-w.png">
            <a:extLst>
              <a:ext uri="{FF2B5EF4-FFF2-40B4-BE49-F238E27FC236}">
                <a16:creationId xmlns:a16="http://schemas.microsoft.com/office/drawing/2014/main" id="{9EB9E212-DE55-297B-0B8A-33C222AE221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4" y="87013"/>
            <a:ext cx="699916" cy="69991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9" name="Google Shape;59;p13" title="ncc-logo.png">
            <a:extLst>
              <a:ext uri="{FF2B5EF4-FFF2-40B4-BE49-F238E27FC236}">
                <a16:creationId xmlns:a16="http://schemas.microsoft.com/office/drawing/2014/main" id="{875E1CC4-7F57-9741-425F-298EDC271E0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7477" y="87013"/>
            <a:ext cx="498563" cy="747617"/>
          </a:xfrm>
          <a:prstGeom prst="rect">
            <a:avLst/>
          </a:prstGeom>
          <a:noFill/>
          <a:ln>
            <a:noFill/>
          </a:ln>
          <a:effectLst>
            <a:outerShdw blurRad="457200" dist="19050" dir="4200000" algn="bl" rotWithShape="0">
              <a:srgbClr val="000000"/>
            </a:outerShdw>
          </a:effectLst>
        </p:spPr>
      </p:pic>
      <p:pic>
        <p:nvPicPr>
          <p:cNvPr id="60" name="Google Shape;60;p13" descr="Flag of India - Wikipedia">
            <a:extLst>
              <a:ext uri="{FF2B5EF4-FFF2-40B4-BE49-F238E27FC236}">
                <a16:creationId xmlns:a16="http://schemas.microsoft.com/office/drawing/2014/main" id="{705292B8-C247-1656-4B92-AAD1BE9F9D8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580033"/>
            <a:ext cx="1120193" cy="74761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>
            <a:extLst>
              <a:ext uri="{FF2B5EF4-FFF2-40B4-BE49-F238E27FC236}">
                <a16:creationId xmlns:a16="http://schemas.microsoft.com/office/drawing/2014/main" id="{84E4C4AF-58C7-F749-9562-5A203475442C}"/>
              </a:ext>
            </a:extLst>
          </p:cNvPr>
          <p:cNvSpPr/>
          <p:nvPr/>
        </p:nvSpPr>
        <p:spPr>
          <a:xfrm>
            <a:off x="1671189" y="1951013"/>
            <a:ext cx="4210898" cy="1425624"/>
          </a:xfrm>
          <a:prstGeom prst="roundRect">
            <a:avLst>
              <a:gd name="adj" fmla="val 2743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7026"/>
              <a:t>SM051</a:t>
            </a:r>
            <a:endParaRPr sz="7026" dirty="0"/>
          </a:p>
        </p:txBody>
      </p:sp>
      <p:sp>
        <p:nvSpPr>
          <p:cNvPr id="2" name="Google Shape;76;p14">
            <a:extLst>
              <a:ext uri="{FF2B5EF4-FFF2-40B4-BE49-F238E27FC236}">
                <a16:creationId xmlns:a16="http://schemas.microsoft.com/office/drawing/2014/main" id="{BA70C0CA-50AB-820B-D43C-155F71013FFF}"/>
              </a:ext>
            </a:extLst>
          </p:cNvPr>
          <p:cNvSpPr txBox="1"/>
          <p:nvPr/>
        </p:nvSpPr>
        <p:spPr>
          <a:xfrm>
            <a:off x="4535382" y="193724"/>
            <a:ext cx="2498810" cy="508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t" anchorCtr="0">
            <a:noAutofit/>
          </a:bodyPr>
          <a:lstStyle/>
          <a:p>
            <a:r>
              <a:rPr lang="en" sz="2315" dirty="0">
                <a:solidFill>
                  <a:schemeClr val="lt1"/>
                </a:solidFill>
              </a:rPr>
              <a:t>3K Student Men</a:t>
            </a:r>
            <a:endParaRPr sz="2315" dirty="0">
              <a:solidFill>
                <a:schemeClr val="lt1"/>
              </a:solidFill>
            </a:endParaRPr>
          </a:p>
        </p:txBody>
      </p:sp>
      <p:sp>
        <p:nvSpPr>
          <p:cNvPr id="5" name="Google Shape;62;p13">
            <a:extLst>
              <a:ext uri="{FF2B5EF4-FFF2-40B4-BE49-F238E27FC236}">
                <a16:creationId xmlns:a16="http://schemas.microsoft.com/office/drawing/2014/main" id="{AC210A85-718B-3E91-331B-A7A5BD744AAE}"/>
              </a:ext>
            </a:extLst>
          </p:cNvPr>
          <p:cNvSpPr/>
          <p:nvPr/>
        </p:nvSpPr>
        <p:spPr>
          <a:xfrm>
            <a:off x="4983892" y="4622766"/>
            <a:ext cx="2492148" cy="588801"/>
          </a:xfrm>
          <a:prstGeom prst="roundRect">
            <a:avLst>
              <a:gd name="adj" fmla="val 33081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t" anchorCtr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60">
                <a:latin typeface="Libre Barcode 39"/>
                <a:ea typeface="Libre Barcode 39"/>
                <a:cs typeface="Libre Barcode 39"/>
                <a:sym typeface="Libre Barcode 39"/>
              </a:rPr>
              <a:t>*SM051*</a:t>
            </a:r>
            <a:endParaRPr lang="en-US" sz="4960" dirty="0">
              <a:latin typeface="Libre Barcode 39"/>
              <a:ea typeface="Libre Barcode 39"/>
              <a:cs typeface="Libre Barcode 39"/>
              <a:sym typeface="Libre Barcode 39"/>
            </a:endParaRPr>
          </a:p>
        </p:txBody>
      </p:sp>
      <p:sp>
        <p:nvSpPr>
          <p:cNvPr id="6" name="Google Shape;64;p13">
            <a:extLst>
              <a:ext uri="{FF2B5EF4-FFF2-40B4-BE49-F238E27FC236}">
                <a16:creationId xmlns:a16="http://schemas.microsoft.com/office/drawing/2014/main" id="{7E9B0118-4557-95FB-E88F-B53D84020A9B}"/>
              </a:ext>
            </a:extLst>
          </p:cNvPr>
          <p:cNvSpPr/>
          <p:nvPr/>
        </p:nvSpPr>
        <p:spPr>
          <a:xfrm>
            <a:off x="2307608" y="4662696"/>
            <a:ext cx="1488869" cy="508939"/>
          </a:xfrm>
          <a:prstGeom prst="roundRect">
            <a:avLst>
              <a:gd name="adj" fmla="val 36603"/>
            </a:avLst>
          </a:prstGeom>
          <a:solidFill>
            <a:srgbClr val="88080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2728">
                <a:solidFill>
                  <a:schemeClr val="lt1"/>
                </a:solidFill>
              </a:rPr>
              <a:t>B+ve</a:t>
            </a:r>
            <a:endParaRPr sz="2728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25928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F6F5CBA9-90C2-3129-DA39-EB62F60D9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marathon-bd.png">
            <a:extLst>
              <a:ext uri="{FF2B5EF4-FFF2-40B4-BE49-F238E27FC236}">
                <a16:creationId xmlns:a16="http://schemas.microsoft.com/office/drawing/2014/main" id="{C8FB7BFD-886D-DAB8-F779-E5074034174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57758"/>
          <a:stretch/>
        </p:blipFill>
        <p:spPr>
          <a:xfrm>
            <a:off x="-1" y="537667"/>
            <a:ext cx="7559675" cy="478998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6F6D5205-1D4B-1D34-B916-07AF2DF4CD56}"/>
              </a:ext>
            </a:extLst>
          </p:cNvPr>
          <p:cNvSpPr/>
          <p:nvPr/>
        </p:nvSpPr>
        <p:spPr>
          <a:xfrm>
            <a:off x="-1" y="1"/>
            <a:ext cx="4398071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gradFill>
            <a:gsLst>
              <a:gs pos="0">
                <a:srgbClr val="1F3B17"/>
              </a:gs>
              <a:gs pos="100000">
                <a:srgbClr val="356627"/>
              </a:gs>
              <a:gs pos="100000">
                <a:srgbClr val="203E13"/>
              </a:gs>
            </a:gsLst>
            <a:lin ang="2700006" scaled="0"/>
          </a:gradFill>
          <a:ln>
            <a:noFill/>
          </a:ln>
        </p:spPr>
        <p:txBody>
          <a:bodyPr/>
          <a:lstStyle/>
          <a:p>
            <a:endParaRPr lang="en-US" sz="1157" dirty="0"/>
          </a:p>
        </p:txBody>
      </p:sp>
      <p:sp>
        <p:nvSpPr>
          <p:cNvPr id="56" name="Google Shape;56;p13">
            <a:extLst>
              <a:ext uri="{FF2B5EF4-FFF2-40B4-BE49-F238E27FC236}">
                <a16:creationId xmlns:a16="http://schemas.microsoft.com/office/drawing/2014/main" id="{3EA45222-7862-66DE-F7E6-3D1152C8385D}"/>
              </a:ext>
            </a:extLst>
          </p:cNvPr>
          <p:cNvSpPr/>
          <p:nvPr/>
        </p:nvSpPr>
        <p:spPr>
          <a:xfrm rot="10800000">
            <a:off x="3247030" y="-1"/>
            <a:ext cx="4312644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solidFill>
            <a:srgbClr val="1155CC"/>
          </a:solidFill>
          <a:ln>
            <a:noFill/>
          </a:ln>
        </p:spPr>
        <p:txBody>
          <a:bodyPr/>
          <a:lstStyle/>
          <a:p>
            <a:endParaRPr lang="en-US" sz="1157"/>
          </a:p>
        </p:txBody>
      </p:sp>
      <p:sp>
        <p:nvSpPr>
          <p:cNvPr id="57" name="Google Shape;57;p13">
            <a:extLst>
              <a:ext uri="{FF2B5EF4-FFF2-40B4-BE49-F238E27FC236}">
                <a16:creationId xmlns:a16="http://schemas.microsoft.com/office/drawing/2014/main" id="{F07C2BCB-AD21-A9A9-7802-1E8B8FC14D3E}"/>
              </a:ext>
            </a:extLst>
          </p:cNvPr>
          <p:cNvSpPr txBox="1"/>
          <p:nvPr/>
        </p:nvSpPr>
        <p:spPr>
          <a:xfrm>
            <a:off x="861650" y="87013"/>
            <a:ext cx="2914989" cy="69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" sz="3555" dirty="0">
                <a:solidFill>
                  <a:schemeClr val="lt1"/>
                </a:solidFill>
              </a:rPr>
              <a:t>RunKumbh</a:t>
            </a:r>
            <a:endParaRPr sz="3555" dirty="0">
              <a:solidFill>
                <a:schemeClr val="lt1"/>
              </a:solidFill>
            </a:endParaRPr>
          </a:p>
        </p:txBody>
      </p:sp>
      <p:pic>
        <p:nvPicPr>
          <p:cNvPr id="58" name="Google Shape;58;p13" title="rvitm-logo-w.png">
            <a:extLst>
              <a:ext uri="{FF2B5EF4-FFF2-40B4-BE49-F238E27FC236}">
                <a16:creationId xmlns:a16="http://schemas.microsoft.com/office/drawing/2014/main" id="{9EB9E212-DE55-297B-0B8A-33C222AE221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4" y="87013"/>
            <a:ext cx="699916" cy="69991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9" name="Google Shape;59;p13" title="ncc-logo.png">
            <a:extLst>
              <a:ext uri="{FF2B5EF4-FFF2-40B4-BE49-F238E27FC236}">
                <a16:creationId xmlns:a16="http://schemas.microsoft.com/office/drawing/2014/main" id="{875E1CC4-7F57-9741-425F-298EDC271E0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7477" y="87013"/>
            <a:ext cx="498563" cy="747617"/>
          </a:xfrm>
          <a:prstGeom prst="rect">
            <a:avLst/>
          </a:prstGeom>
          <a:noFill/>
          <a:ln>
            <a:noFill/>
          </a:ln>
          <a:effectLst>
            <a:outerShdw blurRad="457200" dist="19050" dir="4200000" algn="bl" rotWithShape="0">
              <a:srgbClr val="000000"/>
            </a:outerShdw>
          </a:effectLst>
        </p:spPr>
      </p:pic>
      <p:pic>
        <p:nvPicPr>
          <p:cNvPr id="60" name="Google Shape;60;p13" descr="Flag of India - Wikipedia">
            <a:extLst>
              <a:ext uri="{FF2B5EF4-FFF2-40B4-BE49-F238E27FC236}">
                <a16:creationId xmlns:a16="http://schemas.microsoft.com/office/drawing/2014/main" id="{705292B8-C247-1656-4B92-AAD1BE9F9D8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580033"/>
            <a:ext cx="1120193" cy="74761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>
            <a:extLst>
              <a:ext uri="{FF2B5EF4-FFF2-40B4-BE49-F238E27FC236}">
                <a16:creationId xmlns:a16="http://schemas.microsoft.com/office/drawing/2014/main" id="{84E4C4AF-58C7-F749-9562-5A203475442C}"/>
              </a:ext>
            </a:extLst>
          </p:cNvPr>
          <p:cNvSpPr/>
          <p:nvPr/>
        </p:nvSpPr>
        <p:spPr>
          <a:xfrm>
            <a:off x="1671189" y="1951013"/>
            <a:ext cx="4210898" cy="1425624"/>
          </a:xfrm>
          <a:prstGeom prst="roundRect">
            <a:avLst>
              <a:gd name="adj" fmla="val 2743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7026"/>
              <a:t>SM052</a:t>
            </a:r>
            <a:endParaRPr sz="7026" dirty="0"/>
          </a:p>
        </p:txBody>
      </p:sp>
      <p:sp>
        <p:nvSpPr>
          <p:cNvPr id="2" name="Google Shape;76;p14">
            <a:extLst>
              <a:ext uri="{FF2B5EF4-FFF2-40B4-BE49-F238E27FC236}">
                <a16:creationId xmlns:a16="http://schemas.microsoft.com/office/drawing/2014/main" id="{BA70C0CA-50AB-820B-D43C-155F71013FFF}"/>
              </a:ext>
            </a:extLst>
          </p:cNvPr>
          <p:cNvSpPr txBox="1"/>
          <p:nvPr/>
        </p:nvSpPr>
        <p:spPr>
          <a:xfrm>
            <a:off x="4535382" y="193724"/>
            <a:ext cx="2498810" cy="508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t" anchorCtr="0">
            <a:noAutofit/>
          </a:bodyPr>
          <a:lstStyle/>
          <a:p>
            <a:r>
              <a:rPr lang="en" sz="2315" dirty="0">
                <a:solidFill>
                  <a:schemeClr val="lt1"/>
                </a:solidFill>
              </a:rPr>
              <a:t>3K Student Men</a:t>
            </a:r>
            <a:endParaRPr sz="2315" dirty="0">
              <a:solidFill>
                <a:schemeClr val="lt1"/>
              </a:solidFill>
            </a:endParaRPr>
          </a:p>
        </p:txBody>
      </p:sp>
      <p:sp>
        <p:nvSpPr>
          <p:cNvPr id="5" name="Google Shape;62;p13">
            <a:extLst>
              <a:ext uri="{FF2B5EF4-FFF2-40B4-BE49-F238E27FC236}">
                <a16:creationId xmlns:a16="http://schemas.microsoft.com/office/drawing/2014/main" id="{AC210A85-718B-3E91-331B-A7A5BD744AAE}"/>
              </a:ext>
            </a:extLst>
          </p:cNvPr>
          <p:cNvSpPr/>
          <p:nvPr/>
        </p:nvSpPr>
        <p:spPr>
          <a:xfrm>
            <a:off x="4983892" y="4622766"/>
            <a:ext cx="2492148" cy="588801"/>
          </a:xfrm>
          <a:prstGeom prst="roundRect">
            <a:avLst>
              <a:gd name="adj" fmla="val 33081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t" anchorCtr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60">
                <a:latin typeface="Libre Barcode 39"/>
                <a:ea typeface="Libre Barcode 39"/>
                <a:cs typeface="Libre Barcode 39"/>
                <a:sym typeface="Libre Barcode 39"/>
              </a:rPr>
              <a:t>*SM052*</a:t>
            </a:r>
            <a:endParaRPr lang="en-US" sz="4960" dirty="0">
              <a:latin typeface="Libre Barcode 39"/>
              <a:ea typeface="Libre Barcode 39"/>
              <a:cs typeface="Libre Barcode 39"/>
              <a:sym typeface="Libre Barcode 39"/>
            </a:endParaRPr>
          </a:p>
        </p:txBody>
      </p:sp>
      <p:sp>
        <p:nvSpPr>
          <p:cNvPr id="6" name="Google Shape;64;p13">
            <a:extLst>
              <a:ext uri="{FF2B5EF4-FFF2-40B4-BE49-F238E27FC236}">
                <a16:creationId xmlns:a16="http://schemas.microsoft.com/office/drawing/2014/main" id="{7E9B0118-4557-95FB-E88F-B53D84020A9B}"/>
              </a:ext>
            </a:extLst>
          </p:cNvPr>
          <p:cNvSpPr/>
          <p:nvPr/>
        </p:nvSpPr>
        <p:spPr>
          <a:xfrm>
            <a:off x="2307608" y="4662696"/>
            <a:ext cx="1488869" cy="508939"/>
          </a:xfrm>
          <a:prstGeom prst="roundRect">
            <a:avLst>
              <a:gd name="adj" fmla="val 36603"/>
            </a:avLst>
          </a:prstGeom>
          <a:solidFill>
            <a:srgbClr val="88080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2728">
                <a:solidFill>
                  <a:schemeClr val="lt1"/>
                </a:solidFill>
              </a:rPr>
              <a:t>A+ve</a:t>
            </a:r>
            <a:endParaRPr sz="2728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79565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34C3DA21-AD3D-291B-7C7C-D7C0CF6C9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marathon-bd.png">
            <a:extLst>
              <a:ext uri="{FF2B5EF4-FFF2-40B4-BE49-F238E27FC236}">
                <a16:creationId xmlns:a16="http://schemas.microsoft.com/office/drawing/2014/main" id="{C0274DE9-309E-539C-F8B8-07B4CB9FDD8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57758"/>
          <a:stretch/>
        </p:blipFill>
        <p:spPr>
          <a:xfrm>
            <a:off x="-1" y="537667"/>
            <a:ext cx="7559675" cy="478998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173E159B-EAF2-BFA9-78F1-7258B710266A}"/>
              </a:ext>
            </a:extLst>
          </p:cNvPr>
          <p:cNvSpPr/>
          <p:nvPr/>
        </p:nvSpPr>
        <p:spPr>
          <a:xfrm>
            <a:off x="-1" y="1"/>
            <a:ext cx="4398071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gradFill>
            <a:gsLst>
              <a:gs pos="0">
                <a:srgbClr val="1F3B17"/>
              </a:gs>
              <a:gs pos="100000">
                <a:srgbClr val="356627"/>
              </a:gs>
              <a:gs pos="100000">
                <a:srgbClr val="203E13"/>
              </a:gs>
            </a:gsLst>
            <a:lin ang="2700006" scaled="0"/>
          </a:gradFill>
          <a:ln>
            <a:noFill/>
          </a:ln>
        </p:spPr>
        <p:txBody>
          <a:bodyPr/>
          <a:lstStyle/>
          <a:p>
            <a:endParaRPr lang="en-US" sz="1157" dirty="0"/>
          </a:p>
        </p:txBody>
      </p:sp>
      <p:sp>
        <p:nvSpPr>
          <p:cNvPr id="56" name="Google Shape;56;p13">
            <a:extLst>
              <a:ext uri="{FF2B5EF4-FFF2-40B4-BE49-F238E27FC236}">
                <a16:creationId xmlns:a16="http://schemas.microsoft.com/office/drawing/2014/main" id="{A1166837-3BC8-C536-AB43-9235B50CB5B9}"/>
              </a:ext>
            </a:extLst>
          </p:cNvPr>
          <p:cNvSpPr/>
          <p:nvPr/>
        </p:nvSpPr>
        <p:spPr>
          <a:xfrm rot="10800000">
            <a:off x="3247029" y="-1"/>
            <a:ext cx="4312645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solidFill>
            <a:srgbClr val="00B000"/>
          </a:solidFill>
          <a:ln>
            <a:noFill/>
          </a:ln>
        </p:spPr>
        <p:txBody>
          <a:bodyPr/>
          <a:lstStyle/>
          <a:p>
            <a:endParaRPr lang="en-US" sz="1157"/>
          </a:p>
        </p:txBody>
      </p:sp>
      <p:sp>
        <p:nvSpPr>
          <p:cNvPr id="57" name="Google Shape;57;p13">
            <a:extLst>
              <a:ext uri="{FF2B5EF4-FFF2-40B4-BE49-F238E27FC236}">
                <a16:creationId xmlns:a16="http://schemas.microsoft.com/office/drawing/2014/main" id="{3B55FACF-D616-2AB2-6315-64526C3C632D}"/>
              </a:ext>
            </a:extLst>
          </p:cNvPr>
          <p:cNvSpPr txBox="1"/>
          <p:nvPr/>
        </p:nvSpPr>
        <p:spPr>
          <a:xfrm>
            <a:off x="861650" y="87013"/>
            <a:ext cx="2914989" cy="69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" sz="3555" dirty="0">
                <a:solidFill>
                  <a:schemeClr val="lt1"/>
                </a:solidFill>
              </a:rPr>
              <a:t>RunKumbh</a:t>
            </a:r>
            <a:endParaRPr sz="3555" dirty="0">
              <a:solidFill>
                <a:schemeClr val="lt1"/>
              </a:solidFill>
            </a:endParaRPr>
          </a:p>
        </p:txBody>
      </p:sp>
      <p:pic>
        <p:nvPicPr>
          <p:cNvPr id="58" name="Google Shape;58;p13" title="rvitm-logo-w.png">
            <a:extLst>
              <a:ext uri="{FF2B5EF4-FFF2-40B4-BE49-F238E27FC236}">
                <a16:creationId xmlns:a16="http://schemas.microsoft.com/office/drawing/2014/main" id="{9E2442EA-058F-9F62-3D16-A8EC52BCF48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4" y="87013"/>
            <a:ext cx="699916" cy="69991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9" name="Google Shape;59;p13" title="ncc-logo.png">
            <a:extLst>
              <a:ext uri="{FF2B5EF4-FFF2-40B4-BE49-F238E27FC236}">
                <a16:creationId xmlns:a16="http://schemas.microsoft.com/office/drawing/2014/main" id="{A86E8F77-D6E1-D057-44C2-EDDBBC66848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7477" y="87013"/>
            <a:ext cx="498563" cy="747617"/>
          </a:xfrm>
          <a:prstGeom prst="rect">
            <a:avLst/>
          </a:prstGeom>
          <a:noFill/>
          <a:ln>
            <a:noFill/>
          </a:ln>
          <a:effectLst>
            <a:outerShdw blurRad="457200" dist="19050" dir="4200000" algn="bl" rotWithShape="0">
              <a:srgbClr val="000000"/>
            </a:outerShdw>
          </a:effectLst>
        </p:spPr>
      </p:pic>
      <p:pic>
        <p:nvPicPr>
          <p:cNvPr id="60" name="Google Shape;60;p13" descr="Flag of India - Wikipedia">
            <a:extLst>
              <a:ext uri="{FF2B5EF4-FFF2-40B4-BE49-F238E27FC236}">
                <a16:creationId xmlns:a16="http://schemas.microsoft.com/office/drawing/2014/main" id="{11464F17-173C-D754-2260-8060855CF69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580033"/>
            <a:ext cx="1120193" cy="74761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>
            <a:extLst>
              <a:ext uri="{FF2B5EF4-FFF2-40B4-BE49-F238E27FC236}">
                <a16:creationId xmlns:a16="http://schemas.microsoft.com/office/drawing/2014/main" id="{CC3EF6B8-ECA2-ED12-41A1-71396F5CF344}"/>
              </a:ext>
            </a:extLst>
          </p:cNvPr>
          <p:cNvSpPr/>
          <p:nvPr/>
        </p:nvSpPr>
        <p:spPr>
          <a:xfrm>
            <a:off x="1671189" y="1951013"/>
            <a:ext cx="4210898" cy="1425624"/>
          </a:xfrm>
          <a:prstGeom prst="roundRect">
            <a:avLst>
              <a:gd name="adj" fmla="val 2743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7026"/>
              <a:t>OA014</a:t>
            </a:r>
            <a:endParaRPr sz="7026" dirty="0"/>
          </a:p>
        </p:txBody>
      </p:sp>
      <p:sp>
        <p:nvSpPr>
          <p:cNvPr id="2" name="Google Shape;92;p15">
            <a:extLst>
              <a:ext uri="{FF2B5EF4-FFF2-40B4-BE49-F238E27FC236}">
                <a16:creationId xmlns:a16="http://schemas.microsoft.com/office/drawing/2014/main" id="{6CFE5EA2-06FF-5E5D-21CF-32D79AC1C845}"/>
              </a:ext>
            </a:extLst>
          </p:cNvPr>
          <p:cNvSpPr txBox="1"/>
          <p:nvPr/>
        </p:nvSpPr>
        <p:spPr>
          <a:xfrm>
            <a:off x="4284639" y="182522"/>
            <a:ext cx="2498810" cy="50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t" anchorCtr="0">
            <a:spAutoFit/>
          </a:bodyPr>
          <a:lstStyle/>
          <a:p>
            <a:pPr algn="r"/>
            <a:r>
              <a:rPr lang="en" sz="2315" dirty="0">
                <a:solidFill>
                  <a:schemeClr val="lt1"/>
                </a:solidFill>
              </a:rPr>
              <a:t>5K Open Run</a:t>
            </a:r>
            <a:endParaRPr sz="2315" dirty="0">
              <a:solidFill>
                <a:schemeClr val="lt1"/>
              </a:solidFill>
            </a:endParaRPr>
          </a:p>
        </p:txBody>
      </p:sp>
      <p:sp>
        <p:nvSpPr>
          <p:cNvPr id="3" name="Google Shape;62;p13">
            <a:extLst>
              <a:ext uri="{FF2B5EF4-FFF2-40B4-BE49-F238E27FC236}">
                <a16:creationId xmlns:a16="http://schemas.microsoft.com/office/drawing/2014/main" id="{CD1F4734-5634-AFF5-8B44-8E7F0B69A38F}"/>
              </a:ext>
            </a:extLst>
          </p:cNvPr>
          <p:cNvSpPr/>
          <p:nvPr/>
        </p:nvSpPr>
        <p:spPr>
          <a:xfrm>
            <a:off x="4983892" y="4622766"/>
            <a:ext cx="2492148" cy="588801"/>
          </a:xfrm>
          <a:prstGeom prst="roundRect">
            <a:avLst>
              <a:gd name="adj" fmla="val 33081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t" anchorCtr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60">
                <a:latin typeface="Libre Barcode 39"/>
                <a:ea typeface="Libre Barcode 39"/>
                <a:cs typeface="Libre Barcode 39"/>
                <a:sym typeface="Libre Barcode 39"/>
              </a:rPr>
              <a:t>*OA014*</a:t>
            </a:r>
            <a:endParaRPr lang="en-US" sz="4960" dirty="0">
              <a:latin typeface="Libre Barcode 39"/>
              <a:ea typeface="Libre Barcode 39"/>
              <a:cs typeface="Libre Barcode 39"/>
              <a:sym typeface="Libre Barcode 39"/>
            </a:endParaRPr>
          </a:p>
        </p:txBody>
      </p:sp>
      <p:sp>
        <p:nvSpPr>
          <p:cNvPr id="4" name="Google Shape;64;p13">
            <a:extLst>
              <a:ext uri="{FF2B5EF4-FFF2-40B4-BE49-F238E27FC236}">
                <a16:creationId xmlns:a16="http://schemas.microsoft.com/office/drawing/2014/main" id="{D2996FA4-5B55-2912-1017-158C6084E569}"/>
              </a:ext>
            </a:extLst>
          </p:cNvPr>
          <p:cNvSpPr/>
          <p:nvPr/>
        </p:nvSpPr>
        <p:spPr>
          <a:xfrm>
            <a:off x="2307608" y="4662696"/>
            <a:ext cx="1488869" cy="508939"/>
          </a:xfrm>
          <a:prstGeom prst="roundRect">
            <a:avLst>
              <a:gd name="adj" fmla="val 36603"/>
            </a:avLst>
          </a:prstGeom>
          <a:solidFill>
            <a:srgbClr val="88080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2728">
                <a:solidFill>
                  <a:schemeClr val="lt1"/>
                </a:solidFill>
              </a:rPr>
              <a:t>O+ve</a:t>
            </a:r>
            <a:endParaRPr sz="2728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20893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F6F5CBA9-90C2-3129-DA39-EB62F60D9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marathon-bd.png">
            <a:extLst>
              <a:ext uri="{FF2B5EF4-FFF2-40B4-BE49-F238E27FC236}">
                <a16:creationId xmlns:a16="http://schemas.microsoft.com/office/drawing/2014/main" id="{C8FB7BFD-886D-DAB8-F779-E5074034174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57758"/>
          <a:stretch/>
        </p:blipFill>
        <p:spPr>
          <a:xfrm>
            <a:off x="-1" y="537667"/>
            <a:ext cx="7559675" cy="478998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6F6D5205-1D4B-1D34-B916-07AF2DF4CD56}"/>
              </a:ext>
            </a:extLst>
          </p:cNvPr>
          <p:cNvSpPr/>
          <p:nvPr/>
        </p:nvSpPr>
        <p:spPr>
          <a:xfrm>
            <a:off x="-1" y="1"/>
            <a:ext cx="4398071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gradFill>
            <a:gsLst>
              <a:gs pos="0">
                <a:srgbClr val="1F3B17"/>
              </a:gs>
              <a:gs pos="100000">
                <a:srgbClr val="356627"/>
              </a:gs>
              <a:gs pos="100000">
                <a:srgbClr val="203E13"/>
              </a:gs>
            </a:gsLst>
            <a:lin ang="2700006" scaled="0"/>
          </a:gradFill>
          <a:ln>
            <a:noFill/>
          </a:ln>
        </p:spPr>
        <p:txBody>
          <a:bodyPr/>
          <a:lstStyle/>
          <a:p>
            <a:endParaRPr lang="en-US" sz="1157" dirty="0"/>
          </a:p>
        </p:txBody>
      </p:sp>
      <p:sp>
        <p:nvSpPr>
          <p:cNvPr id="56" name="Google Shape;56;p13">
            <a:extLst>
              <a:ext uri="{FF2B5EF4-FFF2-40B4-BE49-F238E27FC236}">
                <a16:creationId xmlns:a16="http://schemas.microsoft.com/office/drawing/2014/main" id="{3EA45222-7862-66DE-F7E6-3D1152C8385D}"/>
              </a:ext>
            </a:extLst>
          </p:cNvPr>
          <p:cNvSpPr/>
          <p:nvPr/>
        </p:nvSpPr>
        <p:spPr>
          <a:xfrm rot="10800000">
            <a:off x="3247030" y="-1"/>
            <a:ext cx="4312644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solidFill>
            <a:srgbClr val="1155CC"/>
          </a:solidFill>
          <a:ln>
            <a:noFill/>
          </a:ln>
        </p:spPr>
        <p:txBody>
          <a:bodyPr/>
          <a:lstStyle/>
          <a:p>
            <a:endParaRPr lang="en-US" sz="1157"/>
          </a:p>
        </p:txBody>
      </p:sp>
      <p:sp>
        <p:nvSpPr>
          <p:cNvPr id="57" name="Google Shape;57;p13">
            <a:extLst>
              <a:ext uri="{FF2B5EF4-FFF2-40B4-BE49-F238E27FC236}">
                <a16:creationId xmlns:a16="http://schemas.microsoft.com/office/drawing/2014/main" id="{F07C2BCB-AD21-A9A9-7802-1E8B8FC14D3E}"/>
              </a:ext>
            </a:extLst>
          </p:cNvPr>
          <p:cNvSpPr txBox="1"/>
          <p:nvPr/>
        </p:nvSpPr>
        <p:spPr>
          <a:xfrm>
            <a:off x="861650" y="87013"/>
            <a:ext cx="2914989" cy="69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" sz="3555" dirty="0">
                <a:solidFill>
                  <a:schemeClr val="lt1"/>
                </a:solidFill>
              </a:rPr>
              <a:t>RunKumbh</a:t>
            </a:r>
            <a:endParaRPr sz="3555" dirty="0">
              <a:solidFill>
                <a:schemeClr val="lt1"/>
              </a:solidFill>
            </a:endParaRPr>
          </a:p>
        </p:txBody>
      </p:sp>
      <p:pic>
        <p:nvPicPr>
          <p:cNvPr id="58" name="Google Shape;58;p13" title="rvitm-logo-w.png">
            <a:extLst>
              <a:ext uri="{FF2B5EF4-FFF2-40B4-BE49-F238E27FC236}">
                <a16:creationId xmlns:a16="http://schemas.microsoft.com/office/drawing/2014/main" id="{9EB9E212-DE55-297B-0B8A-33C222AE221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4" y="87013"/>
            <a:ext cx="699916" cy="69991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9" name="Google Shape;59;p13" title="ncc-logo.png">
            <a:extLst>
              <a:ext uri="{FF2B5EF4-FFF2-40B4-BE49-F238E27FC236}">
                <a16:creationId xmlns:a16="http://schemas.microsoft.com/office/drawing/2014/main" id="{875E1CC4-7F57-9741-425F-298EDC271E0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7477" y="87013"/>
            <a:ext cx="498563" cy="747617"/>
          </a:xfrm>
          <a:prstGeom prst="rect">
            <a:avLst/>
          </a:prstGeom>
          <a:noFill/>
          <a:ln>
            <a:noFill/>
          </a:ln>
          <a:effectLst>
            <a:outerShdw blurRad="457200" dist="19050" dir="4200000" algn="bl" rotWithShape="0">
              <a:srgbClr val="000000"/>
            </a:outerShdw>
          </a:effectLst>
        </p:spPr>
      </p:pic>
      <p:pic>
        <p:nvPicPr>
          <p:cNvPr id="60" name="Google Shape;60;p13" descr="Flag of India - Wikipedia">
            <a:extLst>
              <a:ext uri="{FF2B5EF4-FFF2-40B4-BE49-F238E27FC236}">
                <a16:creationId xmlns:a16="http://schemas.microsoft.com/office/drawing/2014/main" id="{705292B8-C247-1656-4B92-AAD1BE9F9D8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580033"/>
            <a:ext cx="1120193" cy="74761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>
            <a:extLst>
              <a:ext uri="{FF2B5EF4-FFF2-40B4-BE49-F238E27FC236}">
                <a16:creationId xmlns:a16="http://schemas.microsoft.com/office/drawing/2014/main" id="{84E4C4AF-58C7-F749-9562-5A203475442C}"/>
              </a:ext>
            </a:extLst>
          </p:cNvPr>
          <p:cNvSpPr/>
          <p:nvPr/>
        </p:nvSpPr>
        <p:spPr>
          <a:xfrm>
            <a:off x="1671189" y="1951013"/>
            <a:ext cx="4210898" cy="1425624"/>
          </a:xfrm>
          <a:prstGeom prst="roundRect">
            <a:avLst>
              <a:gd name="adj" fmla="val 2743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7026"/>
              <a:t>SM053</a:t>
            </a:r>
            <a:endParaRPr sz="7026" dirty="0"/>
          </a:p>
        </p:txBody>
      </p:sp>
      <p:sp>
        <p:nvSpPr>
          <p:cNvPr id="2" name="Google Shape;76;p14">
            <a:extLst>
              <a:ext uri="{FF2B5EF4-FFF2-40B4-BE49-F238E27FC236}">
                <a16:creationId xmlns:a16="http://schemas.microsoft.com/office/drawing/2014/main" id="{BA70C0CA-50AB-820B-D43C-155F71013FFF}"/>
              </a:ext>
            </a:extLst>
          </p:cNvPr>
          <p:cNvSpPr txBox="1"/>
          <p:nvPr/>
        </p:nvSpPr>
        <p:spPr>
          <a:xfrm>
            <a:off x="4535382" y="193724"/>
            <a:ext cx="2498810" cy="508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t" anchorCtr="0">
            <a:noAutofit/>
          </a:bodyPr>
          <a:lstStyle/>
          <a:p>
            <a:r>
              <a:rPr lang="en" sz="2315" dirty="0">
                <a:solidFill>
                  <a:schemeClr val="lt1"/>
                </a:solidFill>
              </a:rPr>
              <a:t>3K Student Men</a:t>
            </a:r>
            <a:endParaRPr sz="2315" dirty="0">
              <a:solidFill>
                <a:schemeClr val="lt1"/>
              </a:solidFill>
            </a:endParaRPr>
          </a:p>
        </p:txBody>
      </p:sp>
      <p:sp>
        <p:nvSpPr>
          <p:cNvPr id="5" name="Google Shape;62;p13">
            <a:extLst>
              <a:ext uri="{FF2B5EF4-FFF2-40B4-BE49-F238E27FC236}">
                <a16:creationId xmlns:a16="http://schemas.microsoft.com/office/drawing/2014/main" id="{AC210A85-718B-3E91-331B-A7A5BD744AAE}"/>
              </a:ext>
            </a:extLst>
          </p:cNvPr>
          <p:cNvSpPr/>
          <p:nvPr/>
        </p:nvSpPr>
        <p:spPr>
          <a:xfrm>
            <a:off x="4983892" y="4622766"/>
            <a:ext cx="2492148" cy="588801"/>
          </a:xfrm>
          <a:prstGeom prst="roundRect">
            <a:avLst>
              <a:gd name="adj" fmla="val 33081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t" anchorCtr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60">
                <a:latin typeface="Libre Barcode 39"/>
                <a:ea typeface="Libre Barcode 39"/>
                <a:cs typeface="Libre Barcode 39"/>
                <a:sym typeface="Libre Barcode 39"/>
              </a:rPr>
              <a:t>*SM053*</a:t>
            </a:r>
            <a:endParaRPr lang="en-US" sz="4960" dirty="0">
              <a:latin typeface="Libre Barcode 39"/>
              <a:ea typeface="Libre Barcode 39"/>
              <a:cs typeface="Libre Barcode 39"/>
              <a:sym typeface="Libre Barcode 39"/>
            </a:endParaRPr>
          </a:p>
        </p:txBody>
      </p:sp>
      <p:sp>
        <p:nvSpPr>
          <p:cNvPr id="6" name="Google Shape;64;p13">
            <a:extLst>
              <a:ext uri="{FF2B5EF4-FFF2-40B4-BE49-F238E27FC236}">
                <a16:creationId xmlns:a16="http://schemas.microsoft.com/office/drawing/2014/main" id="{7E9B0118-4557-95FB-E88F-B53D84020A9B}"/>
              </a:ext>
            </a:extLst>
          </p:cNvPr>
          <p:cNvSpPr/>
          <p:nvPr/>
        </p:nvSpPr>
        <p:spPr>
          <a:xfrm>
            <a:off x="2307608" y="4662696"/>
            <a:ext cx="1488869" cy="508939"/>
          </a:xfrm>
          <a:prstGeom prst="roundRect">
            <a:avLst>
              <a:gd name="adj" fmla="val 36603"/>
            </a:avLst>
          </a:prstGeom>
          <a:solidFill>
            <a:srgbClr val="88080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2728">
                <a:solidFill>
                  <a:schemeClr val="lt1"/>
                </a:solidFill>
              </a:rPr>
              <a:t>O+ve</a:t>
            </a:r>
            <a:endParaRPr sz="2728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13867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34C3DA21-AD3D-291B-7C7C-D7C0CF6C9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marathon-bd.png">
            <a:extLst>
              <a:ext uri="{FF2B5EF4-FFF2-40B4-BE49-F238E27FC236}">
                <a16:creationId xmlns:a16="http://schemas.microsoft.com/office/drawing/2014/main" id="{C0274DE9-309E-539C-F8B8-07B4CB9FDD8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57758"/>
          <a:stretch/>
        </p:blipFill>
        <p:spPr>
          <a:xfrm>
            <a:off x="-1" y="537667"/>
            <a:ext cx="7559675" cy="478998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173E159B-EAF2-BFA9-78F1-7258B710266A}"/>
              </a:ext>
            </a:extLst>
          </p:cNvPr>
          <p:cNvSpPr/>
          <p:nvPr/>
        </p:nvSpPr>
        <p:spPr>
          <a:xfrm>
            <a:off x="-1" y="1"/>
            <a:ext cx="4398071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gradFill>
            <a:gsLst>
              <a:gs pos="0">
                <a:srgbClr val="1F3B17"/>
              </a:gs>
              <a:gs pos="100000">
                <a:srgbClr val="356627"/>
              </a:gs>
              <a:gs pos="100000">
                <a:srgbClr val="203E13"/>
              </a:gs>
            </a:gsLst>
            <a:lin ang="2700006" scaled="0"/>
          </a:gradFill>
          <a:ln>
            <a:noFill/>
          </a:ln>
        </p:spPr>
        <p:txBody>
          <a:bodyPr/>
          <a:lstStyle/>
          <a:p>
            <a:endParaRPr lang="en-US" sz="1157" dirty="0"/>
          </a:p>
        </p:txBody>
      </p:sp>
      <p:sp>
        <p:nvSpPr>
          <p:cNvPr id="56" name="Google Shape;56;p13">
            <a:extLst>
              <a:ext uri="{FF2B5EF4-FFF2-40B4-BE49-F238E27FC236}">
                <a16:creationId xmlns:a16="http://schemas.microsoft.com/office/drawing/2014/main" id="{A1166837-3BC8-C536-AB43-9235B50CB5B9}"/>
              </a:ext>
            </a:extLst>
          </p:cNvPr>
          <p:cNvSpPr/>
          <p:nvPr/>
        </p:nvSpPr>
        <p:spPr>
          <a:xfrm rot="10800000">
            <a:off x="3247029" y="-1"/>
            <a:ext cx="4312645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solidFill>
            <a:srgbClr val="00B000"/>
          </a:solidFill>
          <a:ln>
            <a:noFill/>
          </a:ln>
        </p:spPr>
        <p:txBody>
          <a:bodyPr/>
          <a:lstStyle/>
          <a:p>
            <a:endParaRPr lang="en-US" sz="1157"/>
          </a:p>
        </p:txBody>
      </p:sp>
      <p:sp>
        <p:nvSpPr>
          <p:cNvPr id="57" name="Google Shape;57;p13">
            <a:extLst>
              <a:ext uri="{FF2B5EF4-FFF2-40B4-BE49-F238E27FC236}">
                <a16:creationId xmlns:a16="http://schemas.microsoft.com/office/drawing/2014/main" id="{3B55FACF-D616-2AB2-6315-64526C3C632D}"/>
              </a:ext>
            </a:extLst>
          </p:cNvPr>
          <p:cNvSpPr txBox="1"/>
          <p:nvPr/>
        </p:nvSpPr>
        <p:spPr>
          <a:xfrm>
            <a:off x="861650" y="87013"/>
            <a:ext cx="2914989" cy="69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" sz="3555" dirty="0">
                <a:solidFill>
                  <a:schemeClr val="lt1"/>
                </a:solidFill>
              </a:rPr>
              <a:t>RunKumbh</a:t>
            </a:r>
            <a:endParaRPr sz="3555" dirty="0">
              <a:solidFill>
                <a:schemeClr val="lt1"/>
              </a:solidFill>
            </a:endParaRPr>
          </a:p>
        </p:txBody>
      </p:sp>
      <p:pic>
        <p:nvPicPr>
          <p:cNvPr id="58" name="Google Shape;58;p13" title="rvitm-logo-w.png">
            <a:extLst>
              <a:ext uri="{FF2B5EF4-FFF2-40B4-BE49-F238E27FC236}">
                <a16:creationId xmlns:a16="http://schemas.microsoft.com/office/drawing/2014/main" id="{9E2442EA-058F-9F62-3D16-A8EC52BCF48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4" y="87013"/>
            <a:ext cx="699916" cy="69991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9" name="Google Shape;59;p13" title="ncc-logo.png">
            <a:extLst>
              <a:ext uri="{FF2B5EF4-FFF2-40B4-BE49-F238E27FC236}">
                <a16:creationId xmlns:a16="http://schemas.microsoft.com/office/drawing/2014/main" id="{A86E8F77-D6E1-D057-44C2-EDDBBC66848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7477" y="87013"/>
            <a:ext cx="498563" cy="747617"/>
          </a:xfrm>
          <a:prstGeom prst="rect">
            <a:avLst/>
          </a:prstGeom>
          <a:noFill/>
          <a:ln>
            <a:noFill/>
          </a:ln>
          <a:effectLst>
            <a:outerShdw blurRad="457200" dist="19050" dir="4200000" algn="bl" rotWithShape="0">
              <a:srgbClr val="000000"/>
            </a:outerShdw>
          </a:effectLst>
        </p:spPr>
      </p:pic>
      <p:pic>
        <p:nvPicPr>
          <p:cNvPr id="60" name="Google Shape;60;p13" descr="Flag of India - Wikipedia">
            <a:extLst>
              <a:ext uri="{FF2B5EF4-FFF2-40B4-BE49-F238E27FC236}">
                <a16:creationId xmlns:a16="http://schemas.microsoft.com/office/drawing/2014/main" id="{11464F17-173C-D754-2260-8060855CF69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580033"/>
            <a:ext cx="1120193" cy="74761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>
            <a:extLst>
              <a:ext uri="{FF2B5EF4-FFF2-40B4-BE49-F238E27FC236}">
                <a16:creationId xmlns:a16="http://schemas.microsoft.com/office/drawing/2014/main" id="{CC3EF6B8-ECA2-ED12-41A1-71396F5CF344}"/>
              </a:ext>
            </a:extLst>
          </p:cNvPr>
          <p:cNvSpPr/>
          <p:nvPr/>
        </p:nvSpPr>
        <p:spPr>
          <a:xfrm>
            <a:off x="1671189" y="1951013"/>
            <a:ext cx="4210898" cy="1425624"/>
          </a:xfrm>
          <a:prstGeom prst="roundRect">
            <a:avLst>
              <a:gd name="adj" fmla="val 2743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7026"/>
              <a:t>OA015</a:t>
            </a:r>
            <a:endParaRPr sz="7026" dirty="0"/>
          </a:p>
        </p:txBody>
      </p:sp>
      <p:sp>
        <p:nvSpPr>
          <p:cNvPr id="2" name="Google Shape;92;p15">
            <a:extLst>
              <a:ext uri="{FF2B5EF4-FFF2-40B4-BE49-F238E27FC236}">
                <a16:creationId xmlns:a16="http://schemas.microsoft.com/office/drawing/2014/main" id="{6CFE5EA2-06FF-5E5D-21CF-32D79AC1C845}"/>
              </a:ext>
            </a:extLst>
          </p:cNvPr>
          <p:cNvSpPr txBox="1"/>
          <p:nvPr/>
        </p:nvSpPr>
        <p:spPr>
          <a:xfrm>
            <a:off x="4284639" y="182522"/>
            <a:ext cx="2498810" cy="50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t" anchorCtr="0">
            <a:spAutoFit/>
          </a:bodyPr>
          <a:lstStyle/>
          <a:p>
            <a:pPr algn="r"/>
            <a:r>
              <a:rPr lang="en" sz="2315" dirty="0">
                <a:solidFill>
                  <a:schemeClr val="lt1"/>
                </a:solidFill>
              </a:rPr>
              <a:t>5K Open Run</a:t>
            </a:r>
            <a:endParaRPr sz="2315" dirty="0">
              <a:solidFill>
                <a:schemeClr val="lt1"/>
              </a:solidFill>
            </a:endParaRPr>
          </a:p>
        </p:txBody>
      </p:sp>
      <p:sp>
        <p:nvSpPr>
          <p:cNvPr id="3" name="Google Shape;62;p13">
            <a:extLst>
              <a:ext uri="{FF2B5EF4-FFF2-40B4-BE49-F238E27FC236}">
                <a16:creationId xmlns:a16="http://schemas.microsoft.com/office/drawing/2014/main" id="{CD1F4734-5634-AFF5-8B44-8E7F0B69A38F}"/>
              </a:ext>
            </a:extLst>
          </p:cNvPr>
          <p:cNvSpPr/>
          <p:nvPr/>
        </p:nvSpPr>
        <p:spPr>
          <a:xfrm>
            <a:off x="4983892" y="4622766"/>
            <a:ext cx="2492148" cy="588801"/>
          </a:xfrm>
          <a:prstGeom prst="roundRect">
            <a:avLst>
              <a:gd name="adj" fmla="val 33081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t" anchorCtr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60">
                <a:latin typeface="Libre Barcode 39"/>
                <a:ea typeface="Libre Barcode 39"/>
                <a:cs typeface="Libre Barcode 39"/>
                <a:sym typeface="Libre Barcode 39"/>
              </a:rPr>
              <a:t>*OA015*</a:t>
            </a:r>
            <a:endParaRPr lang="en-US" sz="4960" dirty="0">
              <a:latin typeface="Libre Barcode 39"/>
              <a:ea typeface="Libre Barcode 39"/>
              <a:cs typeface="Libre Barcode 39"/>
              <a:sym typeface="Libre Barcode 39"/>
            </a:endParaRPr>
          </a:p>
        </p:txBody>
      </p:sp>
      <p:sp>
        <p:nvSpPr>
          <p:cNvPr id="4" name="Google Shape;64;p13">
            <a:extLst>
              <a:ext uri="{FF2B5EF4-FFF2-40B4-BE49-F238E27FC236}">
                <a16:creationId xmlns:a16="http://schemas.microsoft.com/office/drawing/2014/main" id="{D2996FA4-5B55-2912-1017-158C6084E569}"/>
              </a:ext>
            </a:extLst>
          </p:cNvPr>
          <p:cNvSpPr/>
          <p:nvPr/>
        </p:nvSpPr>
        <p:spPr>
          <a:xfrm>
            <a:off x="2307608" y="4662696"/>
            <a:ext cx="1488869" cy="508939"/>
          </a:xfrm>
          <a:prstGeom prst="roundRect">
            <a:avLst>
              <a:gd name="adj" fmla="val 36603"/>
            </a:avLst>
          </a:prstGeom>
          <a:solidFill>
            <a:srgbClr val="88080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2728">
                <a:solidFill>
                  <a:schemeClr val="lt1"/>
                </a:solidFill>
              </a:rPr>
              <a:t>A+ve</a:t>
            </a:r>
            <a:endParaRPr sz="2728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580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marathon-bd.png"/>
          <p:cNvPicPr preferRelativeResize="0"/>
          <p:nvPr/>
        </p:nvPicPr>
        <p:blipFill rotWithShape="1">
          <a:blip r:embed="rId3">
            <a:alphaModFix/>
          </a:blip>
          <a:srcRect b="57758"/>
          <a:stretch/>
        </p:blipFill>
        <p:spPr>
          <a:xfrm>
            <a:off x="-1" y="537667"/>
            <a:ext cx="7559675" cy="478998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5" name="Google Shape;55;p13"/>
          <p:cNvSpPr/>
          <p:nvPr/>
        </p:nvSpPr>
        <p:spPr>
          <a:xfrm>
            <a:off x="-1" y="1"/>
            <a:ext cx="4398071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gradFill>
            <a:gsLst>
              <a:gs pos="0">
                <a:srgbClr val="1F3B17"/>
              </a:gs>
              <a:gs pos="100000">
                <a:srgbClr val="356627"/>
              </a:gs>
              <a:gs pos="100000">
                <a:srgbClr val="203E13"/>
              </a:gs>
            </a:gsLst>
            <a:lin ang="2700006" scaled="0"/>
          </a:gradFill>
          <a:ln>
            <a:noFill/>
          </a:ln>
        </p:spPr>
        <p:txBody>
          <a:bodyPr/>
          <a:lstStyle/>
          <a:p>
            <a:endParaRPr lang="en-US" sz="1157" dirty="0"/>
          </a:p>
        </p:txBody>
      </p:sp>
      <p:sp>
        <p:nvSpPr>
          <p:cNvPr id="56" name="Google Shape;56;p13"/>
          <p:cNvSpPr/>
          <p:nvPr/>
        </p:nvSpPr>
        <p:spPr>
          <a:xfrm rot="10800000">
            <a:off x="3247029" y="-1"/>
            <a:ext cx="4312645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solidFill>
            <a:srgbClr val="D227B7"/>
          </a:solidFill>
          <a:ln>
            <a:noFill/>
          </a:ln>
        </p:spPr>
        <p:txBody>
          <a:bodyPr/>
          <a:lstStyle/>
          <a:p>
            <a:endParaRPr lang="en-US" sz="1157"/>
          </a:p>
        </p:txBody>
      </p:sp>
      <p:sp>
        <p:nvSpPr>
          <p:cNvPr id="57" name="Google Shape;57;p13"/>
          <p:cNvSpPr txBox="1"/>
          <p:nvPr/>
        </p:nvSpPr>
        <p:spPr>
          <a:xfrm>
            <a:off x="861650" y="87013"/>
            <a:ext cx="2914989" cy="69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" sz="3555" dirty="0">
                <a:solidFill>
                  <a:schemeClr val="lt1"/>
                </a:solidFill>
              </a:rPr>
              <a:t>RunKumbh</a:t>
            </a:r>
            <a:endParaRPr sz="3555" dirty="0">
              <a:solidFill>
                <a:schemeClr val="lt1"/>
              </a:solidFill>
            </a:endParaRPr>
          </a:p>
        </p:txBody>
      </p:sp>
      <p:pic>
        <p:nvPicPr>
          <p:cNvPr id="58" name="Google Shape;58;p13" title="rvitm-logo-w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4" y="87013"/>
            <a:ext cx="699916" cy="69991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9" name="Google Shape;59;p13" title="ncc-log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7477" y="87013"/>
            <a:ext cx="498563" cy="747617"/>
          </a:xfrm>
          <a:prstGeom prst="rect">
            <a:avLst/>
          </a:prstGeom>
          <a:noFill/>
          <a:ln>
            <a:noFill/>
          </a:ln>
          <a:effectLst>
            <a:outerShdw blurRad="457200" dist="19050" dir="4200000" algn="bl" rotWithShape="0">
              <a:srgbClr val="000000"/>
            </a:outerShdw>
          </a:effectLst>
        </p:spPr>
      </p:pic>
      <p:pic>
        <p:nvPicPr>
          <p:cNvPr id="60" name="Google Shape;60;p13" descr="Flag of India - Wikipedia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580033"/>
            <a:ext cx="1120193" cy="74761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4108681" y="201119"/>
            <a:ext cx="2914989" cy="50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t" anchorCtr="0">
            <a:spAutoFit/>
          </a:bodyPr>
          <a:lstStyle/>
          <a:p>
            <a:r>
              <a:rPr lang="en" sz="2315" dirty="0">
                <a:solidFill>
                  <a:schemeClr val="lt1"/>
                </a:solidFill>
              </a:rPr>
              <a:t>2K Student Women</a:t>
            </a:r>
            <a:endParaRPr sz="2315" dirty="0">
              <a:solidFill>
                <a:schemeClr val="lt1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4983892" y="4622766"/>
            <a:ext cx="2492148" cy="588801"/>
          </a:xfrm>
          <a:prstGeom prst="roundRect">
            <a:avLst>
              <a:gd name="adj" fmla="val 33081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t" anchorCtr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60">
                <a:latin typeface="Libre Barcode 39"/>
                <a:ea typeface="Libre Barcode 39"/>
                <a:cs typeface="Libre Barcode 39"/>
                <a:sym typeface="Libre Barcode 39"/>
              </a:rPr>
              <a:t>*SF003*</a:t>
            </a:r>
            <a:endParaRPr lang="en-US" sz="4960" dirty="0">
              <a:latin typeface="Libre Barcode 39"/>
              <a:ea typeface="Libre Barcode 39"/>
              <a:cs typeface="Libre Barcode 39"/>
              <a:sym typeface="Libre Barcode 39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1671189" y="1951013"/>
            <a:ext cx="4210898" cy="1425624"/>
          </a:xfrm>
          <a:prstGeom prst="roundRect">
            <a:avLst>
              <a:gd name="adj" fmla="val 2743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7026"/>
              <a:t>SF003</a:t>
            </a:r>
            <a:endParaRPr sz="7026" dirty="0"/>
          </a:p>
        </p:txBody>
      </p:sp>
      <p:sp>
        <p:nvSpPr>
          <p:cNvPr id="64" name="Google Shape;64;p13"/>
          <p:cNvSpPr/>
          <p:nvPr/>
        </p:nvSpPr>
        <p:spPr>
          <a:xfrm>
            <a:off x="2307608" y="4662696"/>
            <a:ext cx="1488869" cy="508939"/>
          </a:xfrm>
          <a:prstGeom prst="roundRect">
            <a:avLst>
              <a:gd name="adj" fmla="val 36603"/>
            </a:avLst>
          </a:prstGeom>
          <a:solidFill>
            <a:srgbClr val="88080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2728">
                <a:solidFill>
                  <a:schemeClr val="lt1"/>
                </a:solidFill>
              </a:rPr>
              <a:t>A+ve</a:t>
            </a:r>
            <a:endParaRPr sz="2728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F6F5CBA9-90C2-3129-DA39-EB62F60D9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marathon-bd.png">
            <a:extLst>
              <a:ext uri="{FF2B5EF4-FFF2-40B4-BE49-F238E27FC236}">
                <a16:creationId xmlns:a16="http://schemas.microsoft.com/office/drawing/2014/main" id="{C8FB7BFD-886D-DAB8-F779-E5074034174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57758"/>
          <a:stretch/>
        </p:blipFill>
        <p:spPr>
          <a:xfrm>
            <a:off x="-1" y="537667"/>
            <a:ext cx="7559675" cy="478998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6F6D5205-1D4B-1D34-B916-07AF2DF4CD56}"/>
              </a:ext>
            </a:extLst>
          </p:cNvPr>
          <p:cNvSpPr/>
          <p:nvPr/>
        </p:nvSpPr>
        <p:spPr>
          <a:xfrm>
            <a:off x="-1" y="1"/>
            <a:ext cx="4398071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gradFill>
            <a:gsLst>
              <a:gs pos="0">
                <a:srgbClr val="1F3B17"/>
              </a:gs>
              <a:gs pos="100000">
                <a:srgbClr val="356627"/>
              </a:gs>
              <a:gs pos="100000">
                <a:srgbClr val="203E13"/>
              </a:gs>
            </a:gsLst>
            <a:lin ang="2700006" scaled="0"/>
          </a:gradFill>
          <a:ln>
            <a:noFill/>
          </a:ln>
        </p:spPr>
        <p:txBody>
          <a:bodyPr/>
          <a:lstStyle/>
          <a:p>
            <a:endParaRPr lang="en-US" sz="1157" dirty="0"/>
          </a:p>
        </p:txBody>
      </p:sp>
      <p:sp>
        <p:nvSpPr>
          <p:cNvPr id="56" name="Google Shape;56;p13">
            <a:extLst>
              <a:ext uri="{FF2B5EF4-FFF2-40B4-BE49-F238E27FC236}">
                <a16:creationId xmlns:a16="http://schemas.microsoft.com/office/drawing/2014/main" id="{3EA45222-7862-66DE-F7E6-3D1152C8385D}"/>
              </a:ext>
            </a:extLst>
          </p:cNvPr>
          <p:cNvSpPr/>
          <p:nvPr/>
        </p:nvSpPr>
        <p:spPr>
          <a:xfrm rot="10800000">
            <a:off x="3247030" y="-1"/>
            <a:ext cx="4312644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solidFill>
            <a:srgbClr val="1155CC"/>
          </a:solidFill>
          <a:ln>
            <a:noFill/>
          </a:ln>
        </p:spPr>
        <p:txBody>
          <a:bodyPr/>
          <a:lstStyle/>
          <a:p>
            <a:endParaRPr lang="en-US" sz="1157"/>
          </a:p>
        </p:txBody>
      </p:sp>
      <p:sp>
        <p:nvSpPr>
          <p:cNvPr id="57" name="Google Shape;57;p13">
            <a:extLst>
              <a:ext uri="{FF2B5EF4-FFF2-40B4-BE49-F238E27FC236}">
                <a16:creationId xmlns:a16="http://schemas.microsoft.com/office/drawing/2014/main" id="{F07C2BCB-AD21-A9A9-7802-1E8B8FC14D3E}"/>
              </a:ext>
            </a:extLst>
          </p:cNvPr>
          <p:cNvSpPr txBox="1"/>
          <p:nvPr/>
        </p:nvSpPr>
        <p:spPr>
          <a:xfrm>
            <a:off x="861650" y="87013"/>
            <a:ext cx="2914989" cy="69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" sz="3555" dirty="0">
                <a:solidFill>
                  <a:schemeClr val="lt1"/>
                </a:solidFill>
              </a:rPr>
              <a:t>RunKumbh</a:t>
            </a:r>
            <a:endParaRPr sz="3555" dirty="0">
              <a:solidFill>
                <a:schemeClr val="lt1"/>
              </a:solidFill>
            </a:endParaRPr>
          </a:p>
        </p:txBody>
      </p:sp>
      <p:pic>
        <p:nvPicPr>
          <p:cNvPr id="58" name="Google Shape;58;p13" title="rvitm-logo-w.png">
            <a:extLst>
              <a:ext uri="{FF2B5EF4-FFF2-40B4-BE49-F238E27FC236}">
                <a16:creationId xmlns:a16="http://schemas.microsoft.com/office/drawing/2014/main" id="{9EB9E212-DE55-297B-0B8A-33C222AE221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4" y="87013"/>
            <a:ext cx="699916" cy="69991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9" name="Google Shape;59;p13" title="ncc-logo.png">
            <a:extLst>
              <a:ext uri="{FF2B5EF4-FFF2-40B4-BE49-F238E27FC236}">
                <a16:creationId xmlns:a16="http://schemas.microsoft.com/office/drawing/2014/main" id="{875E1CC4-7F57-9741-425F-298EDC271E0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7477" y="87013"/>
            <a:ext cx="498563" cy="747617"/>
          </a:xfrm>
          <a:prstGeom prst="rect">
            <a:avLst/>
          </a:prstGeom>
          <a:noFill/>
          <a:ln>
            <a:noFill/>
          </a:ln>
          <a:effectLst>
            <a:outerShdw blurRad="457200" dist="19050" dir="4200000" algn="bl" rotWithShape="0">
              <a:srgbClr val="000000"/>
            </a:outerShdw>
          </a:effectLst>
        </p:spPr>
      </p:pic>
      <p:pic>
        <p:nvPicPr>
          <p:cNvPr id="60" name="Google Shape;60;p13" descr="Flag of India - Wikipedia">
            <a:extLst>
              <a:ext uri="{FF2B5EF4-FFF2-40B4-BE49-F238E27FC236}">
                <a16:creationId xmlns:a16="http://schemas.microsoft.com/office/drawing/2014/main" id="{705292B8-C247-1656-4B92-AAD1BE9F9D8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580033"/>
            <a:ext cx="1120193" cy="74761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>
            <a:extLst>
              <a:ext uri="{FF2B5EF4-FFF2-40B4-BE49-F238E27FC236}">
                <a16:creationId xmlns:a16="http://schemas.microsoft.com/office/drawing/2014/main" id="{84E4C4AF-58C7-F749-9562-5A203475442C}"/>
              </a:ext>
            </a:extLst>
          </p:cNvPr>
          <p:cNvSpPr/>
          <p:nvPr/>
        </p:nvSpPr>
        <p:spPr>
          <a:xfrm>
            <a:off x="1671189" y="1951013"/>
            <a:ext cx="4210898" cy="1425624"/>
          </a:xfrm>
          <a:prstGeom prst="roundRect">
            <a:avLst>
              <a:gd name="adj" fmla="val 2743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7026"/>
              <a:t>SM005</a:t>
            </a:r>
            <a:endParaRPr sz="7026" dirty="0"/>
          </a:p>
        </p:txBody>
      </p:sp>
      <p:sp>
        <p:nvSpPr>
          <p:cNvPr id="2" name="Google Shape;76;p14">
            <a:extLst>
              <a:ext uri="{FF2B5EF4-FFF2-40B4-BE49-F238E27FC236}">
                <a16:creationId xmlns:a16="http://schemas.microsoft.com/office/drawing/2014/main" id="{BA70C0CA-50AB-820B-D43C-155F71013FFF}"/>
              </a:ext>
            </a:extLst>
          </p:cNvPr>
          <p:cNvSpPr txBox="1"/>
          <p:nvPr/>
        </p:nvSpPr>
        <p:spPr>
          <a:xfrm>
            <a:off x="4535382" y="193724"/>
            <a:ext cx="2498810" cy="508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t" anchorCtr="0">
            <a:noAutofit/>
          </a:bodyPr>
          <a:lstStyle/>
          <a:p>
            <a:r>
              <a:rPr lang="en" sz="2315" dirty="0">
                <a:solidFill>
                  <a:schemeClr val="lt1"/>
                </a:solidFill>
              </a:rPr>
              <a:t>3K Student Men</a:t>
            </a:r>
            <a:endParaRPr sz="2315" dirty="0">
              <a:solidFill>
                <a:schemeClr val="lt1"/>
              </a:solidFill>
            </a:endParaRPr>
          </a:p>
        </p:txBody>
      </p:sp>
      <p:sp>
        <p:nvSpPr>
          <p:cNvPr id="5" name="Google Shape;62;p13">
            <a:extLst>
              <a:ext uri="{FF2B5EF4-FFF2-40B4-BE49-F238E27FC236}">
                <a16:creationId xmlns:a16="http://schemas.microsoft.com/office/drawing/2014/main" id="{AC210A85-718B-3E91-331B-A7A5BD744AAE}"/>
              </a:ext>
            </a:extLst>
          </p:cNvPr>
          <p:cNvSpPr/>
          <p:nvPr/>
        </p:nvSpPr>
        <p:spPr>
          <a:xfrm>
            <a:off x="4983892" y="4622766"/>
            <a:ext cx="2492148" cy="588801"/>
          </a:xfrm>
          <a:prstGeom prst="roundRect">
            <a:avLst>
              <a:gd name="adj" fmla="val 33081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t" anchorCtr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60">
                <a:latin typeface="Libre Barcode 39"/>
                <a:ea typeface="Libre Barcode 39"/>
                <a:cs typeface="Libre Barcode 39"/>
                <a:sym typeface="Libre Barcode 39"/>
              </a:rPr>
              <a:t>*SM005*</a:t>
            </a:r>
            <a:endParaRPr lang="en-US" sz="4960" dirty="0">
              <a:latin typeface="Libre Barcode 39"/>
              <a:ea typeface="Libre Barcode 39"/>
              <a:cs typeface="Libre Barcode 39"/>
              <a:sym typeface="Libre Barcode 39"/>
            </a:endParaRPr>
          </a:p>
        </p:txBody>
      </p:sp>
      <p:sp>
        <p:nvSpPr>
          <p:cNvPr id="6" name="Google Shape;64;p13">
            <a:extLst>
              <a:ext uri="{FF2B5EF4-FFF2-40B4-BE49-F238E27FC236}">
                <a16:creationId xmlns:a16="http://schemas.microsoft.com/office/drawing/2014/main" id="{7E9B0118-4557-95FB-E88F-B53D84020A9B}"/>
              </a:ext>
            </a:extLst>
          </p:cNvPr>
          <p:cNvSpPr/>
          <p:nvPr/>
        </p:nvSpPr>
        <p:spPr>
          <a:xfrm>
            <a:off x="2307608" y="4662696"/>
            <a:ext cx="1488869" cy="508939"/>
          </a:xfrm>
          <a:prstGeom prst="roundRect">
            <a:avLst>
              <a:gd name="adj" fmla="val 36603"/>
            </a:avLst>
          </a:prstGeom>
          <a:solidFill>
            <a:srgbClr val="88080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-US" sz="2728">
                <a:solidFill>
                  <a:schemeClr val="lt1"/>
                </a:solidFill>
              </a:rPr>
              <a:t>A+ve</a:t>
            </a:r>
            <a:endParaRPr sz="2728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71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822</Words>
  <Application>Microsoft Office PowerPoint</Application>
  <PresentationFormat>Custom</PresentationFormat>
  <Paragraphs>380</Paragraphs>
  <Slides>76</Slides>
  <Notes>76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1" baseType="lpstr">
      <vt:lpstr>Aptos</vt:lpstr>
      <vt:lpstr>Aptos Display</vt:lpstr>
      <vt:lpstr>Arial</vt:lpstr>
      <vt:lpstr>Libre Barcode 39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Kausthubh Viswanath</dc:creator>
  <cp:lastModifiedBy>Kausthubh Viswanath</cp:lastModifiedBy>
  <cp:revision>1</cp:revision>
  <dcterms:created xsi:type="dcterms:W3CDTF">2025-05-11T14:07:08Z</dcterms:created>
  <dcterms:modified xsi:type="dcterms:W3CDTF">2025-05-11T14:09:23Z</dcterms:modified>
</cp:coreProperties>
</file>