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9" r:id="rId3"/>
    <p:sldId id="260" r:id="rId4"/>
  </p:sldIdLst>
  <p:sldSz cx="7559675" cy="5327650"/>
  <p:notesSz cx="6858000" cy="9144000"/>
  <p:embeddedFontLst>
    <p:embeddedFont>
      <p:font typeface="Libre Barcode 39" pitchFamily="2" charset="0"/>
      <p:regular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78" userDrawn="1">
          <p15:clr>
            <a:srgbClr val="747775"/>
          </p15:clr>
        </p15:guide>
        <p15:guide id="2" pos="2381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550" y="293"/>
      </p:cViewPr>
      <p:guideLst>
        <p:guide orient="horz" pos="1678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59A4D979-67D3-C31C-ED48-2AA3EDAF1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65D2F912-B581-D652-FFA0-0C82AEEC44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45C7B89F-3655-A69B-C59D-357712206F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2555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C5B9A8AB-FD42-D22B-3B67-BF0BDC71C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7ECAC629-76F3-2A92-5699-D0779A6B3F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887185CE-FD3B-B5A8-4F68-53AD54FEAB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4859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57694" y="2227857"/>
            <a:ext cx="7044288" cy="8719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729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729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729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729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729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729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729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729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729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004487" y="4830172"/>
            <a:ext cx="453630" cy="4076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7004487" y="4830172"/>
            <a:ext cx="453630" cy="4076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57700" y="771233"/>
            <a:ext cx="7044288" cy="21260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99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99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99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99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99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99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99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99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99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57694" y="2935595"/>
            <a:ext cx="7044288" cy="8209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31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31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31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31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31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31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31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31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315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004487" y="4830172"/>
            <a:ext cx="453630" cy="4076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44627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57694" y="460958"/>
            <a:ext cx="7044288" cy="593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57694" y="1193736"/>
            <a:ext cx="7044288" cy="35387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73556" lvl="0" indent="-3551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47113" lvl="1" indent="-32885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420670" lvl="2" indent="-32885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94227" lvl="3" indent="-328858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367783" lvl="4" indent="-32885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841339" lvl="5" indent="-32885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314897" lvl="6" indent="-328858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788452" lvl="7" indent="-32885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262008" lvl="8" indent="-32885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004487" y="4830172"/>
            <a:ext cx="453630" cy="4076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57694" y="460958"/>
            <a:ext cx="7044288" cy="593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57694" y="1193736"/>
            <a:ext cx="3306862" cy="35387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73556" lvl="0" indent="-328858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50"/>
            </a:lvl1pPr>
            <a:lvl2pPr marL="947113" lvl="1" indent="-31570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43"/>
            </a:lvl2pPr>
            <a:lvl3pPr marL="1420670" lvl="2" indent="-31570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43"/>
            </a:lvl3pPr>
            <a:lvl4pPr marL="1894227" lvl="3" indent="-31570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43"/>
            </a:lvl4pPr>
            <a:lvl5pPr marL="2367783" lvl="4" indent="-31570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43"/>
            </a:lvl5pPr>
            <a:lvl6pPr marL="2841339" lvl="5" indent="-31570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43"/>
            </a:lvl6pPr>
            <a:lvl7pPr marL="3314897" lvl="6" indent="-31570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43"/>
            </a:lvl7pPr>
            <a:lvl8pPr marL="3788452" lvl="7" indent="-31570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43"/>
            </a:lvl8pPr>
            <a:lvl9pPr marL="4262008" lvl="8" indent="-31570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43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3995119" y="1193736"/>
            <a:ext cx="3306862" cy="35387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73556" lvl="0" indent="-328858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50"/>
            </a:lvl1pPr>
            <a:lvl2pPr marL="947113" lvl="1" indent="-31570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43"/>
            </a:lvl2pPr>
            <a:lvl3pPr marL="1420670" lvl="2" indent="-31570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43"/>
            </a:lvl3pPr>
            <a:lvl4pPr marL="1894227" lvl="3" indent="-31570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43"/>
            </a:lvl4pPr>
            <a:lvl5pPr marL="2367783" lvl="4" indent="-31570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43"/>
            </a:lvl5pPr>
            <a:lvl6pPr marL="2841339" lvl="5" indent="-31570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43"/>
            </a:lvl6pPr>
            <a:lvl7pPr marL="3314897" lvl="6" indent="-31570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43"/>
            </a:lvl7pPr>
            <a:lvl8pPr marL="3788452" lvl="7" indent="-31570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43"/>
            </a:lvl8pPr>
            <a:lvl9pPr marL="4262008" lvl="8" indent="-31570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43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7004487" y="4830172"/>
            <a:ext cx="453630" cy="4076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57694" y="460958"/>
            <a:ext cx="7044288" cy="593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7004487" y="4830172"/>
            <a:ext cx="453630" cy="4076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57694" y="575492"/>
            <a:ext cx="2321475" cy="7827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86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86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86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86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86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86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86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86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86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57694" y="1439351"/>
            <a:ext cx="2321475" cy="3293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73556" lvl="0" indent="-31570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43"/>
            </a:lvl1pPr>
            <a:lvl2pPr marL="947113" lvl="1" indent="-31570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43"/>
            </a:lvl2pPr>
            <a:lvl3pPr marL="1420670" lvl="2" indent="-31570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43"/>
            </a:lvl3pPr>
            <a:lvl4pPr marL="1894227" lvl="3" indent="-31570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43"/>
            </a:lvl4pPr>
            <a:lvl5pPr marL="2367783" lvl="4" indent="-31570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43"/>
            </a:lvl5pPr>
            <a:lvl6pPr marL="2841339" lvl="5" indent="-31570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43"/>
            </a:lvl6pPr>
            <a:lvl7pPr marL="3314897" lvl="6" indent="-31570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43"/>
            </a:lvl7pPr>
            <a:lvl8pPr marL="3788452" lvl="7" indent="-31570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43"/>
            </a:lvl8pPr>
            <a:lvl9pPr marL="4262008" lvl="8" indent="-31570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43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7004487" y="4830172"/>
            <a:ext cx="453630" cy="4076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05307" y="466266"/>
            <a:ext cx="5264490" cy="42372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972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972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972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972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972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972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972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972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972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7004487" y="4830172"/>
            <a:ext cx="453630" cy="4076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779837" y="-129"/>
            <a:ext cx="3779838" cy="53276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4698" tIns="94698" rIns="94698" bIns="94698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5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19498" y="1277326"/>
            <a:ext cx="3344313" cy="15353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35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35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35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35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35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35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35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35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35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19498" y="2903432"/>
            <a:ext cx="3344313" cy="12793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7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7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7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7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7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7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7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7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75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083663" y="749999"/>
            <a:ext cx="3172186" cy="38273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73556" lvl="0" indent="-355166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47113" lvl="1" indent="-32885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420670" lvl="2" indent="-32885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94227" lvl="3" indent="-328858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367783" lvl="4" indent="-32885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841339" lvl="5" indent="-32885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314897" lvl="6" indent="-328858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788452" lvl="7" indent="-32885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262008" lvl="8" indent="-32885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7004487" y="4830172"/>
            <a:ext cx="453630" cy="4076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57694" y="4382040"/>
            <a:ext cx="4959425" cy="6267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73556" lvl="0" indent="-23677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7004487" y="4830172"/>
            <a:ext cx="453630" cy="4076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57694" y="1145727"/>
            <a:ext cx="7044288" cy="20337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429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429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429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429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429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429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429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429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429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57694" y="3265082"/>
            <a:ext cx="7044288" cy="13473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73556" lvl="0" indent="-355166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47113" lvl="1" indent="-328858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420670" lvl="2" indent="-328858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94227" lvl="3" indent="-328858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367783" lvl="4" indent="-328858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841339" lvl="5" indent="-328858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314897" lvl="6" indent="-328858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788452" lvl="7" indent="-328858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262008" lvl="8" indent="-328858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7004487" y="4830172"/>
            <a:ext cx="453630" cy="4076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57694" y="460958"/>
            <a:ext cx="7044288" cy="593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57694" y="1193736"/>
            <a:ext cx="7044288" cy="3538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004487" y="4830172"/>
            <a:ext cx="453630" cy="407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36">
                <a:solidFill>
                  <a:schemeClr val="dk2"/>
                </a:solidFill>
              </a:defRPr>
            </a:lvl1pPr>
            <a:lvl2pPr lvl="1" algn="r">
              <a:buNone/>
              <a:defRPr sz="1036">
                <a:solidFill>
                  <a:schemeClr val="dk2"/>
                </a:solidFill>
              </a:defRPr>
            </a:lvl2pPr>
            <a:lvl3pPr lvl="2" algn="r">
              <a:buNone/>
              <a:defRPr sz="1036">
                <a:solidFill>
                  <a:schemeClr val="dk2"/>
                </a:solidFill>
              </a:defRPr>
            </a:lvl3pPr>
            <a:lvl4pPr lvl="3" algn="r">
              <a:buNone/>
              <a:defRPr sz="1036">
                <a:solidFill>
                  <a:schemeClr val="dk2"/>
                </a:solidFill>
              </a:defRPr>
            </a:lvl4pPr>
            <a:lvl5pPr lvl="4" algn="r">
              <a:buNone/>
              <a:defRPr sz="1036">
                <a:solidFill>
                  <a:schemeClr val="dk2"/>
                </a:solidFill>
              </a:defRPr>
            </a:lvl5pPr>
            <a:lvl6pPr lvl="5" algn="r">
              <a:buNone/>
              <a:defRPr sz="1036">
                <a:solidFill>
                  <a:schemeClr val="dk2"/>
                </a:solidFill>
              </a:defRPr>
            </a:lvl6pPr>
            <a:lvl7pPr lvl="6" algn="r">
              <a:buNone/>
              <a:defRPr sz="1036">
                <a:solidFill>
                  <a:schemeClr val="dk2"/>
                </a:solidFill>
              </a:defRPr>
            </a:lvl7pPr>
            <a:lvl8pPr lvl="7" algn="r">
              <a:buNone/>
              <a:defRPr sz="1036">
                <a:solidFill>
                  <a:schemeClr val="dk2"/>
                </a:solidFill>
              </a:defRPr>
            </a:lvl8pPr>
            <a:lvl9pPr lvl="8" algn="r">
              <a:buNone/>
              <a:defRPr sz="1036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marathon-bd.png"/>
          <p:cNvPicPr preferRelativeResize="0"/>
          <p:nvPr/>
        </p:nvPicPr>
        <p:blipFill rotWithShape="1">
          <a:blip r:embed="rId3">
            <a:alphaModFix/>
          </a:blip>
          <a:srcRect b="57758"/>
          <a:stretch/>
        </p:blipFill>
        <p:spPr>
          <a:xfrm>
            <a:off x="-1" y="537667"/>
            <a:ext cx="7559675" cy="478998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5" name="Google Shape;55;p13"/>
          <p:cNvSpPr/>
          <p:nvPr/>
        </p:nvSpPr>
        <p:spPr>
          <a:xfrm>
            <a:off x="-1" y="1"/>
            <a:ext cx="4398071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gradFill>
            <a:gsLst>
              <a:gs pos="0">
                <a:srgbClr val="1F3B17"/>
              </a:gs>
              <a:gs pos="100000">
                <a:srgbClr val="356627"/>
              </a:gs>
              <a:gs pos="100000">
                <a:srgbClr val="203E13"/>
              </a:gs>
            </a:gsLst>
            <a:lin ang="2700006" scaled="0"/>
          </a:gradFill>
          <a:ln>
            <a:noFill/>
          </a:ln>
        </p:spPr>
        <p:txBody>
          <a:bodyPr/>
          <a:lstStyle/>
          <a:p>
            <a:endParaRPr lang="en-US" sz="1157" dirty="0"/>
          </a:p>
        </p:txBody>
      </p:sp>
      <p:sp>
        <p:nvSpPr>
          <p:cNvPr id="56" name="Google Shape;56;p13"/>
          <p:cNvSpPr/>
          <p:nvPr/>
        </p:nvSpPr>
        <p:spPr>
          <a:xfrm rot="10800000">
            <a:off x="3247029" y="-1"/>
            <a:ext cx="4312645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solidFill>
            <a:srgbClr val="D227B7"/>
          </a:solidFill>
          <a:ln>
            <a:noFill/>
          </a:ln>
        </p:spPr>
        <p:txBody>
          <a:bodyPr/>
          <a:lstStyle/>
          <a:p>
            <a:endParaRPr lang="en-US" sz="1157"/>
          </a:p>
        </p:txBody>
      </p:sp>
      <p:sp>
        <p:nvSpPr>
          <p:cNvPr id="57" name="Google Shape;57;p13"/>
          <p:cNvSpPr txBox="1"/>
          <p:nvPr/>
        </p:nvSpPr>
        <p:spPr>
          <a:xfrm>
            <a:off x="861650" y="87013"/>
            <a:ext cx="2914989" cy="69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" sz="3555" dirty="0">
                <a:solidFill>
                  <a:schemeClr val="lt1"/>
                </a:solidFill>
              </a:rPr>
              <a:t>RunKumbh</a:t>
            </a:r>
            <a:endParaRPr sz="3555" dirty="0">
              <a:solidFill>
                <a:schemeClr val="lt1"/>
              </a:solidFill>
            </a:endParaRPr>
          </a:p>
        </p:txBody>
      </p:sp>
      <p:pic>
        <p:nvPicPr>
          <p:cNvPr id="58" name="Google Shape;58;p13" title="rvitm-logo-w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4" y="87013"/>
            <a:ext cx="699916" cy="69991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9" name="Google Shape;59;p13" title="ncc-log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7477" y="87013"/>
            <a:ext cx="498563" cy="747617"/>
          </a:xfrm>
          <a:prstGeom prst="rect">
            <a:avLst/>
          </a:prstGeom>
          <a:noFill/>
          <a:ln>
            <a:noFill/>
          </a:ln>
          <a:effectLst>
            <a:outerShdw blurRad="457200" dist="19050" dir="4200000" algn="bl" rotWithShape="0">
              <a:srgbClr val="000000"/>
            </a:outerShdw>
          </a:effectLst>
        </p:spPr>
      </p:pic>
      <p:pic>
        <p:nvPicPr>
          <p:cNvPr id="60" name="Google Shape;60;p13" descr="Flag of India - Wikipedia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580033"/>
            <a:ext cx="1120193" cy="74761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4108681" y="201119"/>
            <a:ext cx="2914989" cy="50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t" anchorCtr="0">
            <a:spAutoFit/>
          </a:bodyPr>
          <a:lstStyle/>
          <a:p>
            <a:r>
              <a:rPr lang="en" sz="2315" dirty="0">
                <a:solidFill>
                  <a:schemeClr val="lt1"/>
                </a:solidFill>
              </a:rPr>
              <a:t>2K Student Women</a:t>
            </a:r>
            <a:endParaRPr sz="2315" dirty="0">
              <a:solidFill>
                <a:schemeClr val="lt1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4983892" y="4622766"/>
            <a:ext cx="2492148" cy="588801"/>
          </a:xfrm>
          <a:prstGeom prst="roundRect">
            <a:avLst>
              <a:gd name="adj" fmla="val 33081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t" anchorCtr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60" dirty="0">
                <a:latin typeface="Libre Barcode 39"/>
                <a:ea typeface="Libre Barcode 39"/>
                <a:cs typeface="Libre Barcode 39"/>
                <a:sym typeface="Libre Barcode 39"/>
              </a:rPr>
              <a:t>{{BARCODE}}</a:t>
            </a:r>
          </a:p>
        </p:txBody>
      </p:sp>
      <p:sp>
        <p:nvSpPr>
          <p:cNvPr id="63" name="Google Shape;63;p13"/>
          <p:cNvSpPr/>
          <p:nvPr/>
        </p:nvSpPr>
        <p:spPr>
          <a:xfrm>
            <a:off x="1671189" y="1951013"/>
            <a:ext cx="4210898" cy="1425624"/>
          </a:xfrm>
          <a:prstGeom prst="roundRect">
            <a:avLst>
              <a:gd name="adj" fmla="val 2743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" sz="7026" dirty="0"/>
              <a:t>{{BIB}}</a:t>
            </a:r>
            <a:endParaRPr sz="7026" dirty="0"/>
          </a:p>
        </p:txBody>
      </p:sp>
      <p:sp>
        <p:nvSpPr>
          <p:cNvPr id="64" name="Google Shape;64;p13"/>
          <p:cNvSpPr/>
          <p:nvPr/>
        </p:nvSpPr>
        <p:spPr>
          <a:xfrm>
            <a:off x="2307608" y="4662696"/>
            <a:ext cx="1488869" cy="508939"/>
          </a:xfrm>
          <a:prstGeom prst="roundRect">
            <a:avLst>
              <a:gd name="adj" fmla="val 36603"/>
            </a:avLst>
          </a:prstGeom>
          <a:solidFill>
            <a:srgbClr val="88080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" sz="2728">
                <a:solidFill>
                  <a:schemeClr val="lt1"/>
                </a:solidFill>
              </a:rPr>
              <a:t>{{BLOOD}}</a:t>
            </a:r>
            <a:endParaRPr sz="2728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F6F5CBA9-90C2-3129-DA39-EB62F60D9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marathon-bd.png">
            <a:extLst>
              <a:ext uri="{FF2B5EF4-FFF2-40B4-BE49-F238E27FC236}">
                <a16:creationId xmlns:a16="http://schemas.microsoft.com/office/drawing/2014/main" id="{C8FB7BFD-886D-DAB8-F779-E5074034174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57758"/>
          <a:stretch/>
        </p:blipFill>
        <p:spPr>
          <a:xfrm>
            <a:off x="-1" y="537667"/>
            <a:ext cx="7559675" cy="478998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6F6D5205-1D4B-1D34-B916-07AF2DF4CD56}"/>
              </a:ext>
            </a:extLst>
          </p:cNvPr>
          <p:cNvSpPr/>
          <p:nvPr/>
        </p:nvSpPr>
        <p:spPr>
          <a:xfrm>
            <a:off x="-1" y="1"/>
            <a:ext cx="4398071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gradFill>
            <a:gsLst>
              <a:gs pos="0">
                <a:srgbClr val="1F3B17"/>
              </a:gs>
              <a:gs pos="100000">
                <a:srgbClr val="356627"/>
              </a:gs>
              <a:gs pos="100000">
                <a:srgbClr val="203E13"/>
              </a:gs>
            </a:gsLst>
            <a:lin ang="2700006" scaled="0"/>
          </a:gradFill>
          <a:ln>
            <a:noFill/>
          </a:ln>
        </p:spPr>
        <p:txBody>
          <a:bodyPr/>
          <a:lstStyle/>
          <a:p>
            <a:endParaRPr lang="en-US" sz="1157" dirty="0"/>
          </a:p>
        </p:txBody>
      </p:sp>
      <p:sp>
        <p:nvSpPr>
          <p:cNvPr id="56" name="Google Shape;56;p13">
            <a:extLst>
              <a:ext uri="{FF2B5EF4-FFF2-40B4-BE49-F238E27FC236}">
                <a16:creationId xmlns:a16="http://schemas.microsoft.com/office/drawing/2014/main" id="{3EA45222-7862-66DE-F7E6-3D1152C8385D}"/>
              </a:ext>
            </a:extLst>
          </p:cNvPr>
          <p:cNvSpPr/>
          <p:nvPr/>
        </p:nvSpPr>
        <p:spPr>
          <a:xfrm rot="10800000">
            <a:off x="3247030" y="-1"/>
            <a:ext cx="4312644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solidFill>
            <a:srgbClr val="1155CC"/>
          </a:solidFill>
          <a:ln>
            <a:noFill/>
          </a:ln>
        </p:spPr>
        <p:txBody>
          <a:bodyPr/>
          <a:lstStyle/>
          <a:p>
            <a:endParaRPr lang="en-US" sz="1157"/>
          </a:p>
        </p:txBody>
      </p:sp>
      <p:sp>
        <p:nvSpPr>
          <p:cNvPr id="57" name="Google Shape;57;p13">
            <a:extLst>
              <a:ext uri="{FF2B5EF4-FFF2-40B4-BE49-F238E27FC236}">
                <a16:creationId xmlns:a16="http://schemas.microsoft.com/office/drawing/2014/main" id="{F07C2BCB-AD21-A9A9-7802-1E8B8FC14D3E}"/>
              </a:ext>
            </a:extLst>
          </p:cNvPr>
          <p:cNvSpPr txBox="1"/>
          <p:nvPr/>
        </p:nvSpPr>
        <p:spPr>
          <a:xfrm>
            <a:off x="861650" y="87013"/>
            <a:ext cx="2914989" cy="69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" sz="3555" dirty="0">
                <a:solidFill>
                  <a:schemeClr val="lt1"/>
                </a:solidFill>
              </a:rPr>
              <a:t>RunKumbh</a:t>
            </a:r>
            <a:endParaRPr sz="3555" dirty="0">
              <a:solidFill>
                <a:schemeClr val="lt1"/>
              </a:solidFill>
            </a:endParaRPr>
          </a:p>
        </p:txBody>
      </p:sp>
      <p:pic>
        <p:nvPicPr>
          <p:cNvPr id="58" name="Google Shape;58;p13" title="rvitm-logo-w.png">
            <a:extLst>
              <a:ext uri="{FF2B5EF4-FFF2-40B4-BE49-F238E27FC236}">
                <a16:creationId xmlns:a16="http://schemas.microsoft.com/office/drawing/2014/main" id="{9EB9E212-DE55-297B-0B8A-33C222AE221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4" y="87013"/>
            <a:ext cx="699916" cy="69991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9" name="Google Shape;59;p13" title="ncc-logo.png">
            <a:extLst>
              <a:ext uri="{FF2B5EF4-FFF2-40B4-BE49-F238E27FC236}">
                <a16:creationId xmlns:a16="http://schemas.microsoft.com/office/drawing/2014/main" id="{875E1CC4-7F57-9741-425F-298EDC271E0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7477" y="87013"/>
            <a:ext cx="498563" cy="747617"/>
          </a:xfrm>
          <a:prstGeom prst="rect">
            <a:avLst/>
          </a:prstGeom>
          <a:noFill/>
          <a:ln>
            <a:noFill/>
          </a:ln>
          <a:effectLst>
            <a:outerShdw blurRad="457200" dist="19050" dir="4200000" algn="bl" rotWithShape="0">
              <a:srgbClr val="000000"/>
            </a:outerShdw>
          </a:effectLst>
        </p:spPr>
      </p:pic>
      <p:pic>
        <p:nvPicPr>
          <p:cNvPr id="60" name="Google Shape;60;p13" descr="Flag of India - Wikipedia">
            <a:extLst>
              <a:ext uri="{FF2B5EF4-FFF2-40B4-BE49-F238E27FC236}">
                <a16:creationId xmlns:a16="http://schemas.microsoft.com/office/drawing/2014/main" id="{705292B8-C247-1656-4B92-AAD1BE9F9D8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580033"/>
            <a:ext cx="1120193" cy="74761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>
            <a:extLst>
              <a:ext uri="{FF2B5EF4-FFF2-40B4-BE49-F238E27FC236}">
                <a16:creationId xmlns:a16="http://schemas.microsoft.com/office/drawing/2014/main" id="{84E4C4AF-58C7-F749-9562-5A203475442C}"/>
              </a:ext>
            </a:extLst>
          </p:cNvPr>
          <p:cNvSpPr/>
          <p:nvPr/>
        </p:nvSpPr>
        <p:spPr>
          <a:xfrm>
            <a:off x="1671189" y="1951013"/>
            <a:ext cx="4210898" cy="1425624"/>
          </a:xfrm>
          <a:prstGeom prst="roundRect">
            <a:avLst>
              <a:gd name="adj" fmla="val 2743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" sz="7026" dirty="0"/>
              <a:t>{{BIB}}</a:t>
            </a:r>
            <a:endParaRPr sz="7026" dirty="0"/>
          </a:p>
        </p:txBody>
      </p:sp>
      <p:sp>
        <p:nvSpPr>
          <p:cNvPr id="2" name="Google Shape;76;p14">
            <a:extLst>
              <a:ext uri="{FF2B5EF4-FFF2-40B4-BE49-F238E27FC236}">
                <a16:creationId xmlns:a16="http://schemas.microsoft.com/office/drawing/2014/main" id="{BA70C0CA-50AB-820B-D43C-155F71013FFF}"/>
              </a:ext>
            </a:extLst>
          </p:cNvPr>
          <p:cNvSpPr txBox="1"/>
          <p:nvPr/>
        </p:nvSpPr>
        <p:spPr>
          <a:xfrm>
            <a:off x="4535382" y="193724"/>
            <a:ext cx="2498810" cy="508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t" anchorCtr="0">
            <a:noAutofit/>
          </a:bodyPr>
          <a:lstStyle/>
          <a:p>
            <a:r>
              <a:rPr lang="en" sz="2315" dirty="0">
                <a:solidFill>
                  <a:schemeClr val="lt1"/>
                </a:solidFill>
              </a:rPr>
              <a:t>3K Student Men</a:t>
            </a:r>
            <a:endParaRPr sz="2315" dirty="0">
              <a:solidFill>
                <a:schemeClr val="lt1"/>
              </a:solidFill>
            </a:endParaRPr>
          </a:p>
        </p:txBody>
      </p:sp>
      <p:sp>
        <p:nvSpPr>
          <p:cNvPr id="5" name="Google Shape;62;p13">
            <a:extLst>
              <a:ext uri="{FF2B5EF4-FFF2-40B4-BE49-F238E27FC236}">
                <a16:creationId xmlns:a16="http://schemas.microsoft.com/office/drawing/2014/main" id="{AC210A85-718B-3E91-331B-A7A5BD744AAE}"/>
              </a:ext>
            </a:extLst>
          </p:cNvPr>
          <p:cNvSpPr/>
          <p:nvPr/>
        </p:nvSpPr>
        <p:spPr>
          <a:xfrm>
            <a:off x="4983892" y="4622766"/>
            <a:ext cx="2492148" cy="588801"/>
          </a:xfrm>
          <a:prstGeom prst="roundRect">
            <a:avLst>
              <a:gd name="adj" fmla="val 33081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t" anchorCtr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60" dirty="0">
                <a:latin typeface="Libre Barcode 39"/>
                <a:ea typeface="Libre Barcode 39"/>
                <a:cs typeface="Libre Barcode 39"/>
                <a:sym typeface="Libre Barcode 39"/>
              </a:rPr>
              <a:t>{{BARCODE}}</a:t>
            </a:r>
          </a:p>
        </p:txBody>
      </p:sp>
      <p:sp>
        <p:nvSpPr>
          <p:cNvPr id="6" name="Google Shape;64;p13">
            <a:extLst>
              <a:ext uri="{FF2B5EF4-FFF2-40B4-BE49-F238E27FC236}">
                <a16:creationId xmlns:a16="http://schemas.microsoft.com/office/drawing/2014/main" id="{7E9B0118-4557-95FB-E88F-B53D84020A9B}"/>
              </a:ext>
            </a:extLst>
          </p:cNvPr>
          <p:cNvSpPr/>
          <p:nvPr/>
        </p:nvSpPr>
        <p:spPr>
          <a:xfrm>
            <a:off x="2307608" y="4662696"/>
            <a:ext cx="1488869" cy="508939"/>
          </a:xfrm>
          <a:prstGeom prst="roundRect">
            <a:avLst>
              <a:gd name="adj" fmla="val 36603"/>
            </a:avLst>
          </a:prstGeom>
          <a:solidFill>
            <a:srgbClr val="88080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" sz="2728">
                <a:solidFill>
                  <a:schemeClr val="lt1"/>
                </a:solidFill>
              </a:rPr>
              <a:t>{{BLOOD}}</a:t>
            </a:r>
            <a:endParaRPr sz="2728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009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34C3DA21-AD3D-291B-7C7C-D7C0CF6C9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marathon-bd.png">
            <a:extLst>
              <a:ext uri="{FF2B5EF4-FFF2-40B4-BE49-F238E27FC236}">
                <a16:creationId xmlns:a16="http://schemas.microsoft.com/office/drawing/2014/main" id="{C0274DE9-309E-539C-F8B8-07B4CB9FDD8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57758"/>
          <a:stretch/>
        </p:blipFill>
        <p:spPr>
          <a:xfrm>
            <a:off x="-1" y="537667"/>
            <a:ext cx="7559675" cy="478998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173E159B-EAF2-BFA9-78F1-7258B710266A}"/>
              </a:ext>
            </a:extLst>
          </p:cNvPr>
          <p:cNvSpPr/>
          <p:nvPr/>
        </p:nvSpPr>
        <p:spPr>
          <a:xfrm>
            <a:off x="-1" y="1"/>
            <a:ext cx="4398071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gradFill>
            <a:gsLst>
              <a:gs pos="0">
                <a:srgbClr val="1F3B17"/>
              </a:gs>
              <a:gs pos="100000">
                <a:srgbClr val="356627"/>
              </a:gs>
              <a:gs pos="100000">
                <a:srgbClr val="203E13"/>
              </a:gs>
            </a:gsLst>
            <a:lin ang="2700006" scaled="0"/>
          </a:gradFill>
          <a:ln>
            <a:noFill/>
          </a:ln>
        </p:spPr>
        <p:txBody>
          <a:bodyPr/>
          <a:lstStyle/>
          <a:p>
            <a:endParaRPr lang="en-US" sz="1157" dirty="0"/>
          </a:p>
        </p:txBody>
      </p:sp>
      <p:sp>
        <p:nvSpPr>
          <p:cNvPr id="56" name="Google Shape;56;p13">
            <a:extLst>
              <a:ext uri="{FF2B5EF4-FFF2-40B4-BE49-F238E27FC236}">
                <a16:creationId xmlns:a16="http://schemas.microsoft.com/office/drawing/2014/main" id="{A1166837-3BC8-C536-AB43-9235B50CB5B9}"/>
              </a:ext>
            </a:extLst>
          </p:cNvPr>
          <p:cNvSpPr/>
          <p:nvPr/>
        </p:nvSpPr>
        <p:spPr>
          <a:xfrm rot="10800000">
            <a:off x="3247029" y="-1"/>
            <a:ext cx="4312645" cy="896389"/>
          </a:xfrm>
          <a:custGeom>
            <a:avLst/>
            <a:gdLst/>
            <a:ahLst/>
            <a:cxnLst/>
            <a:rect l="l" t="t" r="r" b="b"/>
            <a:pathLst>
              <a:path w="212792" h="43370" extrusionOk="0">
                <a:moveTo>
                  <a:pt x="212792" y="0"/>
                </a:moveTo>
                <a:lnTo>
                  <a:pt x="0" y="0"/>
                </a:lnTo>
                <a:lnTo>
                  <a:pt x="0" y="43370"/>
                </a:lnTo>
                <a:lnTo>
                  <a:pt x="157264" y="43370"/>
                </a:lnTo>
                <a:close/>
              </a:path>
            </a:pathLst>
          </a:custGeom>
          <a:solidFill>
            <a:srgbClr val="00B000"/>
          </a:solidFill>
          <a:ln>
            <a:noFill/>
          </a:ln>
        </p:spPr>
        <p:txBody>
          <a:bodyPr/>
          <a:lstStyle/>
          <a:p>
            <a:endParaRPr lang="en-US" sz="1157"/>
          </a:p>
        </p:txBody>
      </p:sp>
      <p:sp>
        <p:nvSpPr>
          <p:cNvPr id="57" name="Google Shape;57;p13">
            <a:extLst>
              <a:ext uri="{FF2B5EF4-FFF2-40B4-BE49-F238E27FC236}">
                <a16:creationId xmlns:a16="http://schemas.microsoft.com/office/drawing/2014/main" id="{3B55FACF-D616-2AB2-6315-64526C3C632D}"/>
              </a:ext>
            </a:extLst>
          </p:cNvPr>
          <p:cNvSpPr txBox="1"/>
          <p:nvPr/>
        </p:nvSpPr>
        <p:spPr>
          <a:xfrm>
            <a:off x="861650" y="87013"/>
            <a:ext cx="2914989" cy="69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" sz="3555" dirty="0">
                <a:solidFill>
                  <a:schemeClr val="lt1"/>
                </a:solidFill>
              </a:rPr>
              <a:t>RunKumbh</a:t>
            </a:r>
            <a:endParaRPr sz="3555" dirty="0">
              <a:solidFill>
                <a:schemeClr val="lt1"/>
              </a:solidFill>
            </a:endParaRPr>
          </a:p>
        </p:txBody>
      </p:sp>
      <p:pic>
        <p:nvPicPr>
          <p:cNvPr id="58" name="Google Shape;58;p13" title="rvitm-logo-w.png">
            <a:extLst>
              <a:ext uri="{FF2B5EF4-FFF2-40B4-BE49-F238E27FC236}">
                <a16:creationId xmlns:a16="http://schemas.microsoft.com/office/drawing/2014/main" id="{9E2442EA-058F-9F62-3D16-A8EC52BCF48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4" y="87013"/>
            <a:ext cx="699916" cy="69991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9" name="Google Shape;59;p13" title="ncc-logo.png">
            <a:extLst>
              <a:ext uri="{FF2B5EF4-FFF2-40B4-BE49-F238E27FC236}">
                <a16:creationId xmlns:a16="http://schemas.microsoft.com/office/drawing/2014/main" id="{A86E8F77-D6E1-D057-44C2-EDDBBC66848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7477" y="87013"/>
            <a:ext cx="498563" cy="747617"/>
          </a:xfrm>
          <a:prstGeom prst="rect">
            <a:avLst/>
          </a:prstGeom>
          <a:noFill/>
          <a:ln>
            <a:noFill/>
          </a:ln>
          <a:effectLst>
            <a:outerShdw blurRad="457200" dist="19050" dir="4200000" algn="bl" rotWithShape="0">
              <a:srgbClr val="000000"/>
            </a:outerShdw>
          </a:effectLst>
        </p:spPr>
      </p:pic>
      <p:pic>
        <p:nvPicPr>
          <p:cNvPr id="60" name="Google Shape;60;p13" descr="Flag of India - Wikipedia">
            <a:extLst>
              <a:ext uri="{FF2B5EF4-FFF2-40B4-BE49-F238E27FC236}">
                <a16:creationId xmlns:a16="http://schemas.microsoft.com/office/drawing/2014/main" id="{11464F17-173C-D754-2260-8060855CF69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580033"/>
            <a:ext cx="1120193" cy="74761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>
            <a:extLst>
              <a:ext uri="{FF2B5EF4-FFF2-40B4-BE49-F238E27FC236}">
                <a16:creationId xmlns:a16="http://schemas.microsoft.com/office/drawing/2014/main" id="{CC3EF6B8-ECA2-ED12-41A1-71396F5CF344}"/>
              </a:ext>
            </a:extLst>
          </p:cNvPr>
          <p:cNvSpPr/>
          <p:nvPr/>
        </p:nvSpPr>
        <p:spPr>
          <a:xfrm>
            <a:off x="1671189" y="1951013"/>
            <a:ext cx="4210898" cy="1425624"/>
          </a:xfrm>
          <a:prstGeom prst="roundRect">
            <a:avLst>
              <a:gd name="adj" fmla="val 2743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" sz="7026" dirty="0"/>
              <a:t>{{BIB}}</a:t>
            </a:r>
            <a:endParaRPr sz="7026" dirty="0"/>
          </a:p>
        </p:txBody>
      </p:sp>
      <p:sp>
        <p:nvSpPr>
          <p:cNvPr id="2" name="Google Shape;92;p15">
            <a:extLst>
              <a:ext uri="{FF2B5EF4-FFF2-40B4-BE49-F238E27FC236}">
                <a16:creationId xmlns:a16="http://schemas.microsoft.com/office/drawing/2014/main" id="{6CFE5EA2-06FF-5E5D-21CF-32D79AC1C845}"/>
              </a:ext>
            </a:extLst>
          </p:cNvPr>
          <p:cNvSpPr txBox="1"/>
          <p:nvPr/>
        </p:nvSpPr>
        <p:spPr>
          <a:xfrm>
            <a:off x="4284639" y="182522"/>
            <a:ext cx="2498810" cy="50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84" tIns="75584" rIns="75584" bIns="75584" anchor="t" anchorCtr="0">
            <a:spAutoFit/>
          </a:bodyPr>
          <a:lstStyle/>
          <a:p>
            <a:pPr algn="r"/>
            <a:r>
              <a:rPr lang="en" sz="2315" dirty="0">
                <a:solidFill>
                  <a:schemeClr val="lt1"/>
                </a:solidFill>
              </a:rPr>
              <a:t>5K Open Run</a:t>
            </a:r>
            <a:endParaRPr sz="2315" dirty="0">
              <a:solidFill>
                <a:schemeClr val="lt1"/>
              </a:solidFill>
            </a:endParaRPr>
          </a:p>
        </p:txBody>
      </p:sp>
      <p:sp>
        <p:nvSpPr>
          <p:cNvPr id="3" name="Google Shape;62;p13">
            <a:extLst>
              <a:ext uri="{FF2B5EF4-FFF2-40B4-BE49-F238E27FC236}">
                <a16:creationId xmlns:a16="http://schemas.microsoft.com/office/drawing/2014/main" id="{CD1F4734-5634-AFF5-8B44-8E7F0B69A38F}"/>
              </a:ext>
            </a:extLst>
          </p:cNvPr>
          <p:cNvSpPr/>
          <p:nvPr/>
        </p:nvSpPr>
        <p:spPr>
          <a:xfrm>
            <a:off x="4983892" y="4622766"/>
            <a:ext cx="2492148" cy="588801"/>
          </a:xfrm>
          <a:prstGeom prst="roundRect">
            <a:avLst>
              <a:gd name="adj" fmla="val 33081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84" tIns="75584" rIns="75584" bIns="75584" anchor="t" anchorCtr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960" dirty="0">
                <a:latin typeface="Libre Barcode 39"/>
                <a:ea typeface="Libre Barcode 39"/>
                <a:cs typeface="Libre Barcode 39"/>
                <a:sym typeface="Libre Barcode 39"/>
              </a:rPr>
              <a:t>{{BARCODE}}</a:t>
            </a:r>
          </a:p>
        </p:txBody>
      </p:sp>
      <p:sp>
        <p:nvSpPr>
          <p:cNvPr id="4" name="Google Shape;64;p13">
            <a:extLst>
              <a:ext uri="{FF2B5EF4-FFF2-40B4-BE49-F238E27FC236}">
                <a16:creationId xmlns:a16="http://schemas.microsoft.com/office/drawing/2014/main" id="{D2996FA4-5B55-2912-1017-158C6084E569}"/>
              </a:ext>
            </a:extLst>
          </p:cNvPr>
          <p:cNvSpPr/>
          <p:nvPr/>
        </p:nvSpPr>
        <p:spPr>
          <a:xfrm>
            <a:off x="2307608" y="4662696"/>
            <a:ext cx="1488869" cy="508939"/>
          </a:xfrm>
          <a:prstGeom prst="roundRect">
            <a:avLst>
              <a:gd name="adj" fmla="val 36603"/>
            </a:avLst>
          </a:prstGeom>
          <a:solidFill>
            <a:srgbClr val="88080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75584" tIns="75584" rIns="75584" bIns="75584" anchor="ctr" anchorCtr="0">
            <a:noAutofit/>
          </a:bodyPr>
          <a:lstStyle/>
          <a:p>
            <a:pPr algn="ctr"/>
            <a:r>
              <a:rPr lang="en" sz="2728">
                <a:solidFill>
                  <a:schemeClr val="lt1"/>
                </a:solidFill>
              </a:rPr>
              <a:t>{{BLOOD}}</a:t>
            </a:r>
            <a:endParaRPr sz="2728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12955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39</Words>
  <Application>Microsoft Office PowerPoint</Application>
  <PresentationFormat>Custom</PresentationFormat>
  <Paragraphs>15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Libre Barcode 39</vt:lpstr>
      <vt:lpstr>Arial</vt:lpstr>
      <vt:lpstr>Simple Light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Kausthubh Viswanath</cp:lastModifiedBy>
  <cp:revision>6</cp:revision>
  <dcterms:modified xsi:type="dcterms:W3CDTF">2025-05-11T12:45:33Z</dcterms:modified>
</cp:coreProperties>
</file>