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59D0F-C5F7-486E-B6E7-9C8DB58307E6}" v="486" dt="2020-09-21T00:55:1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DA16EB1F-CF5B-4F9B-AEBE-F82A7DDA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05" y="1287726"/>
            <a:ext cx="2743200" cy="113428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7C7E208-974C-441E-B75F-73DAE1D9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74" y="1270292"/>
            <a:ext cx="2743200" cy="1184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F76B9-E760-4DF9-8204-83E10BB0D774}"/>
              </a:ext>
            </a:extLst>
          </p:cNvPr>
          <p:cNvSpPr txBox="1"/>
          <p:nvPr/>
        </p:nvSpPr>
        <p:spPr>
          <a:xfrm>
            <a:off x="8895347" y="1285374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학습 데이터의 불균형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이미지 보강을 통해 랜덤하게 각 데이터를 5000개씩 학습( 더 하고싶지만 컴퓨팅 파워 문제)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3BCE9-5D41-4C18-A38B-1D1F5A79776A}"/>
              </a:ext>
            </a:extLst>
          </p:cNvPr>
          <p:cNvSpPr txBox="1"/>
          <p:nvPr/>
        </p:nvSpPr>
        <p:spPr>
          <a:xfrm>
            <a:off x="4724400" y="3200400"/>
            <a:ext cx="3591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데이터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셔플을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않으면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학습할때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개선이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없이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특정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가중치에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편항된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결과를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불러올수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</a:t>
            </a:r>
            <a:endParaRPr lang="en-US" altLang="ko-KR" dirty="0">
              <a:ea typeface="맑은 고딕"/>
            </a:endParaRPr>
          </a:p>
        </p:txBody>
      </p:sp>
      <p:pic>
        <p:nvPicPr>
          <p:cNvPr id="8" name="그림 8" descr="스크린샷, 앉아있는, 테이블, 은색이(가) 표시된 사진&#10;&#10;자동 생성된 설명">
            <a:extLst>
              <a:ext uri="{FF2B5EF4-FFF2-40B4-BE49-F238E27FC236}">
                <a16:creationId xmlns:a16="http://schemas.microsoft.com/office/drawing/2014/main" id="{AACEDF65-A89C-4A07-9E99-11FA8DB2C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626" y="3039749"/>
            <a:ext cx="2743200" cy="29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F76B9-E760-4DF9-8204-83E10BB0D774}"/>
              </a:ext>
            </a:extLst>
          </p:cNvPr>
          <p:cNvSpPr txBox="1"/>
          <p:nvPr/>
        </p:nvSpPr>
        <p:spPr>
          <a:xfrm>
            <a:off x="5329762" y="1371638"/>
            <a:ext cx="40515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이미지 </a:t>
            </a:r>
            <a:r>
              <a:rPr lang="ko-KR" altLang="en-US" dirty="0" err="1">
                <a:ea typeface="맑은 고딕"/>
              </a:rPr>
              <a:t>전처리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1. 사이즈  정규화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2.  </a:t>
            </a:r>
            <a:r>
              <a:rPr lang="ko-KR" altLang="en-US" dirty="0" err="1">
                <a:ea typeface="맑은 고딕"/>
              </a:rPr>
              <a:t>가우시안</a:t>
            </a:r>
            <a:r>
              <a:rPr lang="ko-KR" altLang="en-US" dirty="0">
                <a:ea typeface="맑은 고딕"/>
              </a:rPr>
              <a:t> 필터 10번줄</a:t>
            </a:r>
          </a:p>
        </p:txBody>
      </p:sp>
      <p:pic>
        <p:nvPicPr>
          <p:cNvPr id="2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6EF273ED-0CE5-436C-B2DE-681CE53D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25" y="1375194"/>
            <a:ext cx="2428875" cy="685800"/>
          </a:xfrm>
          <a:prstGeom prst="rect">
            <a:avLst/>
          </a:prstGeom>
        </p:spPr>
      </p:pic>
      <p:pic>
        <p:nvPicPr>
          <p:cNvPr id="3" name="그림 8" descr="앉아있는, 테이블이(가) 표시된 사진&#10;&#10;자동 생성된 설명">
            <a:extLst>
              <a:ext uri="{FF2B5EF4-FFF2-40B4-BE49-F238E27FC236}">
                <a16:creationId xmlns:a16="http://schemas.microsoft.com/office/drawing/2014/main" id="{98D1EA32-3B9C-4A27-AD68-274911219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2438463"/>
            <a:ext cx="2743200" cy="1693526"/>
          </a:xfrm>
          <a:prstGeom prst="rect">
            <a:avLst/>
          </a:prstGeom>
        </p:spPr>
      </p:pic>
      <p:pic>
        <p:nvPicPr>
          <p:cNvPr id="9" name="그림 9" descr="텍스트, 사진, 앉아있는, 유리이(가) 표시된 사진&#10;&#10;자동 생성된 설명">
            <a:extLst>
              <a:ext uri="{FF2B5EF4-FFF2-40B4-BE49-F238E27FC236}">
                <a16:creationId xmlns:a16="http://schemas.microsoft.com/office/drawing/2014/main" id="{26E2A8B8-DD08-4B98-AF43-F5DEA77B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664" y="3053306"/>
            <a:ext cx="2743200" cy="13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7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F76B9-E760-4DF9-8204-83E10BB0D774}"/>
              </a:ext>
            </a:extLst>
          </p:cNvPr>
          <p:cNvSpPr txBox="1"/>
          <p:nvPr/>
        </p:nvSpPr>
        <p:spPr>
          <a:xfrm>
            <a:off x="5329762" y="1371638"/>
            <a:ext cx="40515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데이터셋 </a:t>
            </a:r>
          </a:p>
          <a:p>
            <a:r>
              <a:rPr lang="ko-KR" altLang="en-US" dirty="0">
                <a:ea typeface="맑은 고딕"/>
              </a:rPr>
              <a:t>각 클래스별 5000개씩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에포크</a:t>
            </a:r>
            <a:r>
              <a:rPr lang="ko-KR" altLang="en-US" dirty="0">
                <a:ea typeface="맑은 고딕"/>
              </a:rPr>
              <a:t> 30</a:t>
            </a:r>
          </a:p>
          <a:p>
            <a:r>
              <a:rPr lang="ko-KR" altLang="en-US" dirty="0">
                <a:ea typeface="맑은 고딕"/>
              </a:rPr>
              <a:t>사전 가중치 </a:t>
            </a:r>
            <a:r>
              <a:rPr lang="ko-KR" altLang="en-US" dirty="0" err="1">
                <a:ea typeface="맑은 고딕"/>
              </a:rPr>
              <a:t>없을땐</a:t>
            </a:r>
          </a:p>
          <a:p>
            <a:r>
              <a:rPr lang="ko-KR" altLang="en-US" dirty="0">
                <a:ea typeface="맑은 고딕"/>
              </a:rPr>
              <a:t>0.9056</a:t>
            </a:r>
          </a:p>
        </p:txBody>
      </p:sp>
      <p:pic>
        <p:nvPicPr>
          <p:cNvPr id="4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320B6628-9A4B-4658-801B-CBEBB3AA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80976"/>
            <a:ext cx="2743200" cy="433935"/>
          </a:xfrm>
          <a:prstGeom prst="rect">
            <a:avLst/>
          </a:prstGeom>
        </p:spPr>
      </p:pic>
      <p:pic>
        <p:nvPicPr>
          <p:cNvPr id="5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306B1BF8-29A6-46B7-B861-E6CF9520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64" y="1377743"/>
            <a:ext cx="2743200" cy="249382"/>
          </a:xfrm>
          <a:prstGeom prst="rect">
            <a:avLst/>
          </a:prstGeom>
        </p:spPr>
      </p:pic>
      <p:pic>
        <p:nvPicPr>
          <p:cNvPr id="8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0084297-5ED9-4DC1-91BA-6DE10B0CE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28" y="1709833"/>
            <a:ext cx="2743200" cy="3812146"/>
          </a:xfrm>
          <a:prstGeom prst="rect">
            <a:avLst/>
          </a:prstGeom>
        </p:spPr>
      </p:pic>
      <p:pic>
        <p:nvPicPr>
          <p:cNvPr id="9" name="그림 9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3462BE91-6A62-4063-8F01-ABB030D8F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28" y="5811945"/>
            <a:ext cx="2743200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0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F76B9-E760-4DF9-8204-83E10BB0D774}"/>
              </a:ext>
            </a:extLst>
          </p:cNvPr>
          <p:cNvSpPr txBox="1"/>
          <p:nvPr/>
        </p:nvSpPr>
        <p:spPr>
          <a:xfrm>
            <a:off x="5329762" y="1371638"/>
            <a:ext cx="40515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Imagenet</a:t>
            </a:r>
            <a:r>
              <a:rPr lang="ko-KR" altLang="en-US" dirty="0">
                <a:ea typeface="맑은 고딕"/>
              </a:rPr>
              <a:t> 가중치를 </a:t>
            </a:r>
            <a:r>
              <a:rPr lang="ko-KR" altLang="en-US" dirty="0" err="1">
                <a:ea typeface="맑은 고딕"/>
              </a:rPr>
              <a:t>줬을때</a:t>
            </a:r>
            <a:r>
              <a:rPr lang="ko-KR" altLang="en-US" dirty="0">
                <a:ea typeface="맑은 고딕"/>
              </a:rPr>
              <a:t> 정확도 90-&gt;93 사진 없음 </a:t>
            </a:r>
            <a:r>
              <a:rPr lang="ko-KR" altLang="en-US" dirty="0" err="1">
                <a:ea typeface="맑은 고딕"/>
              </a:rPr>
              <a:t>ㅠ</a:t>
            </a:r>
          </a:p>
        </p:txBody>
      </p:sp>
      <p:pic>
        <p:nvPicPr>
          <p:cNvPr id="2" name="그림 2" descr="조류, 꽃이(가) 표시된 사진&#10;&#10;자동 생성된 설명">
            <a:extLst>
              <a:ext uri="{FF2B5EF4-FFF2-40B4-BE49-F238E27FC236}">
                <a16:creationId xmlns:a16="http://schemas.microsoft.com/office/drawing/2014/main" id="{EF02CB5A-5448-4B9E-B168-2A79F0A4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902026"/>
            <a:ext cx="2743200" cy="481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AB18A-D680-449F-9CDF-4BE84B592A46}"/>
              </a:ext>
            </a:extLst>
          </p:cNvPr>
          <p:cNvSpPr txBox="1"/>
          <p:nvPr/>
        </p:nvSpPr>
        <p:spPr>
          <a:xfrm>
            <a:off x="5099724" y="2780619"/>
            <a:ext cx="40515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에포크</a:t>
            </a:r>
            <a:r>
              <a:rPr lang="ko-KR" altLang="en-US" dirty="0">
                <a:ea typeface="맑은 고딕"/>
              </a:rPr>
              <a:t> 300 </a:t>
            </a:r>
            <a:r>
              <a:rPr lang="ko-KR" altLang="en-US" dirty="0" err="1">
                <a:ea typeface="맑은 고딕"/>
              </a:rPr>
              <a:t>돌렷더니</a:t>
            </a:r>
            <a:r>
              <a:rPr lang="ko-KR" altLang="en-US" dirty="0">
                <a:ea typeface="맑은 고딕"/>
              </a:rPr>
              <a:t> </a:t>
            </a:r>
          </a:p>
          <a:p>
            <a:r>
              <a:rPr lang="ko-KR" altLang="en-US" dirty="0" err="1">
                <a:ea typeface="맑은 고딕"/>
              </a:rPr>
              <a:t>Train</a:t>
            </a:r>
            <a:r>
              <a:rPr lang="ko-KR" altLang="en-US" dirty="0">
                <a:ea typeface="맑은 고딕"/>
              </a:rPr>
              <a:t> 셋 에서는 98%</a:t>
            </a:r>
          </a:p>
          <a:p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셋 에서는 94% </a:t>
            </a:r>
          </a:p>
        </p:txBody>
      </p:sp>
      <p:pic>
        <p:nvPicPr>
          <p:cNvPr id="3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6666E0F5-F771-497C-8A6D-77081635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430152"/>
            <a:ext cx="2743200" cy="3477018"/>
          </a:xfrm>
          <a:prstGeom prst="rect">
            <a:avLst/>
          </a:prstGeom>
        </p:spPr>
      </p:pic>
      <p:pic>
        <p:nvPicPr>
          <p:cNvPr id="11" name="그림 11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485A57BA-B988-4EFF-A13F-304E8D40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5753783"/>
            <a:ext cx="2743200" cy="813829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6D7A1A00-24BB-435D-9E8C-18356FE6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845520"/>
            <a:ext cx="2743200" cy="14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DA16EB1F-CF5B-4F9B-AEBE-F82A7DDA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05" y="1287726"/>
            <a:ext cx="2743200" cy="1134285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7C7E208-974C-441E-B75F-73DAE1D9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74" y="1270292"/>
            <a:ext cx="2743200" cy="1184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F76B9-E760-4DF9-8204-83E10BB0D774}"/>
              </a:ext>
            </a:extLst>
          </p:cNvPr>
          <p:cNvSpPr txBox="1"/>
          <p:nvPr/>
        </p:nvSpPr>
        <p:spPr>
          <a:xfrm>
            <a:off x="8895347" y="1285374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학습 데이터의 불균형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이미지 보강을 통해 랜덤하게 각 데이터를 5000개씩 학습( 더 하고싶지만 컴퓨팅 파워 문제)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3BCE9-5D41-4C18-A38B-1D1F5A79776A}"/>
              </a:ext>
            </a:extLst>
          </p:cNvPr>
          <p:cNvSpPr txBox="1"/>
          <p:nvPr/>
        </p:nvSpPr>
        <p:spPr>
          <a:xfrm>
            <a:off x="4724400" y="3200400"/>
            <a:ext cx="35914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데이터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셔플을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않으면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학습할때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개선이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없이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특정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가중치에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편항된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결과를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불러올수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</a:t>
            </a:r>
            <a:endParaRPr lang="en-US" altLang="ko-KR" dirty="0">
              <a:ea typeface="맑은 고딕"/>
            </a:endParaRPr>
          </a:p>
        </p:txBody>
      </p:sp>
      <p:pic>
        <p:nvPicPr>
          <p:cNvPr id="8" name="그림 8" descr="스크린샷, 앉아있는, 테이블, 은색이(가) 표시된 사진&#10;&#10;자동 생성된 설명">
            <a:extLst>
              <a:ext uri="{FF2B5EF4-FFF2-40B4-BE49-F238E27FC236}">
                <a16:creationId xmlns:a16="http://schemas.microsoft.com/office/drawing/2014/main" id="{AACEDF65-A89C-4A07-9E99-11FA8DB2C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626" y="3039749"/>
            <a:ext cx="2743200" cy="29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115</cp:revision>
  <dcterms:created xsi:type="dcterms:W3CDTF">2020-09-21T00:24:02Z</dcterms:created>
  <dcterms:modified xsi:type="dcterms:W3CDTF">2020-09-21T00:55:32Z</dcterms:modified>
</cp:coreProperties>
</file>