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71" r:id="rId5"/>
    <p:sldId id="272" r:id="rId6"/>
    <p:sldId id="273" r:id="rId7"/>
    <p:sldId id="264" r:id="rId8"/>
    <p:sldId id="268" r:id="rId9"/>
    <p:sldId id="262" r:id="rId10"/>
    <p:sldId id="274" r:id="rId11"/>
    <p:sldId id="275" r:id="rId12"/>
    <p:sldId id="276" r:id="rId13"/>
    <p:sldId id="265" r:id="rId14"/>
    <p:sldId id="269" r:id="rId15"/>
    <p:sldId id="277" r:id="rId16"/>
    <p:sldId id="278" r:id="rId17"/>
    <p:sldId id="285" r:id="rId18"/>
    <p:sldId id="280" r:id="rId19"/>
    <p:sldId id="266" r:id="rId20"/>
    <p:sldId id="270" r:id="rId21"/>
    <p:sldId id="281" r:id="rId22"/>
    <p:sldId id="286" r:id="rId23"/>
    <p:sldId id="287" r:id="rId24"/>
    <p:sldId id="284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2F83D-D22E-452A-A127-8E9D65D4F4A1}" v="44" dt="2025-04-15T16:15:3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훈 강" userId="9c550560233aabcf" providerId="LiveId" clId="{BB32F83D-D22E-452A-A127-8E9D65D4F4A1}"/>
    <pc:docChg chg="undo custSel addSld delSld modSld">
      <pc:chgData name="지훈 강" userId="9c550560233aabcf" providerId="LiveId" clId="{BB32F83D-D22E-452A-A127-8E9D65D4F4A1}" dt="2025-04-15T16:15:35.317" v="272"/>
      <pc:docMkLst>
        <pc:docMk/>
      </pc:docMkLst>
      <pc:sldChg chg="modSp mod">
        <pc:chgData name="지훈 강" userId="9c550560233aabcf" providerId="LiveId" clId="{BB32F83D-D22E-452A-A127-8E9D65D4F4A1}" dt="2025-04-10T14:14:43.284" v="0" actId="1076"/>
        <pc:sldMkLst>
          <pc:docMk/>
          <pc:sldMk cId="733474939" sldId="274"/>
        </pc:sldMkLst>
        <pc:spChg chg="mod">
          <ac:chgData name="지훈 강" userId="9c550560233aabcf" providerId="LiveId" clId="{BB32F83D-D22E-452A-A127-8E9D65D4F4A1}" dt="2025-04-10T14:14:43.284" v="0" actId="1076"/>
          <ac:spMkLst>
            <pc:docMk/>
            <pc:sldMk cId="733474939" sldId="274"/>
            <ac:spMk id="6" creationId="{EF61CAAE-B09D-A4F0-A85F-CC909263A349}"/>
          </ac:spMkLst>
        </pc:spChg>
      </pc:sldChg>
      <pc:sldChg chg="modSp mod">
        <pc:chgData name="지훈 강" userId="9c550560233aabcf" providerId="LiveId" clId="{BB32F83D-D22E-452A-A127-8E9D65D4F4A1}" dt="2025-04-10T14:23:28.598" v="3" actId="1038"/>
        <pc:sldMkLst>
          <pc:docMk/>
          <pc:sldMk cId="2593923867" sldId="275"/>
        </pc:sldMkLst>
        <pc:spChg chg="mod">
          <ac:chgData name="지훈 강" userId="9c550560233aabcf" providerId="LiveId" clId="{BB32F83D-D22E-452A-A127-8E9D65D4F4A1}" dt="2025-04-10T14:23:28.598" v="3" actId="1038"/>
          <ac:spMkLst>
            <pc:docMk/>
            <pc:sldMk cId="2593923867" sldId="275"/>
            <ac:spMk id="5" creationId="{C184CDFA-86EB-594D-C448-9CF7CF6D566D}"/>
          </ac:spMkLst>
        </pc:spChg>
        <pc:spChg chg="mod">
          <ac:chgData name="지훈 강" userId="9c550560233aabcf" providerId="LiveId" clId="{BB32F83D-D22E-452A-A127-8E9D65D4F4A1}" dt="2025-04-10T14:23:27.320" v="2" actId="1037"/>
          <ac:spMkLst>
            <pc:docMk/>
            <pc:sldMk cId="2593923867" sldId="275"/>
            <ac:spMk id="11" creationId="{CD805384-EA47-3CF6-22AB-3844ABED6B6F}"/>
          </ac:spMkLst>
        </pc:spChg>
        <pc:spChg chg="mod">
          <ac:chgData name="지훈 강" userId="9c550560233aabcf" providerId="LiveId" clId="{BB32F83D-D22E-452A-A127-8E9D65D4F4A1}" dt="2025-04-10T14:23:27.320" v="2" actId="1037"/>
          <ac:spMkLst>
            <pc:docMk/>
            <pc:sldMk cId="2593923867" sldId="275"/>
            <ac:spMk id="12" creationId="{D11712EA-45B0-DDA7-0C1B-8AA3B347D583}"/>
          </ac:spMkLst>
        </pc:spChg>
      </pc:sldChg>
      <pc:sldChg chg="addSp delSp modSp mod">
        <pc:chgData name="지훈 강" userId="9c550560233aabcf" providerId="LiveId" clId="{BB32F83D-D22E-452A-A127-8E9D65D4F4A1}" dt="2025-04-15T16:11:33.417" v="94" actId="21"/>
        <pc:sldMkLst>
          <pc:docMk/>
          <pc:sldMk cId="3174722627" sldId="281"/>
        </pc:sldMkLst>
        <pc:spChg chg="mod">
          <ac:chgData name="지훈 강" userId="9c550560233aabcf" providerId="LiveId" clId="{BB32F83D-D22E-452A-A127-8E9D65D4F4A1}" dt="2025-04-15T16:10:01.898" v="60" actId="1076"/>
          <ac:spMkLst>
            <pc:docMk/>
            <pc:sldMk cId="3174722627" sldId="281"/>
            <ac:spMk id="3" creationId="{F80EEA14-6F1E-6D68-E2E7-5FF15712B72C}"/>
          </ac:spMkLst>
        </pc:spChg>
        <pc:spChg chg="add del">
          <ac:chgData name="지훈 강" userId="9c550560233aabcf" providerId="LiveId" clId="{BB32F83D-D22E-452A-A127-8E9D65D4F4A1}" dt="2025-04-15T16:11:33.417" v="94" actId="21"/>
          <ac:spMkLst>
            <pc:docMk/>
            <pc:sldMk cId="3174722627" sldId="281"/>
            <ac:spMk id="12" creationId="{AA7189B7-61C2-0BB8-54D1-417981B20968}"/>
          </ac:spMkLst>
        </pc:spChg>
        <pc:spChg chg="add del">
          <ac:chgData name="지훈 강" userId="9c550560233aabcf" providerId="LiveId" clId="{BB32F83D-D22E-452A-A127-8E9D65D4F4A1}" dt="2025-04-15T16:11:33.417" v="94" actId="21"/>
          <ac:spMkLst>
            <pc:docMk/>
            <pc:sldMk cId="3174722627" sldId="281"/>
            <ac:spMk id="13" creationId="{AB3DA187-B37F-91FA-21AE-158B35E357B1}"/>
          </ac:spMkLst>
        </pc:spChg>
      </pc:sldChg>
      <pc:sldChg chg="addSp delSp modSp add mod">
        <pc:chgData name="지훈 강" userId="9c550560233aabcf" providerId="LiveId" clId="{BB32F83D-D22E-452A-A127-8E9D65D4F4A1}" dt="2025-04-15T16:15:35.317" v="272"/>
        <pc:sldMkLst>
          <pc:docMk/>
          <pc:sldMk cId="4119761886" sldId="288"/>
        </pc:sldMkLst>
        <pc:spChg chg="del">
          <ac:chgData name="지훈 강" userId="9c550560233aabcf" providerId="LiveId" clId="{BB32F83D-D22E-452A-A127-8E9D65D4F4A1}" dt="2025-04-15T16:08:18.688" v="5" actId="478"/>
          <ac:spMkLst>
            <pc:docMk/>
            <pc:sldMk cId="4119761886" sldId="288"/>
            <ac:spMk id="3" creationId="{560C20BE-B1AD-9FC3-0DF8-F05A721A9BC2}"/>
          </ac:spMkLst>
        </pc:spChg>
        <pc:spChg chg="mod">
          <ac:chgData name="지훈 강" userId="9c550560233aabcf" providerId="LiveId" clId="{BB32F83D-D22E-452A-A127-8E9D65D4F4A1}" dt="2025-04-15T16:08:50.872" v="45" actId="20577"/>
          <ac:spMkLst>
            <pc:docMk/>
            <pc:sldMk cId="4119761886" sldId="288"/>
            <ac:spMk id="4" creationId="{9192ACE8-A74A-1788-275B-3D01CF525912}"/>
          </ac:spMkLst>
        </pc:spChg>
        <pc:spChg chg="del">
          <ac:chgData name="지훈 강" userId="9c550560233aabcf" providerId="LiveId" clId="{BB32F83D-D22E-452A-A127-8E9D65D4F4A1}" dt="2025-04-15T16:08:18.688" v="5" actId="478"/>
          <ac:spMkLst>
            <pc:docMk/>
            <pc:sldMk cId="4119761886" sldId="288"/>
            <ac:spMk id="6" creationId="{BEF0B9D6-B1A9-305E-9451-25FCE3CB4063}"/>
          </ac:spMkLst>
        </pc:spChg>
        <pc:spChg chg="del">
          <ac:chgData name="지훈 강" userId="9c550560233aabcf" providerId="LiveId" clId="{BB32F83D-D22E-452A-A127-8E9D65D4F4A1}" dt="2025-04-15T16:08:18.688" v="5" actId="478"/>
          <ac:spMkLst>
            <pc:docMk/>
            <pc:sldMk cId="4119761886" sldId="288"/>
            <ac:spMk id="7" creationId="{C241D6EF-3D33-B5FC-BE97-C49EC7AA1953}"/>
          </ac:spMkLst>
        </pc:spChg>
        <pc:spChg chg="del">
          <ac:chgData name="지훈 강" userId="9c550560233aabcf" providerId="LiveId" clId="{BB32F83D-D22E-452A-A127-8E9D65D4F4A1}" dt="2025-04-15T16:08:18.688" v="5" actId="478"/>
          <ac:spMkLst>
            <pc:docMk/>
            <pc:sldMk cId="4119761886" sldId="288"/>
            <ac:spMk id="8" creationId="{937E5C07-1E27-D948-5257-D61BB206FFCC}"/>
          </ac:spMkLst>
        </pc:spChg>
        <pc:spChg chg="del">
          <ac:chgData name="지훈 강" userId="9c550560233aabcf" providerId="LiveId" clId="{BB32F83D-D22E-452A-A127-8E9D65D4F4A1}" dt="2025-04-15T16:08:18.688" v="5" actId="478"/>
          <ac:spMkLst>
            <pc:docMk/>
            <pc:sldMk cId="4119761886" sldId="288"/>
            <ac:spMk id="9" creationId="{56A8325F-895A-9A17-FA83-ED2A3713054A}"/>
          </ac:spMkLst>
        </pc:spChg>
        <pc:spChg chg="del">
          <ac:chgData name="지훈 강" userId="9c550560233aabcf" providerId="LiveId" clId="{BB32F83D-D22E-452A-A127-8E9D65D4F4A1}" dt="2025-04-15T16:08:18.688" v="5" actId="478"/>
          <ac:spMkLst>
            <pc:docMk/>
            <pc:sldMk cId="4119761886" sldId="288"/>
            <ac:spMk id="10" creationId="{197FA870-34BE-79AF-11C4-F67F9BB8B916}"/>
          </ac:spMkLst>
        </pc:spChg>
        <pc:spChg chg="add mod">
          <ac:chgData name="지훈 강" userId="9c550560233aabcf" providerId="LiveId" clId="{BB32F83D-D22E-452A-A127-8E9D65D4F4A1}" dt="2025-04-15T16:08:34.616" v="34" actId="14100"/>
          <ac:spMkLst>
            <pc:docMk/>
            <pc:sldMk cId="4119761886" sldId="288"/>
            <ac:spMk id="11" creationId="{D4F65C1A-56F7-939D-EB18-B7E6937150B9}"/>
          </ac:spMkLst>
        </pc:spChg>
        <pc:spChg chg="add mod">
          <ac:chgData name="지훈 강" userId="9c550560233aabcf" providerId="LiveId" clId="{BB32F83D-D22E-452A-A127-8E9D65D4F4A1}" dt="2025-04-15T16:08:46.666" v="42" actId="1076"/>
          <ac:spMkLst>
            <pc:docMk/>
            <pc:sldMk cId="4119761886" sldId="288"/>
            <ac:spMk id="12" creationId="{36133A68-543F-6790-D330-75DE756DF1AA}"/>
          </ac:spMkLst>
        </pc:spChg>
        <pc:spChg chg="add mod">
          <ac:chgData name="지훈 강" userId="9c550560233aabcf" providerId="LiveId" clId="{BB32F83D-D22E-452A-A127-8E9D65D4F4A1}" dt="2025-04-15T16:10:20.122" v="64" actId="1076"/>
          <ac:spMkLst>
            <pc:docMk/>
            <pc:sldMk cId="4119761886" sldId="288"/>
            <ac:spMk id="13" creationId="{918D54C4-F852-1487-79A4-E7BD48952182}"/>
          </ac:spMkLst>
        </pc:spChg>
        <pc:spChg chg="add mod">
          <ac:chgData name="지훈 강" userId="9c550560233aabcf" providerId="LiveId" clId="{BB32F83D-D22E-452A-A127-8E9D65D4F4A1}" dt="2025-04-15T16:10:22.713" v="65"/>
          <ac:spMkLst>
            <pc:docMk/>
            <pc:sldMk cId="4119761886" sldId="288"/>
            <ac:spMk id="14" creationId="{6029C571-3F7A-AB6F-8846-394D72CF961A}"/>
          </ac:spMkLst>
        </pc:spChg>
        <pc:spChg chg="add mod">
          <ac:chgData name="지훈 강" userId="9c550560233aabcf" providerId="LiveId" clId="{BB32F83D-D22E-452A-A127-8E9D65D4F4A1}" dt="2025-04-15T16:10:34.934" v="75" actId="1076"/>
          <ac:spMkLst>
            <pc:docMk/>
            <pc:sldMk cId="4119761886" sldId="288"/>
            <ac:spMk id="15" creationId="{A705AA8B-2ACB-237D-340D-09EE80633FAC}"/>
          </ac:spMkLst>
        </pc:spChg>
        <pc:spChg chg="add mod">
          <ac:chgData name="지훈 강" userId="9c550560233aabcf" providerId="LiveId" clId="{BB32F83D-D22E-452A-A127-8E9D65D4F4A1}" dt="2025-04-15T16:11:45.832" v="100" actId="14100"/>
          <ac:spMkLst>
            <pc:docMk/>
            <pc:sldMk cId="4119761886" sldId="288"/>
            <ac:spMk id="16" creationId="{95C3CEDF-13E8-636F-D8B4-9E41E6978744}"/>
          </ac:spMkLst>
        </pc:spChg>
        <pc:spChg chg="add mod">
          <ac:chgData name="지훈 강" userId="9c550560233aabcf" providerId="LiveId" clId="{BB32F83D-D22E-452A-A127-8E9D65D4F4A1}" dt="2025-04-15T16:11:47.878" v="101" actId="14100"/>
          <ac:spMkLst>
            <pc:docMk/>
            <pc:sldMk cId="4119761886" sldId="288"/>
            <ac:spMk id="17" creationId="{A48A7887-A711-F01B-A2BD-CD735D9C534D}"/>
          </ac:spMkLst>
        </pc:spChg>
        <pc:spChg chg="add mod">
          <ac:chgData name="지훈 강" userId="9c550560233aabcf" providerId="LiveId" clId="{BB32F83D-D22E-452A-A127-8E9D65D4F4A1}" dt="2025-04-15T16:11:49.826" v="102" actId="1076"/>
          <ac:spMkLst>
            <pc:docMk/>
            <pc:sldMk cId="4119761886" sldId="288"/>
            <ac:spMk id="18" creationId="{F04B697D-1842-7160-B18B-03919EBB739B}"/>
          </ac:spMkLst>
        </pc:spChg>
        <pc:spChg chg="add mod">
          <ac:chgData name="지훈 강" userId="9c550560233aabcf" providerId="LiveId" clId="{BB32F83D-D22E-452A-A127-8E9D65D4F4A1}" dt="2025-04-15T16:11:52.888" v="103" actId="1076"/>
          <ac:spMkLst>
            <pc:docMk/>
            <pc:sldMk cId="4119761886" sldId="288"/>
            <ac:spMk id="19" creationId="{42B528B1-BD99-3A9F-0892-A8FC4526A359}"/>
          </ac:spMkLst>
        </pc:spChg>
        <pc:spChg chg="add mod">
          <ac:chgData name="지훈 강" userId="9c550560233aabcf" providerId="LiveId" clId="{BB32F83D-D22E-452A-A127-8E9D65D4F4A1}" dt="2025-04-15T16:11:57.036" v="111" actId="14100"/>
          <ac:spMkLst>
            <pc:docMk/>
            <pc:sldMk cId="4119761886" sldId="288"/>
            <ac:spMk id="20" creationId="{597AE863-872F-DC08-06A1-5DE5C8F18299}"/>
          </ac:spMkLst>
        </pc:spChg>
        <pc:spChg chg="add mod">
          <ac:chgData name="지훈 강" userId="9c550560233aabcf" providerId="LiveId" clId="{BB32F83D-D22E-452A-A127-8E9D65D4F4A1}" dt="2025-04-15T16:12:21.974" v="139" actId="20577"/>
          <ac:spMkLst>
            <pc:docMk/>
            <pc:sldMk cId="4119761886" sldId="288"/>
            <ac:spMk id="21" creationId="{CAA5B572-2BC8-262A-7502-D0EEE9629EF3}"/>
          </ac:spMkLst>
        </pc:spChg>
        <pc:spChg chg="add del mod">
          <ac:chgData name="지훈 강" userId="9c550560233aabcf" providerId="LiveId" clId="{BB32F83D-D22E-452A-A127-8E9D65D4F4A1}" dt="2025-04-15T16:15:19.237" v="258" actId="478"/>
          <ac:spMkLst>
            <pc:docMk/>
            <pc:sldMk cId="4119761886" sldId="288"/>
            <ac:spMk id="22" creationId="{BB8CF7EC-E652-DAAF-8116-9F2070D428E6}"/>
          </ac:spMkLst>
        </pc:spChg>
        <pc:spChg chg="add mod">
          <ac:chgData name="지훈 강" userId="9c550560233aabcf" providerId="LiveId" clId="{BB32F83D-D22E-452A-A127-8E9D65D4F4A1}" dt="2025-04-15T16:12:45.447" v="153" actId="1076"/>
          <ac:spMkLst>
            <pc:docMk/>
            <pc:sldMk cId="4119761886" sldId="288"/>
            <ac:spMk id="23" creationId="{7F600FF6-9BD9-F714-6E28-D57402B19787}"/>
          </ac:spMkLst>
        </pc:spChg>
        <pc:spChg chg="add mod">
          <ac:chgData name="지훈 강" userId="9c550560233aabcf" providerId="LiveId" clId="{BB32F83D-D22E-452A-A127-8E9D65D4F4A1}" dt="2025-04-15T16:12:52.359" v="164"/>
          <ac:spMkLst>
            <pc:docMk/>
            <pc:sldMk cId="4119761886" sldId="288"/>
            <ac:spMk id="24" creationId="{18119A93-1F84-9AFD-F7B8-7EE168CCE3B9}"/>
          </ac:spMkLst>
        </pc:spChg>
        <pc:spChg chg="add mod">
          <ac:chgData name="지훈 강" userId="9c550560233aabcf" providerId="LiveId" clId="{BB32F83D-D22E-452A-A127-8E9D65D4F4A1}" dt="2025-04-15T16:14:34.619" v="221"/>
          <ac:spMkLst>
            <pc:docMk/>
            <pc:sldMk cId="4119761886" sldId="288"/>
            <ac:spMk id="25" creationId="{788262D5-2BFB-1023-9466-185D372A973C}"/>
          </ac:spMkLst>
        </pc:spChg>
        <pc:spChg chg="add del mod">
          <ac:chgData name="지훈 강" userId="9c550560233aabcf" providerId="LiveId" clId="{BB32F83D-D22E-452A-A127-8E9D65D4F4A1}" dt="2025-04-15T16:13:44.436" v="179" actId="478"/>
          <ac:spMkLst>
            <pc:docMk/>
            <pc:sldMk cId="4119761886" sldId="288"/>
            <ac:spMk id="26" creationId="{321FE763-33AC-A26D-4F35-66456A2AE96F}"/>
          </ac:spMkLst>
        </pc:spChg>
        <pc:spChg chg="add mod">
          <ac:chgData name="지훈 강" userId="9c550560233aabcf" providerId="LiveId" clId="{BB32F83D-D22E-452A-A127-8E9D65D4F4A1}" dt="2025-04-15T16:13:56.045" v="189" actId="1076"/>
          <ac:spMkLst>
            <pc:docMk/>
            <pc:sldMk cId="4119761886" sldId="288"/>
            <ac:spMk id="27" creationId="{3C586827-5C87-2A78-8811-E42F9D893593}"/>
          </ac:spMkLst>
        </pc:spChg>
        <pc:spChg chg="add mod">
          <ac:chgData name="지훈 강" userId="9c550560233aabcf" providerId="LiveId" clId="{BB32F83D-D22E-452A-A127-8E9D65D4F4A1}" dt="2025-04-15T16:14:10.916" v="192" actId="14100"/>
          <ac:spMkLst>
            <pc:docMk/>
            <pc:sldMk cId="4119761886" sldId="288"/>
            <ac:spMk id="28" creationId="{4E23435B-85F4-CE75-ACB3-5884FE3B7F77}"/>
          </ac:spMkLst>
        </pc:spChg>
        <pc:spChg chg="add mod">
          <ac:chgData name="지훈 강" userId="9c550560233aabcf" providerId="LiveId" clId="{BB32F83D-D22E-452A-A127-8E9D65D4F4A1}" dt="2025-04-15T16:14:22.371" v="216" actId="1076"/>
          <ac:spMkLst>
            <pc:docMk/>
            <pc:sldMk cId="4119761886" sldId="288"/>
            <ac:spMk id="29" creationId="{65C5E1F2-C9FE-18F8-CA27-3621AC6A667B}"/>
          </ac:spMkLst>
        </pc:spChg>
        <pc:spChg chg="add mod">
          <ac:chgData name="지훈 강" userId="9c550560233aabcf" providerId="LiveId" clId="{BB32F83D-D22E-452A-A127-8E9D65D4F4A1}" dt="2025-04-15T16:14:32.247" v="219"/>
          <ac:spMkLst>
            <pc:docMk/>
            <pc:sldMk cId="4119761886" sldId="288"/>
            <ac:spMk id="30" creationId="{2D3CB5AD-39E4-8248-897C-5341364C9F51}"/>
          </ac:spMkLst>
        </pc:spChg>
        <pc:spChg chg="add mod">
          <ac:chgData name="지훈 강" userId="9c550560233aabcf" providerId="LiveId" clId="{BB32F83D-D22E-452A-A127-8E9D65D4F4A1}" dt="2025-04-15T16:14:52.990" v="227" actId="14100"/>
          <ac:spMkLst>
            <pc:docMk/>
            <pc:sldMk cId="4119761886" sldId="288"/>
            <ac:spMk id="31" creationId="{6438E2C2-F915-2BFD-2449-61EEE637FB79}"/>
          </ac:spMkLst>
        </pc:spChg>
        <pc:spChg chg="add mod">
          <ac:chgData name="지훈 강" userId="9c550560233aabcf" providerId="LiveId" clId="{BB32F83D-D22E-452A-A127-8E9D65D4F4A1}" dt="2025-04-15T16:15:14.052" v="255"/>
          <ac:spMkLst>
            <pc:docMk/>
            <pc:sldMk cId="4119761886" sldId="288"/>
            <ac:spMk id="32" creationId="{0F3039BE-B2B3-2DD6-EE47-536F25F1762A}"/>
          </ac:spMkLst>
        </pc:spChg>
        <pc:spChg chg="add mod">
          <ac:chgData name="지훈 강" userId="9c550560233aabcf" providerId="LiveId" clId="{BB32F83D-D22E-452A-A127-8E9D65D4F4A1}" dt="2025-04-15T16:15:24.908" v="261" actId="1076"/>
          <ac:spMkLst>
            <pc:docMk/>
            <pc:sldMk cId="4119761886" sldId="288"/>
            <ac:spMk id="33" creationId="{F26C8FFD-6549-6199-54D1-318EF3379EAD}"/>
          </ac:spMkLst>
        </pc:spChg>
        <pc:spChg chg="add mod">
          <ac:chgData name="지훈 강" userId="9c550560233aabcf" providerId="LiveId" clId="{BB32F83D-D22E-452A-A127-8E9D65D4F4A1}" dt="2025-04-15T16:15:35.317" v="272"/>
          <ac:spMkLst>
            <pc:docMk/>
            <pc:sldMk cId="4119761886" sldId="288"/>
            <ac:spMk id="34" creationId="{E8AA2C9B-CCC0-C086-D7C4-99A05B3D2DE2}"/>
          </ac:spMkLst>
        </pc:spChg>
      </pc:sldChg>
      <pc:sldChg chg="add del">
        <pc:chgData name="지훈 강" userId="9c550560233aabcf" providerId="LiveId" clId="{BB32F83D-D22E-452A-A127-8E9D65D4F4A1}" dt="2025-04-15T16:11:39.143" v="96"/>
        <pc:sldMkLst>
          <pc:docMk/>
          <pc:sldMk cId="1679008525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6308-D906-985E-EFDA-C9E707DF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0C5D5-99CC-8117-7C66-9928D0F56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88543-0BE1-A280-911F-39249A2C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73722-4A8F-62AF-96FC-977D7AD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68B5F-3C43-38EC-2C10-970A3CB7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F12F9-CC59-6E9C-ABDE-50ADCEC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16F5E-A641-FA8E-A194-EAC855E9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4A10D-56AF-9D1D-8754-780D2B6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D377B-0987-9CFD-764C-57CE5202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BF1CF-8823-A16F-FCC1-FC177F2D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25B5F-B873-08CE-BA35-BB68C28E4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62A77-2A62-1299-6A62-DFBA8AE79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0F1FB-52C6-299B-A28F-C6F8BABE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B3867-B764-6B9C-55A5-77D36DEF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443D3-7985-C19D-F264-1D2EC848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112-4B55-4AC2-95A1-D794F4C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3A92D-EB17-F10D-CC56-F12BCF5F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85174-9257-1982-CF01-43486411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75BB8-CC50-82A6-F699-8671F7F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ED9D4-2BDE-A1E1-8D68-FB5B2B1A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714A-0D69-B558-5785-9E76D7C0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AEBBE-B6F2-8261-358E-4676B292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F31EB-06F0-CCC3-9E3B-A0EF50D2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8D98F-600E-8C50-EC84-F4B865F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57571-82CC-A3BD-19ED-8D3D0DC8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A0A3C-40C7-2077-4140-E46374C3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DBDC9-006B-396D-6D2F-090AAEEFB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7608F-E20C-CC4A-4A89-3FC1D37A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66899-5431-6F13-EA59-105E277D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EF679-F1B3-935F-FDE4-494C322C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2DFE0-DD9D-7EDB-649D-A83F524D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7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8CFC-AF77-4F96-C478-DBB9C74A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6C290-9D5A-468A-232B-24EF4D7B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9029C-5DB3-C8F5-C540-6AF174216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EDCA3-921D-6DB6-377C-E97E3013B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37DB39-ACB3-B473-0740-53E5F992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D029F0-52A6-DB79-6B5D-C37A04CA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5C8C33-07C0-5AE0-B1D4-F73CBF92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21B0B0-E543-5802-7364-9651B9FF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07F6B-0EA2-C9CF-86F1-963B49B4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6A138A-BC9E-30DE-CFF2-3950B648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5BAED6-41D0-873F-9E56-86D246D5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DCD60-5641-CC0E-394D-8699A0AF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0FFA58-C40B-209C-826A-09ABC2E0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54137-35F4-D411-6BFB-63CDD76E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88CC0-2E2D-9818-A699-E9A4DCE5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7F35-9A5D-77C1-5FCC-E9D2CEF7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0400E-48D7-B576-F225-6C08B943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CB15E-3BB8-6AB4-9925-DC1F4BD3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99957-94A8-D030-03FA-8D113853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39D2C7-C9BC-16F4-078B-9C697806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A5309-B683-B8B3-5C95-C3D436F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D73B-C3F0-B75C-FBD1-4ED7291A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01369-ED5D-BF45-ABAB-749E2B99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C05BB-5DD9-C6F7-1BFE-29169F406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281F-27C7-59AF-FA2A-ADA9401F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5141A-AD7D-6517-A65C-F8424B21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607C6-C8B9-6119-F1E0-FA061EF9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3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7F9B85-6AD3-7B86-38B2-D7709AB9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8A9D7-FA0E-7507-BFAB-29D76751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65A96-5817-A5A9-CC8A-353123B63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47D-06EB-46AC-A0A3-BA24EEDAA7E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86105-3DB8-745F-7E78-334FD918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B8C98-740A-6F73-9401-E9326A8B9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B46F4-8BC3-47B5-B244-D2B3B49D9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F23CB2-F7BD-71E6-2D09-264620E277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20099-2FB9-7B82-8A1E-48AA0B2D5BB8}"/>
              </a:ext>
            </a:extLst>
          </p:cNvPr>
          <p:cNvSpPr txBox="1"/>
          <p:nvPr/>
        </p:nvSpPr>
        <p:spPr>
          <a:xfrm>
            <a:off x="5122606" y="3136612"/>
            <a:ext cx="194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집무실</a:t>
            </a:r>
          </a:p>
        </p:txBody>
      </p:sp>
    </p:spTree>
    <p:extLst>
      <p:ext uri="{BB962C8B-B14F-4D97-AF65-F5344CB8AC3E}">
        <p14:creationId xmlns:p14="http://schemas.microsoft.com/office/powerpoint/2010/main" val="237121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665C-26BA-DCA9-6001-6FA509845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8F24BC-0823-D374-FD8B-5A9A9CEC1B7C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1CAAE-B09D-A4F0-A85F-CC909263A349}"/>
              </a:ext>
            </a:extLst>
          </p:cNvPr>
          <p:cNvSpPr/>
          <p:nvPr/>
        </p:nvSpPr>
        <p:spPr>
          <a:xfrm>
            <a:off x="0" y="950020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27A9E-C046-7F4E-C833-7F2366F3B511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진료실 좌측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4B4123-ABC4-B8EB-2166-06D1E5A7FC4B}"/>
              </a:ext>
            </a:extLst>
          </p:cNvPr>
          <p:cNvSpPr/>
          <p:nvPr/>
        </p:nvSpPr>
        <p:spPr>
          <a:xfrm>
            <a:off x="7089057" y="3076290"/>
            <a:ext cx="1828801" cy="381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DAA6E-7492-8EDA-7F46-6DDA058D3345}"/>
              </a:ext>
            </a:extLst>
          </p:cNvPr>
          <p:cNvSpPr txBox="1"/>
          <p:nvPr/>
        </p:nvSpPr>
        <p:spPr>
          <a:xfrm>
            <a:off x="7300450" y="4750457"/>
            <a:ext cx="140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해부모형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93DF56-37E4-6092-123C-9B47E6460E59}"/>
              </a:ext>
            </a:extLst>
          </p:cNvPr>
          <p:cNvSpPr/>
          <p:nvPr/>
        </p:nvSpPr>
        <p:spPr>
          <a:xfrm>
            <a:off x="393290" y="4496301"/>
            <a:ext cx="2998839" cy="23616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5FF43-8725-B651-529A-CF309E0157B4}"/>
              </a:ext>
            </a:extLst>
          </p:cNvPr>
          <p:cNvSpPr/>
          <p:nvPr/>
        </p:nvSpPr>
        <p:spPr>
          <a:xfrm>
            <a:off x="3392129" y="4496300"/>
            <a:ext cx="2998839" cy="23616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BAFCF-26B0-3176-363C-497E79F18780}"/>
              </a:ext>
            </a:extLst>
          </p:cNvPr>
          <p:cNvSpPr txBox="1"/>
          <p:nvPr/>
        </p:nvSpPr>
        <p:spPr>
          <a:xfrm>
            <a:off x="1170038" y="5446315"/>
            <a:ext cx="140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69C68-648E-7BDB-F140-6046A2C6DE66}"/>
              </a:ext>
            </a:extLst>
          </p:cNvPr>
          <p:cNvSpPr txBox="1"/>
          <p:nvPr/>
        </p:nvSpPr>
        <p:spPr>
          <a:xfrm>
            <a:off x="4301612" y="5462270"/>
            <a:ext cx="140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C2ED2-E89B-6715-0E1D-1926E802798A}"/>
              </a:ext>
            </a:extLst>
          </p:cNvPr>
          <p:cNvSpPr/>
          <p:nvPr/>
        </p:nvSpPr>
        <p:spPr>
          <a:xfrm>
            <a:off x="393290" y="1534335"/>
            <a:ext cx="5997678" cy="29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F4908-4C18-31BD-A785-463C5FD1B8C0}"/>
              </a:ext>
            </a:extLst>
          </p:cNvPr>
          <p:cNvSpPr txBox="1"/>
          <p:nvPr/>
        </p:nvSpPr>
        <p:spPr>
          <a:xfrm>
            <a:off x="2605549" y="2967335"/>
            <a:ext cx="140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찬장</a:t>
            </a:r>
          </a:p>
        </p:txBody>
      </p:sp>
    </p:spTree>
    <p:extLst>
      <p:ext uri="{BB962C8B-B14F-4D97-AF65-F5344CB8AC3E}">
        <p14:creationId xmlns:p14="http://schemas.microsoft.com/office/powerpoint/2010/main" val="73347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BB475-F0F7-6B96-C53F-5B6435A6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B16939-BEA2-0166-46C5-16E83182610E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8AC6-A688-7AE3-B4E1-5FCFF657CA74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진료실 우측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4CDFA-86EB-594D-C448-9CF7CF6D566D}"/>
              </a:ext>
            </a:extLst>
          </p:cNvPr>
          <p:cNvSpPr/>
          <p:nvPr/>
        </p:nvSpPr>
        <p:spPr>
          <a:xfrm>
            <a:off x="9832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E2C1C4-BF37-9DC9-0A1F-B68752843CF4}"/>
              </a:ext>
            </a:extLst>
          </p:cNvPr>
          <p:cNvSpPr/>
          <p:nvPr/>
        </p:nvSpPr>
        <p:spPr>
          <a:xfrm>
            <a:off x="5565058" y="1396683"/>
            <a:ext cx="6154994" cy="29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4175A-FF5F-8240-7EFB-37A3F1E78DD6}"/>
              </a:ext>
            </a:extLst>
          </p:cNvPr>
          <p:cNvSpPr txBox="1"/>
          <p:nvPr/>
        </p:nvSpPr>
        <p:spPr>
          <a:xfrm>
            <a:off x="7471341" y="2646831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7AA5BC-67AA-A939-0C7E-A8D0C3805997}"/>
              </a:ext>
            </a:extLst>
          </p:cNvPr>
          <p:cNvSpPr/>
          <p:nvPr/>
        </p:nvSpPr>
        <p:spPr>
          <a:xfrm>
            <a:off x="785408" y="3896038"/>
            <a:ext cx="3476877" cy="296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BFA05-C7D8-B2D8-869E-59BDD2862418}"/>
              </a:ext>
            </a:extLst>
          </p:cNvPr>
          <p:cNvSpPr txBox="1"/>
          <p:nvPr/>
        </p:nvSpPr>
        <p:spPr>
          <a:xfrm>
            <a:off x="1203275" y="5146186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805384-EA47-3CF6-22AB-3844ABED6B6F}"/>
              </a:ext>
            </a:extLst>
          </p:cNvPr>
          <p:cNvSpPr/>
          <p:nvPr/>
        </p:nvSpPr>
        <p:spPr>
          <a:xfrm>
            <a:off x="2523846" y="2415051"/>
            <a:ext cx="895911" cy="1480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712EA-45B0-DDA7-0C1B-8AA3B347D583}"/>
              </a:ext>
            </a:extLst>
          </p:cNvPr>
          <p:cNvSpPr txBox="1"/>
          <p:nvPr/>
        </p:nvSpPr>
        <p:spPr>
          <a:xfrm>
            <a:off x="2440269" y="2912326"/>
            <a:ext cx="110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걸려있는</a:t>
            </a:r>
            <a:endParaRPr lang="en-US" altLang="ko-KR" b="1" dirty="0"/>
          </a:p>
          <a:p>
            <a:pPr algn="ctr"/>
            <a:r>
              <a:rPr lang="ko-KR" altLang="en-US" b="1" dirty="0"/>
              <a:t>청진기</a:t>
            </a:r>
          </a:p>
        </p:txBody>
      </p:sp>
    </p:spTree>
    <p:extLst>
      <p:ext uri="{BB962C8B-B14F-4D97-AF65-F5344CB8AC3E}">
        <p14:creationId xmlns:p14="http://schemas.microsoft.com/office/powerpoint/2010/main" val="259392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789D6-E762-9894-A844-4B5A8125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6356F5-9581-7659-5EA0-CA18016BC007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E0110-7699-8745-7098-4B62E601D39B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진료실 후방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966497-A37A-F1C3-B59D-B0FA22A2DBE7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47991-22F0-4F8B-7229-F4F7CF4B5024}"/>
              </a:ext>
            </a:extLst>
          </p:cNvPr>
          <p:cNvSpPr/>
          <p:nvPr/>
        </p:nvSpPr>
        <p:spPr>
          <a:xfrm>
            <a:off x="4857135" y="3047999"/>
            <a:ext cx="2477730" cy="3810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007E5-E44D-239D-2C5C-52E740CCC747}"/>
              </a:ext>
            </a:extLst>
          </p:cNvPr>
          <p:cNvSpPr txBox="1"/>
          <p:nvPr/>
        </p:nvSpPr>
        <p:spPr>
          <a:xfrm>
            <a:off x="5132438" y="4031226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들어오는 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1430E8-26FB-3716-ACB8-D46A87F2DA6D}"/>
              </a:ext>
            </a:extLst>
          </p:cNvPr>
          <p:cNvSpPr/>
          <p:nvPr/>
        </p:nvSpPr>
        <p:spPr>
          <a:xfrm>
            <a:off x="393291" y="1534334"/>
            <a:ext cx="1740310" cy="1894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2CC25C-DE8A-BA33-440E-6338BE94D9D4}"/>
              </a:ext>
            </a:extLst>
          </p:cNvPr>
          <p:cNvSpPr/>
          <p:nvPr/>
        </p:nvSpPr>
        <p:spPr>
          <a:xfrm>
            <a:off x="2698956" y="1534333"/>
            <a:ext cx="1740310" cy="1894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B2651-305D-6DAC-79BD-14F0240AAE19}"/>
              </a:ext>
            </a:extLst>
          </p:cNvPr>
          <p:cNvSpPr txBox="1"/>
          <p:nvPr/>
        </p:nvSpPr>
        <p:spPr>
          <a:xfrm>
            <a:off x="73851" y="2260417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상장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9BDE8-B353-0450-2762-45CE5B478775}"/>
              </a:ext>
            </a:extLst>
          </p:cNvPr>
          <p:cNvSpPr txBox="1"/>
          <p:nvPr/>
        </p:nvSpPr>
        <p:spPr>
          <a:xfrm>
            <a:off x="2397897" y="2260417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상장</a:t>
            </a:r>
          </a:p>
        </p:txBody>
      </p:sp>
    </p:spTree>
    <p:extLst>
      <p:ext uri="{BB962C8B-B14F-4D97-AF65-F5344CB8AC3E}">
        <p14:creationId xmlns:p14="http://schemas.microsoft.com/office/powerpoint/2010/main" val="11904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51241-79D0-D97C-F367-77B79E68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B0C098-2345-4B40-E438-02A1EC967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0CF54-4223-34E5-2911-C6DDBADD2DA4}"/>
              </a:ext>
            </a:extLst>
          </p:cNvPr>
          <p:cNvSpPr txBox="1"/>
          <p:nvPr/>
        </p:nvSpPr>
        <p:spPr>
          <a:xfrm>
            <a:off x="5122606" y="3136612"/>
            <a:ext cx="194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병실</a:t>
            </a:r>
          </a:p>
        </p:txBody>
      </p:sp>
    </p:spTree>
    <p:extLst>
      <p:ext uri="{BB962C8B-B14F-4D97-AF65-F5344CB8AC3E}">
        <p14:creationId xmlns:p14="http://schemas.microsoft.com/office/powerpoint/2010/main" val="80356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FDA6-75F9-A324-C070-63BD3807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8EA1-B68E-CB37-96A8-27FBA6F324B2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11704-5CE7-1C52-9552-1FD8EE56BEF9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병실 배경 레퍼런스 이미지</a:t>
            </a:r>
          </a:p>
        </p:txBody>
      </p:sp>
      <p:pic>
        <p:nvPicPr>
          <p:cNvPr id="3074" name="Picture 2" descr="병원 병실에 대한 이미지 결과">
            <a:extLst>
              <a:ext uri="{FF2B5EF4-FFF2-40B4-BE49-F238E27FC236}">
                <a16:creationId xmlns:a16="http://schemas.microsoft.com/office/drawing/2014/main" id="{CD509D64-9AD1-F165-E6BF-602EFCB6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5" y="1282187"/>
            <a:ext cx="4190232" cy="334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병원 복도와 6인실 병실 (+2인실)">
            <a:extLst>
              <a:ext uri="{FF2B5EF4-FFF2-40B4-BE49-F238E27FC236}">
                <a16:creationId xmlns:a16="http://schemas.microsoft.com/office/drawing/2014/main" id="{5382F05B-42C7-CB1F-1385-DB0A78FD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20" y="1282187"/>
            <a:ext cx="4982031" cy="298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부천세종병원, 전체 병동 리모델링 공사 완료">
            <a:extLst>
              <a:ext uri="{FF2B5EF4-FFF2-40B4-BE49-F238E27FC236}">
                <a16:creationId xmlns:a16="http://schemas.microsoft.com/office/drawing/2014/main" id="{0CDCD374-1A32-A824-64E2-1A70D1CF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20" y="4327117"/>
            <a:ext cx="3803240" cy="25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9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552D3-437B-4447-D4F6-0A89E4AC5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8BE519-33E7-8AD9-01C7-8F5D7249EE99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3272C-5EE0-6501-0893-AA116288AD2E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병실 정면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037E64-8C25-B918-2EE1-3C049DF31D87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631B13-A428-4B88-BDB4-C367E6D72835}"/>
              </a:ext>
            </a:extLst>
          </p:cNvPr>
          <p:cNvSpPr/>
          <p:nvPr/>
        </p:nvSpPr>
        <p:spPr>
          <a:xfrm>
            <a:off x="7735528" y="2355302"/>
            <a:ext cx="4365522" cy="2260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A4C386-5CF3-9645-C084-6825E89A7A69}"/>
              </a:ext>
            </a:extLst>
          </p:cNvPr>
          <p:cNvSpPr/>
          <p:nvPr/>
        </p:nvSpPr>
        <p:spPr>
          <a:xfrm>
            <a:off x="189271" y="2330747"/>
            <a:ext cx="4365522" cy="2260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EA2863-C3AE-94CE-94B4-5A6449AD2A44}"/>
              </a:ext>
            </a:extLst>
          </p:cNvPr>
          <p:cNvSpPr/>
          <p:nvPr/>
        </p:nvSpPr>
        <p:spPr>
          <a:xfrm>
            <a:off x="3913239" y="1455676"/>
            <a:ext cx="4365522" cy="2260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F7799-3D20-6F7C-E1F4-B88EC75B081F}"/>
              </a:ext>
            </a:extLst>
          </p:cNvPr>
          <p:cNvSpPr txBox="1"/>
          <p:nvPr/>
        </p:nvSpPr>
        <p:spPr>
          <a:xfrm>
            <a:off x="4924786" y="2355302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TV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2848C1-AE3C-66C5-844B-EE1EFBCC95ED}"/>
              </a:ext>
            </a:extLst>
          </p:cNvPr>
          <p:cNvSpPr/>
          <p:nvPr/>
        </p:nvSpPr>
        <p:spPr>
          <a:xfrm>
            <a:off x="4640826" y="4355690"/>
            <a:ext cx="2910347" cy="25023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4658D-4D67-9507-4F91-BB804E645238}"/>
              </a:ext>
            </a:extLst>
          </p:cNvPr>
          <p:cNvSpPr txBox="1"/>
          <p:nvPr/>
        </p:nvSpPr>
        <p:spPr>
          <a:xfrm>
            <a:off x="4924785" y="5376012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6725F-EA9D-CB01-3FD8-1CAE0406A66A}"/>
              </a:ext>
            </a:extLst>
          </p:cNvPr>
          <p:cNvSpPr txBox="1"/>
          <p:nvPr/>
        </p:nvSpPr>
        <p:spPr>
          <a:xfrm>
            <a:off x="1084169" y="3230373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창문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37079-1702-BFA2-915D-68A1E1128226}"/>
              </a:ext>
            </a:extLst>
          </p:cNvPr>
          <p:cNvSpPr txBox="1"/>
          <p:nvPr/>
        </p:nvSpPr>
        <p:spPr>
          <a:xfrm>
            <a:off x="9018692" y="3281968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창문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5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93FFB-116A-E738-156F-17CE3CDF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C2181D-ABA5-FD14-74AF-C4C145D6685C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AD0E-DF6A-6D70-9571-2D2CAB1898E1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병실 좌측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D56B-11E3-C08B-947A-F2DBDA9BE159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556E6C-AA4E-2C4A-0334-D95E01D57D5E}"/>
              </a:ext>
            </a:extLst>
          </p:cNvPr>
          <p:cNvSpPr/>
          <p:nvPr/>
        </p:nvSpPr>
        <p:spPr>
          <a:xfrm>
            <a:off x="763174" y="5024285"/>
            <a:ext cx="2926272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7BD5D-C0D8-F6AC-9FA7-BD90834DAE0D}"/>
              </a:ext>
            </a:extLst>
          </p:cNvPr>
          <p:cNvSpPr txBox="1"/>
          <p:nvPr/>
        </p:nvSpPr>
        <p:spPr>
          <a:xfrm>
            <a:off x="1078502" y="560684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침대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EB235F-ABD8-C7C3-1DA1-615224095702}"/>
              </a:ext>
            </a:extLst>
          </p:cNvPr>
          <p:cNvSpPr/>
          <p:nvPr/>
        </p:nvSpPr>
        <p:spPr>
          <a:xfrm>
            <a:off x="358876" y="934065"/>
            <a:ext cx="5628969" cy="604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EC6F7-ED5F-1C87-C2B2-D99C70D649EC}"/>
              </a:ext>
            </a:extLst>
          </p:cNvPr>
          <p:cNvSpPr txBox="1"/>
          <p:nvPr/>
        </p:nvSpPr>
        <p:spPr>
          <a:xfrm>
            <a:off x="2002146" y="1005263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커튼</a:t>
            </a:r>
            <a:endParaRPr lang="ko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67E98-D84F-F0FB-58F4-C544764F7EA5}"/>
              </a:ext>
            </a:extLst>
          </p:cNvPr>
          <p:cNvSpPr/>
          <p:nvPr/>
        </p:nvSpPr>
        <p:spPr>
          <a:xfrm>
            <a:off x="6592529" y="5024284"/>
            <a:ext cx="2926272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21174-9209-741E-D058-D1C961FDA36B}"/>
              </a:ext>
            </a:extLst>
          </p:cNvPr>
          <p:cNvSpPr txBox="1"/>
          <p:nvPr/>
        </p:nvSpPr>
        <p:spPr>
          <a:xfrm>
            <a:off x="6884451" y="560684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침대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282FB-127C-FB00-D7C8-AB51C38114D3}"/>
              </a:ext>
            </a:extLst>
          </p:cNvPr>
          <p:cNvSpPr/>
          <p:nvPr/>
        </p:nvSpPr>
        <p:spPr>
          <a:xfrm>
            <a:off x="4004774" y="5017942"/>
            <a:ext cx="1904414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9995-3D76-7C8E-72D3-71CD9A0AA938}"/>
              </a:ext>
            </a:extLst>
          </p:cNvPr>
          <p:cNvSpPr/>
          <p:nvPr/>
        </p:nvSpPr>
        <p:spPr>
          <a:xfrm>
            <a:off x="6204155" y="934065"/>
            <a:ext cx="5628969" cy="604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6CC7F-8A45-4F82-5D29-2911D8F9A5AE}"/>
              </a:ext>
            </a:extLst>
          </p:cNvPr>
          <p:cNvSpPr txBox="1"/>
          <p:nvPr/>
        </p:nvSpPr>
        <p:spPr>
          <a:xfrm>
            <a:off x="7847425" y="1005263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커튼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C1A4D-3B01-BEE5-0176-EC82793A94F8}"/>
              </a:ext>
            </a:extLst>
          </p:cNvPr>
          <p:cNvSpPr txBox="1"/>
          <p:nvPr/>
        </p:nvSpPr>
        <p:spPr>
          <a:xfrm>
            <a:off x="3785767" y="562190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E0F480-5AA5-97A0-8D19-31332E1927F5}"/>
              </a:ext>
            </a:extLst>
          </p:cNvPr>
          <p:cNvSpPr/>
          <p:nvPr/>
        </p:nvSpPr>
        <p:spPr>
          <a:xfrm>
            <a:off x="9898279" y="5017942"/>
            <a:ext cx="1904414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D493A-FB44-BB22-6076-2E48CE848E45}"/>
              </a:ext>
            </a:extLst>
          </p:cNvPr>
          <p:cNvSpPr txBox="1"/>
          <p:nvPr/>
        </p:nvSpPr>
        <p:spPr>
          <a:xfrm>
            <a:off x="9679272" y="562190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20DBE2-23C7-4F80-CABD-25506CE2DE63}"/>
              </a:ext>
            </a:extLst>
          </p:cNvPr>
          <p:cNvSpPr/>
          <p:nvPr/>
        </p:nvSpPr>
        <p:spPr>
          <a:xfrm>
            <a:off x="3510593" y="3429000"/>
            <a:ext cx="667420" cy="343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15A42-4009-3FB6-CB7F-48BA944FE16B}"/>
              </a:ext>
            </a:extLst>
          </p:cNvPr>
          <p:cNvSpPr txBox="1"/>
          <p:nvPr/>
        </p:nvSpPr>
        <p:spPr>
          <a:xfrm>
            <a:off x="3330824" y="4905847"/>
            <a:ext cx="103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링거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스탠드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DA9BF4-89F4-932A-AFB1-3AD9519505E9}"/>
              </a:ext>
            </a:extLst>
          </p:cNvPr>
          <p:cNvSpPr/>
          <p:nvPr/>
        </p:nvSpPr>
        <p:spPr>
          <a:xfrm>
            <a:off x="9322886" y="3419485"/>
            <a:ext cx="667420" cy="343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2CD3C4-698B-1E96-F3E8-A8C9F5D4E42D}"/>
              </a:ext>
            </a:extLst>
          </p:cNvPr>
          <p:cNvSpPr txBox="1"/>
          <p:nvPr/>
        </p:nvSpPr>
        <p:spPr>
          <a:xfrm>
            <a:off x="9143117" y="4896332"/>
            <a:ext cx="103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링거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스탠드</a:t>
            </a:r>
          </a:p>
        </p:txBody>
      </p:sp>
    </p:spTree>
    <p:extLst>
      <p:ext uri="{BB962C8B-B14F-4D97-AF65-F5344CB8AC3E}">
        <p14:creationId xmlns:p14="http://schemas.microsoft.com/office/powerpoint/2010/main" val="338087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DBFBC-92F7-6564-5A2C-EF5952578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9FFE9D-1E7F-B5A5-7F39-37AAE4275BE5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889E7-2A18-448A-8789-93C8B4FA02C4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병실 우측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D3D16-EACD-5E45-BAFF-57A51307FE7D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C9E31B-5210-7A57-80C0-50C4D102B0F3}"/>
              </a:ext>
            </a:extLst>
          </p:cNvPr>
          <p:cNvSpPr/>
          <p:nvPr/>
        </p:nvSpPr>
        <p:spPr>
          <a:xfrm>
            <a:off x="763174" y="5024285"/>
            <a:ext cx="2926272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FD2FA-145C-BDCA-4592-D9EAFC5FCA0B}"/>
              </a:ext>
            </a:extLst>
          </p:cNvPr>
          <p:cNvSpPr txBox="1"/>
          <p:nvPr/>
        </p:nvSpPr>
        <p:spPr>
          <a:xfrm>
            <a:off x="1078502" y="560684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침대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03408-D029-6CE2-D09D-6566D3B40B91}"/>
              </a:ext>
            </a:extLst>
          </p:cNvPr>
          <p:cNvSpPr/>
          <p:nvPr/>
        </p:nvSpPr>
        <p:spPr>
          <a:xfrm>
            <a:off x="358876" y="934065"/>
            <a:ext cx="5628969" cy="604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29521-DBDF-4B1B-384B-31686D6805CA}"/>
              </a:ext>
            </a:extLst>
          </p:cNvPr>
          <p:cNvSpPr txBox="1"/>
          <p:nvPr/>
        </p:nvSpPr>
        <p:spPr>
          <a:xfrm>
            <a:off x="2002146" y="1005263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커튼</a:t>
            </a:r>
            <a:endParaRPr lang="ko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17E086-21DF-E2A4-8A32-2BC951044814}"/>
              </a:ext>
            </a:extLst>
          </p:cNvPr>
          <p:cNvSpPr/>
          <p:nvPr/>
        </p:nvSpPr>
        <p:spPr>
          <a:xfrm>
            <a:off x="6592529" y="5024284"/>
            <a:ext cx="2926272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C6D88-5432-4358-4279-52D358FDCCBE}"/>
              </a:ext>
            </a:extLst>
          </p:cNvPr>
          <p:cNvSpPr txBox="1"/>
          <p:nvPr/>
        </p:nvSpPr>
        <p:spPr>
          <a:xfrm>
            <a:off x="6884451" y="560684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침대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6D7405-089B-35BA-D12E-67DD24D68558}"/>
              </a:ext>
            </a:extLst>
          </p:cNvPr>
          <p:cNvSpPr/>
          <p:nvPr/>
        </p:nvSpPr>
        <p:spPr>
          <a:xfrm>
            <a:off x="4004774" y="5017942"/>
            <a:ext cx="1904414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5B384C-4655-CDF5-B087-574B86C83E85}"/>
              </a:ext>
            </a:extLst>
          </p:cNvPr>
          <p:cNvSpPr/>
          <p:nvPr/>
        </p:nvSpPr>
        <p:spPr>
          <a:xfrm>
            <a:off x="6204155" y="934065"/>
            <a:ext cx="5628969" cy="604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D850A-53B4-F608-6BE2-61998D37F2B0}"/>
              </a:ext>
            </a:extLst>
          </p:cNvPr>
          <p:cNvSpPr txBox="1"/>
          <p:nvPr/>
        </p:nvSpPr>
        <p:spPr>
          <a:xfrm>
            <a:off x="7847425" y="1005263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커튼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7B99A-7920-41F3-76C8-672977AA96A0}"/>
              </a:ext>
            </a:extLst>
          </p:cNvPr>
          <p:cNvSpPr txBox="1"/>
          <p:nvPr/>
        </p:nvSpPr>
        <p:spPr>
          <a:xfrm>
            <a:off x="3785767" y="562190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808D6B-8CE4-A778-8A82-5CE8EC9AB78F}"/>
              </a:ext>
            </a:extLst>
          </p:cNvPr>
          <p:cNvSpPr/>
          <p:nvPr/>
        </p:nvSpPr>
        <p:spPr>
          <a:xfrm>
            <a:off x="9898279" y="5017942"/>
            <a:ext cx="1904414" cy="183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18D10-E790-E28E-662F-3774B85A1132}"/>
              </a:ext>
            </a:extLst>
          </p:cNvPr>
          <p:cNvSpPr txBox="1"/>
          <p:nvPr/>
        </p:nvSpPr>
        <p:spPr>
          <a:xfrm>
            <a:off x="9679272" y="5621904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96647-FCAE-30AF-256E-C6E26CC95FC2}"/>
              </a:ext>
            </a:extLst>
          </p:cNvPr>
          <p:cNvSpPr/>
          <p:nvPr/>
        </p:nvSpPr>
        <p:spPr>
          <a:xfrm>
            <a:off x="4664883" y="3896032"/>
            <a:ext cx="584194" cy="1121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B6EEB-9231-F6C4-E0D7-7F718CB731ED}"/>
              </a:ext>
            </a:extLst>
          </p:cNvPr>
          <p:cNvSpPr txBox="1"/>
          <p:nvPr/>
        </p:nvSpPr>
        <p:spPr>
          <a:xfrm>
            <a:off x="4440693" y="4226155"/>
            <a:ext cx="103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꽃병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E78667-A292-FC6E-484F-AE4A9395911A}"/>
              </a:ext>
            </a:extLst>
          </p:cNvPr>
          <p:cNvSpPr/>
          <p:nvPr/>
        </p:nvSpPr>
        <p:spPr>
          <a:xfrm>
            <a:off x="3510593" y="3429000"/>
            <a:ext cx="667420" cy="343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721391-27D6-AD79-ADA6-647F01B0C9BE}"/>
              </a:ext>
            </a:extLst>
          </p:cNvPr>
          <p:cNvSpPr txBox="1"/>
          <p:nvPr/>
        </p:nvSpPr>
        <p:spPr>
          <a:xfrm>
            <a:off x="3330824" y="4905847"/>
            <a:ext cx="103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링거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스탠드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ADCCD3-01EE-C273-809A-1924FA9F459F}"/>
              </a:ext>
            </a:extLst>
          </p:cNvPr>
          <p:cNvSpPr/>
          <p:nvPr/>
        </p:nvSpPr>
        <p:spPr>
          <a:xfrm>
            <a:off x="9301757" y="3419485"/>
            <a:ext cx="667420" cy="343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DD577-DE86-0F4A-2156-697C216CCA67}"/>
              </a:ext>
            </a:extLst>
          </p:cNvPr>
          <p:cNvSpPr txBox="1"/>
          <p:nvPr/>
        </p:nvSpPr>
        <p:spPr>
          <a:xfrm>
            <a:off x="9121988" y="4896332"/>
            <a:ext cx="103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링거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스탠드</a:t>
            </a:r>
          </a:p>
        </p:txBody>
      </p:sp>
    </p:spTree>
    <p:extLst>
      <p:ext uri="{BB962C8B-B14F-4D97-AF65-F5344CB8AC3E}">
        <p14:creationId xmlns:p14="http://schemas.microsoft.com/office/powerpoint/2010/main" val="232799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86DC-4CCC-B6EA-E3D3-B27B6064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6B5DB0-8752-1A2A-BB35-BF0B5D3FA3F8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117A7-1C4A-5E84-B7E5-E7702F6556AB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병실 후방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C82AD-685D-E968-51E3-5F98058DEEFF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9AD0A7-3F8D-7554-5CE3-A1ADB531FB9B}"/>
              </a:ext>
            </a:extLst>
          </p:cNvPr>
          <p:cNvSpPr/>
          <p:nvPr/>
        </p:nvSpPr>
        <p:spPr>
          <a:xfrm>
            <a:off x="4857135" y="3047999"/>
            <a:ext cx="2477730" cy="3810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B84CF-AF71-8190-442F-1B3E242CD839}"/>
              </a:ext>
            </a:extLst>
          </p:cNvPr>
          <p:cNvSpPr txBox="1"/>
          <p:nvPr/>
        </p:nvSpPr>
        <p:spPr>
          <a:xfrm>
            <a:off x="5132438" y="4031226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들어오는 문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01FA12A-9F43-CB10-0C33-F12BD8E232DE}"/>
              </a:ext>
            </a:extLst>
          </p:cNvPr>
          <p:cNvSpPr/>
          <p:nvPr/>
        </p:nvSpPr>
        <p:spPr>
          <a:xfrm>
            <a:off x="5402826" y="1361768"/>
            <a:ext cx="1386348" cy="125852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6E8A-2E30-00D2-5CAF-5D760AD817A4}"/>
              </a:ext>
            </a:extLst>
          </p:cNvPr>
          <p:cNvSpPr txBox="1"/>
          <p:nvPr/>
        </p:nvSpPr>
        <p:spPr>
          <a:xfrm>
            <a:off x="5132438" y="1736297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시계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224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D896-22E1-8BBE-8057-34E7B6A9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F3293-BCE9-D96C-D9EB-80C0457906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FDF85-6A4F-F403-9EBD-BE223A39E7DE}"/>
              </a:ext>
            </a:extLst>
          </p:cNvPr>
          <p:cNvSpPr txBox="1"/>
          <p:nvPr/>
        </p:nvSpPr>
        <p:spPr>
          <a:xfrm>
            <a:off x="5122606" y="3136612"/>
            <a:ext cx="194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휴게실</a:t>
            </a:r>
          </a:p>
        </p:txBody>
      </p:sp>
    </p:spTree>
    <p:extLst>
      <p:ext uri="{BB962C8B-B14F-4D97-AF65-F5344CB8AC3E}">
        <p14:creationId xmlns:p14="http://schemas.microsoft.com/office/powerpoint/2010/main" val="202153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D14D1-79A3-F725-9481-89B2AB10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고대구로병원 행정동 , 병원장님 집무실 사무공간 인테리어 - 디자인인퍼 : 네이버 블로그">
            <a:extLst>
              <a:ext uri="{FF2B5EF4-FFF2-40B4-BE49-F238E27FC236}">
                <a16:creationId xmlns:a16="http://schemas.microsoft.com/office/drawing/2014/main" id="{E1697417-1953-BB08-31AE-4AEA7AFA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776"/>
            <a:ext cx="6205655" cy="4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C2679B-45EE-3D0D-F207-ACBBA97E78A1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A6398-C4F2-7C02-97C2-3151ED518FFB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집무실 배경 레퍼런스 이미지</a:t>
            </a:r>
          </a:p>
        </p:txBody>
      </p:sp>
      <p:pic>
        <p:nvPicPr>
          <p:cNvPr id="1028" name="Picture 4" descr="办公区展示 - 厂区展示 - 无锡旭正智能装备有限公司">
            <a:extLst>
              <a:ext uri="{FF2B5EF4-FFF2-40B4-BE49-F238E27FC236}">
                <a16:creationId xmlns:a16="http://schemas.microsoft.com/office/drawing/2014/main" id="{93A76F4A-9EA1-331D-B470-CB86ACBD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69" y="870776"/>
            <a:ext cx="5498682" cy="4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B5B9-3229-EC63-E4CC-870C2427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60FE92-EA12-6205-CEA2-9C026A0D1FBF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360EB-E4B4-B868-9A58-F112D10474E0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휴게실 배경 레퍼런스 이미지</a:t>
            </a:r>
          </a:p>
        </p:txBody>
      </p:sp>
      <p:pic>
        <p:nvPicPr>
          <p:cNvPr id="2050" name="Picture 2" descr="휴게실 – 탑요양병원">
            <a:extLst>
              <a:ext uri="{FF2B5EF4-FFF2-40B4-BE49-F238E27FC236}">
                <a16:creationId xmlns:a16="http://schemas.microsoft.com/office/drawing/2014/main" id="{C83D1191-AC19-EED6-CD0A-00FC7F5D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870776"/>
            <a:ext cx="4231237" cy="317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휴게실 – 노블레스요양병원">
            <a:extLst>
              <a:ext uri="{FF2B5EF4-FFF2-40B4-BE49-F238E27FC236}">
                <a16:creationId xmlns:a16="http://schemas.microsoft.com/office/drawing/2014/main" id="{02FB5ADA-6B7F-F016-2B3C-00CC035F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870776"/>
            <a:ext cx="4760142" cy="317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창원 양덕동 정형외과 | 서울튼튼정형외과">
            <a:extLst>
              <a:ext uri="{FF2B5EF4-FFF2-40B4-BE49-F238E27FC236}">
                <a16:creationId xmlns:a16="http://schemas.microsoft.com/office/drawing/2014/main" id="{7901FED2-9A57-BFB6-4C69-1E35139A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4138231"/>
            <a:ext cx="4276886" cy="25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병원 휴게실에 대한 이미지 결과">
            <a:extLst>
              <a:ext uri="{FF2B5EF4-FFF2-40B4-BE49-F238E27FC236}">
                <a16:creationId xmlns:a16="http://schemas.microsoft.com/office/drawing/2014/main" id="{B56A21B2-4DC5-74B6-7D3E-5057577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138231"/>
            <a:ext cx="3513189" cy="25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2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35432-5999-4680-8360-55F4D84A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96B46D-C314-D312-89A3-88BB40B9D987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4F56C-6989-4559-55BB-5507619385A7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휴게실 정면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A42CB9-A16B-97EB-39B3-F5FC03AB805B}"/>
              </a:ext>
            </a:extLst>
          </p:cNvPr>
          <p:cNvSpPr/>
          <p:nvPr/>
        </p:nvSpPr>
        <p:spPr>
          <a:xfrm>
            <a:off x="-2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0EEA14-6F1E-6D68-E2E7-5FF15712B72C}"/>
              </a:ext>
            </a:extLst>
          </p:cNvPr>
          <p:cNvSpPr/>
          <p:nvPr/>
        </p:nvSpPr>
        <p:spPr>
          <a:xfrm>
            <a:off x="489020" y="1312528"/>
            <a:ext cx="11213960" cy="22417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2D732-AC72-5742-2C3D-7771DEAED809}"/>
              </a:ext>
            </a:extLst>
          </p:cNvPr>
          <p:cNvSpPr txBox="1"/>
          <p:nvPr/>
        </p:nvSpPr>
        <p:spPr>
          <a:xfrm>
            <a:off x="5132436" y="2237064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창문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455B2-F0AF-CBB6-6F9D-F4DE401623F1}"/>
              </a:ext>
            </a:extLst>
          </p:cNvPr>
          <p:cNvSpPr/>
          <p:nvPr/>
        </p:nvSpPr>
        <p:spPr>
          <a:xfrm>
            <a:off x="1707070" y="4616247"/>
            <a:ext cx="2481472" cy="22417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731E3-C0A5-7D6F-2198-DC1A0AF85EF5}"/>
              </a:ext>
            </a:extLst>
          </p:cNvPr>
          <p:cNvSpPr txBox="1"/>
          <p:nvPr/>
        </p:nvSpPr>
        <p:spPr>
          <a:xfrm>
            <a:off x="1626592" y="5400592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소파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BEB64-A0B9-7642-D210-6A39DE86EC40}"/>
              </a:ext>
            </a:extLst>
          </p:cNvPr>
          <p:cNvSpPr/>
          <p:nvPr/>
        </p:nvSpPr>
        <p:spPr>
          <a:xfrm>
            <a:off x="7929717" y="4709652"/>
            <a:ext cx="2615964" cy="2148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7E331-8AC5-E333-46E5-4B389E8A8699}"/>
              </a:ext>
            </a:extLst>
          </p:cNvPr>
          <p:cNvSpPr txBox="1"/>
          <p:nvPr/>
        </p:nvSpPr>
        <p:spPr>
          <a:xfrm>
            <a:off x="7909988" y="5504281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소파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7189B7-61C2-0BB8-54D1-417981B20968}"/>
              </a:ext>
            </a:extLst>
          </p:cNvPr>
          <p:cNvSpPr/>
          <p:nvPr/>
        </p:nvSpPr>
        <p:spPr>
          <a:xfrm>
            <a:off x="4892136" y="5240594"/>
            <a:ext cx="2481472" cy="16174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DA187-B37F-91FA-21AE-158B35E357B1}"/>
              </a:ext>
            </a:extLst>
          </p:cNvPr>
          <p:cNvSpPr txBox="1"/>
          <p:nvPr/>
        </p:nvSpPr>
        <p:spPr>
          <a:xfrm>
            <a:off x="4778153" y="5751869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유리 식탁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9C8882-8CE3-1BA5-D190-7486CAD375B2}"/>
              </a:ext>
            </a:extLst>
          </p:cNvPr>
          <p:cNvSpPr/>
          <p:nvPr/>
        </p:nvSpPr>
        <p:spPr>
          <a:xfrm>
            <a:off x="5053083" y="4915899"/>
            <a:ext cx="1353809" cy="307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3811E-78A9-1B56-BE8E-C10D4071CB94}"/>
              </a:ext>
            </a:extLst>
          </p:cNvPr>
          <p:cNvSpPr txBox="1"/>
          <p:nvPr/>
        </p:nvSpPr>
        <p:spPr>
          <a:xfrm>
            <a:off x="5182355" y="4890928"/>
            <a:ext cx="110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잡지</a:t>
            </a:r>
          </a:p>
        </p:txBody>
      </p:sp>
    </p:spTree>
    <p:extLst>
      <p:ext uri="{BB962C8B-B14F-4D97-AF65-F5344CB8AC3E}">
        <p14:creationId xmlns:p14="http://schemas.microsoft.com/office/powerpoint/2010/main" val="317472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01759-D512-743C-7ADB-6E1FE059F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AF9562-580F-0B47-79C0-4EE2E1CF8BCC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EDE79-4BF8-9052-6285-0BC07C166F1D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휴게실 좌측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015FA2-9902-6678-0112-870EE439A0B1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B90DB4-6CA0-98C1-804D-8A7949244862}"/>
              </a:ext>
            </a:extLst>
          </p:cNvPr>
          <p:cNvSpPr/>
          <p:nvPr/>
        </p:nvSpPr>
        <p:spPr>
          <a:xfrm>
            <a:off x="1707069" y="4404851"/>
            <a:ext cx="8528311" cy="2453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51464-7244-3751-F0CC-67A24831CB2B}"/>
              </a:ext>
            </a:extLst>
          </p:cNvPr>
          <p:cNvSpPr txBox="1"/>
          <p:nvPr/>
        </p:nvSpPr>
        <p:spPr>
          <a:xfrm>
            <a:off x="4778153" y="5400592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소파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9EFECE-78AE-E96E-6E6B-91FE57781A26}"/>
              </a:ext>
            </a:extLst>
          </p:cNvPr>
          <p:cNvSpPr/>
          <p:nvPr/>
        </p:nvSpPr>
        <p:spPr>
          <a:xfrm>
            <a:off x="2036449" y="2021251"/>
            <a:ext cx="3567937" cy="1885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8CA72-4149-EA0F-92B8-163CE73F11C1}"/>
              </a:ext>
            </a:extLst>
          </p:cNvPr>
          <p:cNvSpPr txBox="1"/>
          <p:nvPr/>
        </p:nvSpPr>
        <p:spPr>
          <a:xfrm>
            <a:off x="2502570" y="2733283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tv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5E5F4-DEE8-AF00-5DCB-41E6505CDD57}"/>
              </a:ext>
            </a:extLst>
          </p:cNvPr>
          <p:cNvSpPr/>
          <p:nvPr/>
        </p:nvSpPr>
        <p:spPr>
          <a:xfrm>
            <a:off x="6502782" y="2192594"/>
            <a:ext cx="1822128" cy="1703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058CF-DA46-2614-9680-352EF2F6F5B2}"/>
              </a:ext>
            </a:extLst>
          </p:cNvPr>
          <p:cNvSpPr txBox="1"/>
          <p:nvPr/>
        </p:nvSpPr>
        <p:spPr>
          <a:xfrm>
            <a:off x="6574797" y="2813480"/>
            <a:ext cx="167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달력</a:t>
            </a:r>
          </a:p>
        </p:txBody>
      </p:sp>
    </p:spTree>
    <p:extLst>
      <p:ext uri="{BB962C8B-B14F-4D97-AF65-F5344CB8AC3E}">
        <p14:creationId xmlns:p14="http://schemas.microsoft.com/office/powerpoint/2010/main" val="49542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AA5A4-8014-CEA3-7E87-03C3462A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E509BC-E82F-5362-F221-83BAD34BDA23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3B3FF-6525-945C-D0AC-72AA3CCFE933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휴게실 우측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895E4-234A-C600-5515-33AA3FC0EE43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3EE873-DE70-9189-6C13-9DB2DE4D69DA}"/>
              </a:ext>
            </a:extLst>
          </p:cNvPr>
          <p:cNvSpPr/>
          <p:nvPr/>
        </p:nvSpPr>
        <p:spPr>
          <a:xfrm>
            <a:off x="1707069" y="4404851"/>
            <a:ext cx="8528311" cy="2453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2FA92-2CA4-241D-3198-FBEBB229D675}"/>
              </a:ext>
            </a:extLst>
          </p:cNvPr>
          <p:cNvSpPr txBox="1"/>
          <p:nvPr/>
        </p:nvSpPr>
        <p:spPr>
          <a:xfrm>
            <a:off x="4778153" y="5400592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소파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1FF1B7-9D3F-0069-69DC-88F31F6ED3F8}"/>
              </a:ext>
            </a:extLst>
          </p:cNvPr>
          <p:cNvSpPr/>
          <p:nvPr/>
        </p:nvSpPr>
        <p:spPr>
          <a:xfrm>
            <a:off x="5428579" y="1726592"/>
            <a:ext cx="4275860" cy="2314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AFADC-16D1-FF41-7520-A6E31C16E2A4}"/>
              </a:ext>
            </a:extLst>
          </p:cNvPr>
          <p:cNvSpPr txBox="1"/>
          <p:nvPr/>
        </p:nvSpPr>
        <p:spPr>
          <a:xfrm>
            <a:off x="6248662" y="2652991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519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1F29C-3C4E-8F5D-DB65-A7CEDB18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A3AC7F-DF3B-CD9B-0A19-6E50704223AE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21CB7-E399-B716-4F0A-54C28ECEA797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휴게실 후방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9A30D-4DD1-08CE-70F2-8A52DACBADAF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863552-59CA-A96C-1754-46B769375899}"/>
              </a:ext>
            </a:extLst>
          </p:cNvPr>
          <p:cNvSpPr/>
          <p:nvPr/>
        </p:nvSpPr>
        <p:spPr>
          <a:xfrm>
            <a:off x="4857135" y="3047999"/>
            <a:ext cx="2477730" cy="3810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69957-2B67-09E4-A465-4F709C3BCB13}"/>
              </a:ext>
            </a:extLst>
          </p:cNvPr>
          <p:cNvSpPr txBox="1"/>
          <p:nvPr/>
        </p:nvSpPr>
        <p:spPr>
          <a:xfrm>
            <a:off x="5132438" y="4031226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들어오는 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AC526-5C82-5DDF-5145-F7FC8A17BACB}"/>
              </a:ext>
            </a:extLst>
          </p:cNvPr>
          <p:cNvSpPr/>
          <p:nvPr/>
        </p:nvSpPr>
        <p:spPr>
          <a:xfrm>
            <a:off x="1313779" y="4616247"/>
            <a:ext cx="2481472" cy="22417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9A37F-6585-98EA-B878-E9506E7B7699}"/>
              </a:ext>
            </a:extLst>
          </p:cNvPr>
          <p:cNvSpPr txBox="1"/>
          <p:nvPr/>
        </p:nvSpPr>
        <p:spPr>
          <a:xfrm>
            <a:off x="1233301" y="5400592"/>
            <a:ext cx="26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AEFFEF0-4CD4-00DF-139F-4CB0718E42D9}"/>
              </a:ext>
            </a:extLst>
          </p:cNvPr>
          <p:cNvSpPr/>
          <p:nvPr/>
        </p:nvSpPr>
        <p:spPr>
          <a:xfrm>
            <a:off x="5402826" y="1361768"/>
            <a:ext cx="1386348" cy="125852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0EC62-4D0E-6CF2-A63D-5B52EDDB9F28}"/>
              </a:ext>
            </a:extLst>
          </p:cNvPr>
          <p:cNvSpPr txBox="1"/>
          <p:nvPr/>
        </p:nvSpPr>
        <p:spPr>
          <a:xfrm>
            <a:off x="5132438" y="1736297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시계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193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24FCA-D0CC-27A9-BB33-9A65C4716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886B50-23ED-B0C5-3A20-CB0C7BAA1A63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ACE8-A74A-1788-275B-3D01CF525912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휴게실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탑 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97E9CD-880A-B8BB-BD52-01EB2926B31E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65C1A-56F7-939D-EB18-B7E6937150B9}"/>
              </a:ext>
            </a:extLst>
          </p:cNvPr>
          <p:cNvSpPr/>
          <p:nvPr/>
        </p:nvSpPr>
        <p:spPr>
          <a:xfrm>
            <a:off x="5140831" y="6240026"/>
            <a:ext cx="1910338" cy="6179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33A68-543F-6790-D330-75DE756DF1AA}"/>
              </a:ext>
            </a:extLst>
          </p:cNvPr>
          <p:cNvSpPr txBox="1"/>
          <p:nvPr/>
        </p:nvSpPr>
        <p:spPr>
          <a:xfrm>
            <a:off x="5763269" y="6318180"/>
            <a:ext cx="66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D54C4-F852-1487-79A4-E7BD48952182}"/>
              </a:ext>
            </a:extLst>
          </p:cNvPr>
          <p:cNvSpPr/>
          <p:nvPr/>
        </p:nvSpPr>
        <p:spPr>
          <a:xfrm>
            <a:off x="780422" y="934065"/>
            <a:ext cx="10631156" cy="3448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5AA8B-2ACB-237D-340D-09EE80633FAC}"/>
              </a:ext>
            </a:extLst>
          </p:cNvPr>
          <p:cNvSpPr txBox="1"/>
          <p:nvPr/>
        </p:nvSpPr>
        <p:spPr>
          <a:xfrm>
            <a:off x="5647794" y="957972"/>
            <a:ext cx="89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창문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3CEDF-13E8-636F-D8B4-9E41E6978744}"/>
              </a:ext>
            </a:extLst>
          </p:cNvPr>
          <p:cNvSpPr/>
          <p:nvPr/>
        </p:nvSpPr>
        <p:spPr>
          <a:xfrm>
            <a:off x="3548277" y="2019719"/>
            <a:ext cx="1592554" cy="37415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8A7887-A711-F01B-A2BD-CD735D9C534D}"/>
              </a:ext>
            </a:extLst>
          </p:cNvPr>
          <p:cNvSpPr/>
          <p:nvPr/>
        </p:nvSpPr>
        <p:spPr>
          <a:xfrm>
            <a:off x="6887475" y="2019719"/>
            <a:ext cx="1696671" cy="37415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B697D-1842-7160-B18B-03919EBB739B}"/>
              </a:ext>
            </a:extLst>
          </p:cNvPr>
          <p:cNvSpPr txBox="1"/>
          <p:nvPr/>
        </p:nvSpPr>
        <p:spPr>
          <a:xfrm>
            <a:off x="3668593" y="3732566"/>
            <a:ext cx="135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소파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528B1-BD99-3A9F-0892-A8FC4526A359}"/>
              </a:ext>
            </a:extLst>
          </p:cNvPr>
          <p:cNvSpPr txBox="1"/>
          <p:nvPr/>
        </p:nvSpPr>
        <p:spPr>
          <a:xfrm>
            <a:off x="7051169" y="3732566"/>
            <a:ext cx="135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소파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7AE863-872F-DC08-06A1-5DE5C8F18299}"/>
              </a:ext>
            </a:extLst>
          </p:cNvPr>
          <p:cNvSpPr/>
          <p:nvPr/>
        </p:nvSpPr>
        <p:spPr>
          <a:xfrm>
            <a:off x="5412381" y="2166324"/>
            <a:ext cx="1203545" cy="34014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5B572-2BC8-262A-7502-D0EEE9629EF3}"/>
              </a:ext>
            </a:extLst>
          </p:cNvPr>
          <p:cNvSpPr txBox="1"/>
          <p:nvPr/>
        </p:nvSpPr>
        <p:spPr>
          <a:xfrm>
            <a:off x="5354498" y="3652967"/>
            <a:ext cx="135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유리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식탁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600FF6-9BD9-F714-6E28-D57402B19787}"/>
              </a:ext>
            </a:extLst>
          </p:cNvPr>
          <p:cNvSpPr/>
          <p:nvPr/>
        </p:nvSpPr>
        <p:spPr>
          <a:xfrm>
            <a:off x="8100000" y="6037399"/>
            <a:ext cx="1521584" cy="820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19A93-1F84-9AFD-F7B8-7EE168CCE3B9}"/>
              </a:ext>
            </a:extLst>
          </p:cNvPr>
          <p:cNvSpPr txBox="1"/>
          <p:nvPr/>
        </p:nvSpPr>
        <p:spPr>
          <a:xfrm>
            <a:off x="8184831" y="6234707"/>
            <a:ext cx="135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8262D5-2BFB-1023-9466-185D372A973C}"/>
              </a:ext>
            </a:extLst>
          </p:cNvPr>
          <p:cNvSpPr/>
          <p:nvPr/>
        </p:nvSpPr>
        <p:spPr>
          <a:xfrm>
            <a:off x="1" y="3982064"/>
            <a:ext cx="275302" cy="1585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86827-5C87-2A78-8811-E42F9D893593}"/>
              </a:ext>
            </a:extLst>
          </p:cNvPr>
          <p:cNvSpPr txBox="1"/>
          <p:nvPr/>
        </p:nvSpPr>
        <p:spPr>
          <a:xfrm>
            <a:off x="-117154" y="4435257"/>
            <a:ext cx="46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</a:t>
            </a:r>
          </a:p>
          <a:p>
            <a:pPr algn="ctr"/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23435B-85F4-CE75-ACB3-5884FE3B7F77}"/>
              </a:ext>
            </a:extLst>
          </p:cNvPr>
          <p:cNvSpPr/>
          <p:nvPr/>
        </p:nvSpPr>
        <p:spPr>
          <a:xfrm>
            <a:off x="4431" y="2875936"/>
            <a:ext cx="270872" cy="8566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5E1F2-C9FE-18F8-CA27-3621AC6A667B}"/>
              </a:ext>
            </a:extLst>
          </p:cNvPr>
          <p:cNvSpPr txBox="1"/>
          <p:nvPr/>
        </p:nvSpPr>
        <p:spPr>
          <a:xfrm>
            <a:off x="-95865" y="2981085"/>
            <a:ext cx="46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달</a:t>
            </a:r>
            <a:endParaRPr lang="en-US" altLang="ko-KR" b="1" dirty="0"/>
          </a:p>
          <a:p>
            <a:pPr algn="ctr"/>
            <a:r>
              <a:rPr lang="ko-KR" altLang="en-US" b="1" dirty="0"/>
              <a:t>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38E2C2-F915-2BFD-2449-61EEE637FB79}"/>
              </a:ext>
            </a:extLst>
          </p:cNvPr>
          <p:cNvSpPr/>
          <p:nvPr/>
        </p:nvSpPr>
        <p:spPr>
          <a:xfrm>
            <a:off x="11946194" y="3177475"/>
            <a:ext cx="245806" cy="23902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039BE-B2B3-2DD6-EE47-536F25F1762A}"/>
              </a:ext>
            </a:extLst>
          </p:cNvPr>
          <p:cNvSpPr txBox="1"/>
          <p:nvPr/>
        </p:nvSpPr>
        <p:spPr>
          <a:xfrm>
            <a:off x="11831800" y="3837633"/>
            <a:ext cx="46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</a:t>
            </a:r>
            <a:endParaRPr lang="en-US" altLang="ko-KR" b="1" dirty="0"/>
          </a:p>
          <a:p>
            <a:pPr algn="ctr"/>
            <a:r>
              <a:rPr lang="ko-KR" altLang="en-US" b="1" dirty="0"/>
              <a:t>시</a:t>
            </a:r>
            <a:endParaRPr lang="en-US" altLang="ko-KR" b="1" dirty="0"/>
          </a:p>
          <a:p>
            <a:pPr algn="ctr"/>
            <a:r>
              <a:rPr lang="ko-KR" altLang="en-US" b="1" dirty="0"/>
              <a:t>판</a:t>
            </a:r>
            <a:endParaRPr lang="en-US" altLang="ko-KR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6C8FFD-6549-6199-54D1-318EF3379EAD}"/>
              </a:ext>
            </a:extLst>
          </p:cNvPr>
          <p:cNvSpPr/>
          <p:nvPr/>
        </p:nvSpPr>
        <p:spPr>
          <a:xfrm>
            <a:off x="5292064" y="2962298"/>
            <a:ext cx="453595" cy="770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2C9B-CCC0-C086-D7C4-99A05B3D2DE2}"/>
              </a:ext>
            </a:extLst>
          </p:cNvPr>
          <p:cNvSpPr txBox="1"/>
          <p:nvPr/>
        </p:nvSpPr>
        <p:spPr>
          <a:xfrm>
            <a:off x="5275058" y="3052274"/>
            <a:ext cx="46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잡지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1976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7145B-C73A-0108-E68C-47B5DB48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EF0E01-DDEE-9BA6-3D46-307D0C610A8B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F5C3-C759-3DA5-3DAC-6C7ADE6833BE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집무실 정면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15B77-62E8-F406-9B16-054EF8CEBBF5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2693F5-3730-ABA2-1DF3-BBB2F50B5B57}"/>
              </a:ext>
            </a:extLst>
          </p:cNvPr>
          <p:cNvSpPr/>
          <p:nvPr/>
        </p:nvSpPr>
        <p:spPr>
          <a:xfrm>
            <a:off x="6744929" y="4640826"/>
            <a:ext cx="5260258" cy="2217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C78A8-8329-A5D1-F045-52071E4F19CF}"/>
              </a:ext>
            </a:extLst>
          </p:cNvPr>
          <p:cNvSpPr txBox="1"/>
          <p:nvPr/>
        </p:nvSpPr>
        <p:spPr>
          <a:xfrm>
            <a:off x="8571269" y="5462270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탁자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21737-009F-8DAC-E7B7-65D07B68165F}"/>
              </a:ext>
            </a:extLst>
          </p:cNvPr>
          <p:cNvSpPr/>
          <p:nvPr/>
        </p:nvSpPr>
        <p:spPr>
          <a:xfrm>
            <a:off x="4269661" y="4640826"/>
            <a:ext cx="2475268" cy="2217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28F7F-7D34-A55B-AEB9-AF126A34ED46}"/>
              </a:ext>
            </a:extLst>
          </p:cNvPr>
          <p:cNvSpPr txBox="1"/>
          <p:nvPr/>
        </p:nvSpPr>
        <p:spPr>
          <a:xfrm>
            <a:off x="4589205" y="5518580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9EAD43-5155-D44F-9951-6E99C0E37C96}"/>
              </a:ext>
            </a:extLst>
          </p:cNvPr>
          <p:cNvSpPr/>
          <p:nvPr/>
        </p:nvSpPr>
        <p:spPr>
          <a:xfrm>
            <a:off x="1391267" y="2910348"/>
            <a:ext cx="899649" cy="3947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DAD9DF-3913-3C15-2A6A-58E4ACAFB9A7}"/>
              </a:ext>
            </a:extLst>
          </p:cNvPr>
          <p:cNvSpPr/>
          <p:nvPr/>
        </p:nvSpPr>
        <p:spPr>
          <a:xfrm>
            <a:off x="6363926" y="1697632"/>
            <a:ext cx="3170904" cy="2217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8835E-B18B-E0C2-68A3-C0E22A6CE694}"/>
              </a:ext>
            </a:extLst>
          </p:cNvPr>
          <p:cNvSpPr txBox="1"/>
          <p:nvPr/>
        </p:nvSpPr>
        <p:spPr>
          <a:xfrm>
            <a:off x="877529" y="4449773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옷걸이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87130-3D74-3CDD-0397-D81899EEE937}"/>
              </a:ext>
            </a:extLst>
          </p:cNvPr>
          <p:cNvSpPr txBox="1"/>
          <p:nvPr/>
        </p:nvSpPr>
        <p:spPr>
          <a:xfrm>
            <a:off x="6985816" y="2556613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창문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2602FA-522F-07AD-22A2-D6A9B2DCABC3}"/>
              </a:ext>
            </a:extLst>
          </p:cNvPr>
          <p:cNvSpPr/>
          <p:nvPr/>
        </p:nvSpPr>
        <p:spPr>
          <a:xfrm>
            <a:off x="8035410" y="4216707"/>
            <a:ext cx="2101648" cy="461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9FA9B-02CF-F6EA-F404-A5DDA4AE4CC5}"/>
              </a:ext>
            </a:extLst>
          </p:cNvPr>
          <p:cNvSpPr txBox="1"/>
          <p:nvPr/>
        </p:nvSpPr>
        <p:spPr>
          <a:xfrm>
            <a:off x="8122672" y="4237038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서류 더미들</a:t>
            </a:r>
          </a:p>
        </p:txBody>
      </p:sp>
    </p:spTree>
    <p:extLst>
      <p:ext uri="{BB962C8B-B14F-4D97-AF65-F5344CB8AC3E}">
        <p14:creationId xmlns:p14="http://schemas.microsoft.com/office/powerpoint/2010/main" val="25262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68B89-361E-BFF5-04CE-DD0F81871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FB2BFD-C9CD-2AD8-CE93-BCD6B055E6F2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BC22F-5D3A-C323-A964-86131F7D2584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집무실 좌측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5FAE3-FB16-7625-AEA0-24C631EB69AE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9C6FE6-1439-F615-3AD2-C6E1BB815AB0}"/>
              </a:ext>
            </a:extLst>
          </p:cNvPr>
          <p:cNvSpPr/>
          <p:nvPr/>
        </p:nvSpPr>
        <p:spPr>
          <a:xfrm>
            <a:off x="1017641" y="2123992"/>
            <a:ext cx="4360604" cy="4734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B7B65-F4AB-A5B9-6A13-079DDE72EA13}"/>
              </a:ext>
            </a:extLst>
          </p:cNvPr>
          <p:cNvSpPr txBox="1"/>
          <p:nvPr/>
        </p:nvSpPr>
        <p:spPr>
          <a:xfrm>
            <a:off x="2148347" y="3866986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책장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4AB2BC-364D-B545-8371-6DC6FD995870}"/>
              </a:ext>
            </a:extLst>
          </p:cNvPr>
          <p:cNvSpPr/>
          <p:nvPr/>
        </p:nvSpPr>
        <p:spPr>
          <a:xfrm>
            <a:off x="6508951" y="2123992"/>
            <a:ext cx="1327354" cy="197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398C68-E42B-D24B-A486-41B78B4C29C1}"/>
              </a:ext>
            </a:extLst>
          </p:cNvPr>
          <p:cNvSpPr/>
          <p:nvPr/>
        </p:nvSpPr>
        <p:spPr>
          <a:xfrm>
            <a:off x="8303334" y="2123992"/>
            <a:ext cx="3515040" cy="197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F8BA8-25DC-EB19-851C-D5350CAED6C2}"/>
              </a:ext>
            </a:extLst>
          </p:cNvPr>
          <p:cNvSpPr txBox="1"/>
          <p:nvPr/>
        </p:nvSpPr>
        <p:spPr>
          <a:xfrm>
            <a:off x="6209066" y="2882869"/>
            <a:ext cx="192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액자</a:t>
            </a:r>
            <a:r>
              <a:rPr lang="en-US" altLang="ko-KR" sz="2400" b="1" dirty="0"/>
              <a:t>1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주인공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정면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E5723-A9EF-747D-0F17-19A77A37D480}"/>
              </a:ext>
            </a:extLst>
          </p:cNvPr>
          <p:cNvSpPr txBox="1"/>
          <p:nvPr/>
        </p:nvSpPr>
        <p:spPr>
          <a:xfrm>
            <a:off x="9097292" y="2900075"/>
            <a:ext cx="192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큰 액자</a:t>
            </a:r>
            <a:r>
              <a:rPr lang="en-US" altLang="ko-KR" sz="2400" b="1" dirty="0"/>
              <a:t>2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단체사진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185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E1F7-66DF-FB5A-D7E3-F0FA120E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BF5D53-A4DF-2F25-0535-29CE4D8216F1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5ABBA-4B00-2745-0A26-C48B2E090B1B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집무실 우측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7E9868-4254-AD60-A36F-481A9AAFFCC6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2382B-8CA0-B4C8-6AA2-113833A4609B}"/>
              </a:ext>
            </a:extLst>
          </p:cNvPr>
          <p:cNvSpPr/>
          <p:nvPr/>
        </p:nvSpPr>
        <p:spPr>
          <a:xfrm>
            <a:off x="1270817" y="2199077"/>
            <a:ext cx="3170904" cy="2217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5C2FF-D29B-AD43-6254-E84BDAFB743C}"/>
              </a:ext>
            </a:extLst>
          </p:cNvPr>
          <p:cNvSpPr txBox="1"/>
          <p:nvPr/>
        </p:nvSpPr>
        <p:spPr>
          <a:xfrm>
            <a:off x="1892707" y="3058058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70334C-ACAC-E311-252D-FEE4B07C2293}"/>
              </a:ext>
            </a:extLst>
          </p:cNvPr>
          <p:cNvSpPr/>
          <p:nvPr/>
        </p:nvSpPr>
        <p:spPr>
          <a:xfrm>
            <a:off x="4594126" y="4635910"/>
            <a:ext cx="2475268" cy="2217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DCB7A-C0CA-2620-0D22-E66024303002}"/>
              </a:ext>
            </a:extLst>
          </p:cNvPr>
          <p:cNvSpPr txBox="1"/>
          <p:nvPr/>
        </p:nvSpPr>
        <p:spPr>
          <a:xfrm>
            <a:off x="4913670" y="5513664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C0734-0726-552A-01B8-69A6FFACA08B}"/>
              </a:ext>
            </a:extLst>
          </p:cNvPr>
          <p:cNvSpPr/>
          <p:nvPr/>
        </p:nvSpPr>
        <p:spPr>
          <a:xfrm>
            <a:off x="7069394" y="4640826"/>
            <a:ext cx="2475268" cy="22122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EDFCF-1168-5288-1BEA-9DF7C22DB359}"/>
              </a:ext>
            </a:extLst>
          </p:cNvPr>
          <p:cNvSpPr txBox="1"/>
          <p:nvPr/>
        </p:nvSpPr>
        <p:spPr>
          <a:xfrm>
            <a:off x="7388938" y="5518580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63D9DE-690B-7852-93F1-E83B3F4D2012}"/>
              </a:ext>
            </a:extLst>
          </p:cNvPr>
          <p:cNvSpPr/>
          <p:nvPr/>
        </p:nvSpPr>
        <p:spPr>
          <a:xfrm>
            <a:off x="6140242" y="4165087"/>
            <a:ext cx="2101648" cy="461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9DD11-799F-682C-AB01-BB3E1DF04DCE}"/>
              </a:ext>
            </a:extLst>
          </p:cNvPr>
          <p:cNvSpPr txBox="1"/>
          <p:nvPr/>
        </p:nvSpPr>
        <p:spPr>
          <a:xfrm>
            <a:off x="6227504" y="4185418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서류 더미들</a:t>
            </a:r>
          </a:p>
        </p:txBody>
      </p:sp>
    </p:spTree>
    <p:extLst>
      <p:ext uri="{BB962C8B-B14F-4D97-AF65-F5344CB8AC3E}">
        <p14:creationId xmlns:p14="http://schemas.microsoft.com/office/powerpoint/2010/main" val="70539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D5C85-C456-FFA8-756A-DA42C960A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4D1CFC-40B5-D8F8-1B3F-5F66A4910E69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963F-9BED-4D09-5309-053ADEE1A110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집무실 후방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653298-3A27-82D8-E2D8-0992AD20E216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690888-4835-7CD5-9701-EA22CB835912}"/>
              </a:ext>
            </a:extLst>
          </p:cNvPr>
          <p:cNvSpPr/>
          <p:nvPr/>
        </p:nvSpPr>
        <p:spPr>
          <a:xfrm>
            <a:off x="4857135" y="3047999"/>
            <a:ext cx="2477730" cy="3810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1C70-0238-2A01-034C-F0A77F005C7C}"/>
              </a:ext>
            </a:extLst>
          </p:cNvPr>
          <p:cNvSpPr txBox="1"/>
          <p:nvPr/>
        </p:nvSpPr>
        <p:spPr>
          <a:xfrm>
            <a:off x="5132438" y="4031226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들어오는 문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1AB70A2-B89B-E286-10B0-BA3794C3A7C9}"/>
              </a:ext>
            </a:extLst>
          </p:cNvPr>
          <p:cNvSpPr/>
          <p:nvPr/>
        </p:nvSpPr>
        <p:spPr>
          <a:xfrm>
            <a:off x="5402825" y="1361768"/>
            <a:ext cx="1386348" cy="125852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9A0C3-C554-8553-5A94-817372FAB093}"/>
              </a:ext>
            </a:extLst>
          </p:cNvPr>
          <p:cNvSpPr txBox="1"/>
          <p:nvPr/>
        </p:nvSpPr>
        <p:spPr>
          <a:xfrm>
            <a:off x="5132437" y="1736297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시계</a:t>
            </a:r>
            <a:endParaRPr lang="ko-KR" altLang="en-US" sz="2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13884-0B1B-2600-E89C-203CCEEA9EED}"/>
              </a:ext>
            </a:extLst>
          </p:cNvPr>
          <p:cNvSpPr/>
          <p:nvPr/>
        </p:nvSpPr>
        <p:spPr>
          <a:xfrm>
            <a:off x="501444" y="2256943"/>
            <a:ext cx="3854248" cy="2217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BDEEA-2283-F269-B5B5-56E909C30E00}"/>
              </a:ext>
            </a:extLst>
          </p:cNvPr>
          <p:cNvSpPr txBox="1"/>
          <p:nvPr/>
        </p:nvSpPr>
        <p:spPr>
          <a:xfrm>
            <a:off x="1257354" y="3134697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창문</a:t>
            </a:r>
          </a:p>
        </p:txBody>
      </p:sp>
    </p:spTree>
    <p:extLst>
      <p:ext uri="{BB962C8B-B14F-4D97-AF65-F5344CB8AC3E}">
        <p14:creationId xmlns:p14="http://schemas.microsoft.com/office/powerpoint/2010/main" val="2434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54AE9-5C86-5B12-7041-9FD27D54C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63AEDE-DBB9-C59C-AB44-94812D3A40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8EFA9-7FC3-2F81-7063-F0844527BFEA}"/>
              </a:ext>
            </a:extLst>
          </p:cNvPr>
          <p:cNvSpPr txBox="1"/>
          <p:nvPr/>
        </p:nvSpPr>
        <p:spPr>
          <a:xfrm>
            <a:off x="5122606" y="3136612"/>
            <a:ext cx="194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진료실</a:t>
            </a:r>
          </a:p>
        </p:txBody>
      </p:sp>
    </p:spTree>
    <p:extLst>
      <p:ext uri="{BB962C8B-B14F-4D97-AF65-F5344CB8AC3E}">
        <p14:creationId xmlns:p14="http://schemas.microsoft.com/office/powerpoint/2010/main" val="28085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4CF7-EFCE-ED43-AB44-58C8BBB7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9F1024-E012-C097-025D-7FAA52B91593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46AD-2A55-52B2-5415-47AAC35D7F48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진료실 배경 레퍼런스 이미지</a:t>
            </a:r>
          </a:p>
        </p:txBody>
      </p:sp>
      <p:pic>
        <p:nvPicPr>
          <p:cNvPr id="4098" name="Picture 2" descr="병원 진료실에 대한 이미지 결과">
            <a:extLst>
              <a:ext uri="{FF2B5EF4-FFF2-40B4-BE49-F238E27FC236}">
                <a16:creationId xmlns:a16="http://schemas.microsoft.com/office/drawing/2014/main" id="{77A5CC2B-D5DF-F0BD-B44C-9B133ED2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9" y="870776"/>
            <a:ext cx="5303649" cy="33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병원 진료실에 대한 이미지 결과">
            <a:extLst>
              <a:ext uri="{FF2B5EF4-FFF2-40B4-BE49-F238E27FC236}">
                <a16:creationId xmlns:a16="http://schemas.microsoft.com/office/drawing/2014/main" id="{3348086E-9E2F-B218-A413-BCD94712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29" y="878149"/>
            <a:ext cx="4771202" cy="33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병원 진료실에 대한 이미지 결과">
            <a:extLst>
              <a:ext uri="{FF2B5EF4-FFF2-40B4-BE49-F238E27FC236}">
                <a16:creationId xmlns:a16="http://schemas.microsoft.com/office/drawing/2014/main" id="{2753EF96-1099-F8AB-094D-D331C7CE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9" y="4279555"/>
            <a:ext cx="4586649" cy="25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병원 진료실에 대한 이미지 결과">
            <a:extLst>
              <a:ext uri="{FF2B5EF4-FFF2-40B4-BE49-F238E27FC236}">
                <a16:creationId xmlns:a16="http://schemas.microsoft.com/office/drawing/2014/main" id="{D00A43F5-9B93-0BC2-89ED-85B12DB5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29" y="4281652"/>
            <a:ext cx="3449739" cy="25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2AE8-B4DC-CF8F-D4C0-9B1F0E282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89F2D1-C7B4-7D06-BD85-795C80F033CE}"/>
              </a:ext>
            </a:extLst>
          </p:cNvPr>
          <p:cNvSpPr/>
          <p:nvPr/>
        </p:nvSpPr>
        <p:spPr>
          <a:xfrm>
            <a:off x="0" y="698091"/>
            <a:ext cx="5987845" cy="7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AC16F-6477-681C-1399-5A338ED558AD}"/>
              </a:ext>
            </a:extLst>
          </p:cNvPr>
          <p:cNvSpPr txBox="1"/>
          <p:nvPr/>
        </p:nvSpPr>
        <p:spPr>
          <a:xfrm>
            <a:off x="0" y="203954"/>
            <a:ext cx="4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진료실 정면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B0C1C3-A902-0CC5-47EB-EC27428BB5D5}"/>
              </a:ext>
            </a:extLst>
          </p:cNvPr>
          <p:cNvSpPr/>
          <p:nvPr/>
        </p:nvSpPr>
        <p:spPr>
          <a:xfrm>
            <a:off x="0" y="934065"/>
            <a:ext cx="12192000" cy="59239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EB9147-9745-D1CE-73CD-2A1F547269B3}"/>
              </a:ext>
            </a:extLst>
          </p:cNvPr>
          <p:cNvSpPr/>
          <p:nvPr/>
        </p:nvSpPr>
        <p:spPr>
          <a:xfrm>
            <a:off x="442451" y="1126231"/>
            <a:ext cx="6764593" cy="2157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8D700-C690-B4E8-5BE0-0809413A060C}"/>
              </a:ext>
            </a:extLst>
          </p:cNvPr>
          <p:cNvSpPr txBox="1"/>
          <p:nvPr/>
        </p:nvSpPr>
        <p:spPr>
          <a:xfrm>
            <a:off x="2653533" y="1929411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96DC43-622F-4BEC-76C9-DE5EF2E09B85}"/>
              </a:ext>
            </a:extLst>
          </p:cNvPr>
          <p:cNvSpPr/>
          <p:nvPr/>
        </p:nvSpPr>
        <p:spPr>
          <a:xfrm>
            <a:off x="2946044" y="3803841"/>
            <a:ext cx="1991033" cy="3054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1814AF-7E5C-EC56-546A-0FA16C8A5BDF}"/>
              </a:ext>
            </a:extLst>
          </p:cNvPr>
          <p:cNvSpPr/>
          <p:nvPr/>
        </p:nvSpPr>
        <p:spPr>
          <a:xfrm>
            <a:off x="0" y="4601496"/>
            <a:ext cx="6096000" cy="2256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16CEB-CB16-0222-8F3C-5838AFB9FA30}"/>
              </a:ext>
            </a:extLst>
          </p:cNvPr>
          <p:cNvSpPr txBox="1"/>
          <p:nvPr/>
        </p:nvSpPr>
        <p:spPr>
          <a:xfrm>
            <a:off x="1306622" y="5462270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41166-8F15-0361-365B-D3B74705235F}"/>
              </a:ext>
            </a:extLst>
          </p:cNvPr>
          <p:cNvSpPr txBox="1"/>
          <p:nvPr/>
        </p:nvSpPr>
        <p:spPr>
          <a:xfrm>
            <a:off x="2770347" y="3989438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의자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14B9E9-641A-B748-2D3B-77C68BE0F0FA}"/>
              </a:ext>
            </a:extLst>
          </p:cNvPr>
          <p:cNvSpPr/>
          <p:nvPr/>
        </p:nvSpPr>
        <p:spPr>
          <a:xfrm>
            <a:off x="6607278" y="4945626"/>
            <a:ext cx="1582993" cy="19123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13840-4F06-1AE2-E45D-ABF304FC63C9}"/>
              </a:ext>
            </a:extLst>
          </p:cNvPr>
          <p:cNvSpPr txBox="1"/>
          <p:nvPr/>
        </p:nvSpPr>
        <p:spPr>
          <a:xfrm>
            <a:off x="6227560" y="5729747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의자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9A57F3-0DCA-748C-E4DF-40C9123E450C}"/>
              </a:ext>
            </a:extLst>
          </p:cNvPr>
          <p:cNvSpPr/>
          <p:nvPr/>
        </p:nvSpPr>
        <p:spPr>
          <a:xfrm>
            <a:off x="173345" y="3180577"/>
            <a:ext cx="2480188" cy="1420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53455-BE8D-20B7-9332-1A02D67C43D8}"/>
              </a:ext>
            </a:extLst>
          </p:cNvPr>
          <p:cNvSpPr txBox="1"/>
          <p:nvPr/>
        </p:nvSpPr>
        <p:spPr>
          <a:xfrm>
            <a:off x="190877" y="3667432"/>
            <a:ext cx="23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컴퓨터</a:t>
            </a:r>
          </a:p>
        </p:txBody>
      </p:sp>
    </p:spTree>
    <p:extLst>
      <p:ext uri="{BB962C8B-B14F-4D97-AF65-F5344CB8AC3E}">
        <p14:creationId xmlns:p14="http://schemas.microsoft.com/office/powerpoint/2010/main" val="1428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176</Words>
  <Application>Microsoft Office PowerPoint</Application>
  <PresentationFormat>와이드스크린</PresentationFormat>
  <Paragraphs>114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지훈 강</dc:creator>
  <cp:lastModifiedBy>지훈 강</cp:lastModifiedBy>
  <cp:revision>1</cp:revision>
  <dcterms:created xsi:type="dcterms:W3CDTF">2025-04-10T10:25:00Z</dcterms:created>
  <dcterms:modified xsi:type="dcterms:W3CDTF">2025-04-15T16:15:44Z</dcterms:modified>
</cp:coreProperties>
</file>