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1" r:id="rId2"/>
    <p:sldId id="343" r:id="rId3"/>
    <p:sldId id="344" r:id="rId4"/>
    <p:sldId id="345" r:id="rId5"/>
    <p:sldId id="306" r:id="rId6"/>
    <p:sldId id="309" r:id="rId7"/>
    <p:sldId id="310" r:id="rId8"/>
    <p:sldId id="312" r:id="rId9"/>
    <p:sldId id="35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B96A77-6F61-4415-9542-0564F54706E8}" v="5" dt="2025-05-15T15:25:37.8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윤 양" userId="d90e53d0bc090354" providerId="LiveId" clId="{C9B96A77-6F61-4415-9542-0564F54706E8}"/>
    <pc:docChg chg="addSld delSld modSld">
      <pc:chgData name="승윤 양" userId="d90e53d0bc090354" providerId="LiveId" clId="{C9B96A77-6F61-4415-9542-0564F54706E8}" dt="2025-05-15T15:25:39.317" v="14" actId="47"/>
      <pc:docMkLst>
        <pc:docMk/>
      </pc:docMkLst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3830279516" sldId="296"/>
        </pc:sldMkLst>
      </pc:sldChg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2557062305" sldId="302"/>
        </pc:sldMkLst>
      </pc:sldChg>
      <pc:sldChg chg="add del">
        <pc:chgData name="승윤 양" userId="d90e53d0bc090354" providerId="LiveId" clId="{C9B96A77-6F61-4415-9542-0564F54706E8}" dt="2025-05-15T15:19:13.368" v="11" actId="47"/>
        <pc:sldMkLst>
          <pc:docMk/>
          <pc:sldMk cId="2021486089" sldId="305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1731856483" sldId="306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2310397234" sldId="309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212342298" sldId="310"/>
        </pc:sldMkLst>
      </pc:sldChg>
      <pc:sldChg chg="modSp add del mod">
        <pc:chgData name="승윤 양" userId="d90e53d0bc090354" providerId="LiveId" clId="{C9B96A77-6F61-4415-9542-0564F54706E8}" dt="2025-05-15T15:19:14.419" v="12"/>
        <pc:sldMkLst>
          <pc:docMk/>
          <pc:sldMk cId="208282934" sldId="311"/>
        </pc:sldMkLst>
        <pc:spChg chg="mod">
          <ac:chgData name="승윤 양" userId="d90e53d0bc090354" providerId="LiveId" clId="{C9B96A77-6F61-4415-9542-0564F54706E8}" dt="2025-05-13T18:32:21.918" v="3" actId="20577"/>
          <ac:spMkLst>
            <pc:docMk/>
            <pc:sldMk cId="208282934" sldId="311"/>
            <ac:spMk id="38" creationId="{720B4DD0-C5A4-CD67-6508-4C01940EA9FC}"/>
          </ac:spMkLst>
        </pc:spChg>
        <pc:spChg chg="mod">
          <ac:chgData name="승윤 양" userId="d90e53d0bc090354" providerId="LiveId" clId="{C9B96A77-6F61-4415-9542-0564F54706E8}" dt="2025-05-13T18:32:25.807" v="8" actId="20577"/>
          <ac:spMkLst>
            <pc:docMk/>
            <pc:sldMk cId="208282934" sldId="311"/>
            <ac:spMk id="40" creationId="{C685DACA-983A-5235-B100-EF22C8E0BC2E}"/>
          </ac:spMkLst>
        </pc:spChg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500433460" sldId="312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667540320" sldId="313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3881225558" sldId="343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652816884" sldId="344"/>
        </pc:sldMkLst>
      </pc:sldChg>
      <pc:sldChg chg="add del">
        <pc:chgData name="승윤 양" userId="d90e53d0bc090354" providerId="LiveId" clId="{C9B96A77-6F61-4415-9542-0564F54706E8}" dt="2025-05-15T15:19:14.419" v="12"/>
        <pc:sldMkLst>
          <pc:docMk/>
          <pc:sldMk cId="2083021550" sldId="345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1775189493" sldId="346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1087185737" sldId="347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695388089" sldId="348"/>
        </pc:sldMkLst>
      </pc:sldChg>
      <pc:sldChg chg="add del">
        <pc:chgData name="승윤 양" userId="d90e53d0bc090354" providerId="LiveId" clId="{C9B96A77-6F61-4415-9542-0564F54706E8}" dt="2025-05-15T15:19:10.716" v="10"/>
        <pc:sldMkLst>
          <pc:docMk/>
          <pc:sldMk cId="3520259627" sldId="349"/>
        </pc:sldMkLst>
      </pc:sldChg>
      <pc:sldChg chg="add del">
        <pc:chgData name="승윤 양" userId="d90e53d0bc090354" providerId="LiveId" clId="{C9B96A77-6F61-4415-9542-0564F54706E8}" dt="2025-05-15T15:25:39.317" v="14" actId="47"/>
        <pc:sldMkLst>
          <pc:docMk/>
          <pc:sldMk cId="573625969" sldId="351"/>
        </pc:sldMkLst>
      </pc:sldChg>
      <pc:sldChg chg="add">
        <pc:chgData name="승윤 양" userId="d90e53d0bc090354" providerId="LiveId" clId="{C9B96A77-6F61-4415-9542-0564F54706E8}" dt="2025-05-15T15:25:37.803" v="13"/>
        <pc:sldMkLst>
          <pc:docMk/>
          <pc:sldMk cId="2482613562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73CFD9-3A1D-476C-B13B-B071AEEA5341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7EED01-B269-4E95-B55B-5B171BFEEFC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14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E3254-6104-A0EB-CAC1-E03C420A1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44E76F-31B2-EEE1-46FE-D32F1FCE5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C3B63C-AA17-BFEA-A9A3-486597C3D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EB3F53-EF63-0689-F483-57D1DA2BE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0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99B0-2721-BF3F-1EB9-1BD6F13C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F33334-6172-7D70-7717-4DC2133422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6411E3-1FD1-17F4-6724-F0CA8018E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EDA63C-DB71-A02B-EEFF-3A567F8A92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879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200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ABEC0-8D3A-F64F-68B3-F17D4F1D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7F163-F6D1-F200-B2CB-721F87F4CF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6787D5-48AB-74DB-4605-42B9B66C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876809-6800-ADD5-E5CB-B402DC31F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24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43CF4-1D60-6C5A-74BE-10C64B4F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19629E2-B0A9-3D91-B398-F669AF965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C6BAE1-C318-481B-076A-6A08078ED6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81A4B-F5A0-3BB4-DE13-5B192C7D1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0184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6F63B-8ECC-F2A4-E3A2-1A6A0C359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2805D7-6492-A201-AB98-AF6E4B145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37B020-15A7-00AE-F6EA-C78BCD4FA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896CF8-41BF-2156-6461-46D5EDE3C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1564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4029-6F12-D43E-E9D5-4C890C4C5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E1820B-851B-0A44-634E-9B3DF9EBE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358B8E-EB74-6782-5FAC-360F924E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34CF6-AA3A-E754-7D55-A3F8224DAF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07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653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4C77-7B71-E9A3-9175-68F41997A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1E8671-5D8B-B17C-C91D-61222AD1E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2F2DE30-08D8-1339-BAF5-8E135EA6E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88550B-5226-560D-63F0-1022703B10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437253-0268-4308-8CE8-21868316BA6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09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7FE2A-8C9A-92FF-4A3E-5278018A5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D62486-AB5F-2AF1-4B49-F517B2C0F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3778-9D9A-5149-0131-6F61A54B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A4C3F8-F1B8-3E5E-A0DF-ECE5323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88974-5649-2B6A-02C4-5C9637BDB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51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F022DA-EEEB-4364-79D9-D526489B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F9E43-A6E0-5B4E-04AF-8148F8E81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3F8A94-419E-D5E2-DFB4-99CA7BA5E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CD5B7-B15B-59E1-0AC4-24D85C1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906D25-AD00-E123-8675-DA49449B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53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2024AA-2D8C-52BB-C7B1-11B8E25D0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A70335-4883-BDF0-C975-A9E05495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6C5D4-AEA8-014E-7847-99F949D1C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55609C-F9CB-44F6-F032-D2BF47BA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3D7595-CB77-FFAC-459E-40817E89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23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4B41F-3A0C-38F7-5FBA-E012DC87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6F26A-D1FF-D2D9-4FFA-AD942856D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911598-54D2-DAA5-B464-796E22CB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D73E7D-38B6-3DB3-0A18-E73044A28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7E1CA-7EDE-7406-D3DB-91864CD43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93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D3AB7-8EFD-7E1C-1A65-A6A183CA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7F539-B6DB-7C88-BFDC-ECC80CF3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3893C5-C2B4-2ED9-08E3-64023322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8E753E-0A25-92C6-5406-72EF37A3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D41F7F-6744-70A2-1636-D048C604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98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2CA13-A9A2-6BB3-DA9C-178EAAF4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5844D-8C5B-6343-FDF3-BAFA79FC5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DD2996-8121-C24A-5DF4-61BC8EF45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E81664-ADBD-4B43-EDE9-B7A33B18F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419824-7624-4D8D-69EF-424E7C0E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33D90B-E85C-55F1-0C0F-8F8C4A89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75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C5AAB2-9BC2-6028-930C-073243936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CDEB236-3874-2B07-89AF-F533D0B08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E5D102A-4F04-B7E3-534B-D3F3A5859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9712CD0-0F38-2FE7-31EC-D27EFBEFD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D2B6D1-F8DF-3457-5BE1-28316E0A8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6E32AA-25A8-2353-F2D2-E5C965942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936653-6EC5-0715-4B62-EA28885D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0E6E0A-0838-8811-0924-02FC0080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75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973191-86A3-6F3A-3FA9-A8AA15F3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027271-C47A-1D15-6D19-ED58D9D35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4D3093-6749-6AE4-730B-9F6D53835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040027-E043-AF2C-069F-C02DA88C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0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BAA037-C042-B30C-A299-7238FD302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2F57242-F644-D3B1-D940-2C90DA45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CDC6CE-3F7A-1C59-F84A-C12207B8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260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0E1FD-A74D-D50A-AB0D-9DCA0AE8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D110C-0328-070B-EECD-91F41647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6A2A6B-F752-3116-784C-1112FE3D27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260A3D-9148-B67D-71EB-7E7C25DBD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EBD0B8-0FA4-7F2A-FDE1-158C0D563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8403CC-FCAD-8653-67D3-F2498A533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365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76241-A4EB-FB4F-33FA-15D2D1001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106257-95A0-ACA7-0D95-9102EDD24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8A1EAB-878C-10A0-E998-9FE7B2DC1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3C39CF-C1A0-A2F7-751F-E19AA4BE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80AD33-7CEC-B8DF-05E5-1A82B7C9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85847B-6009-6CF4-2C10-DAD3875FB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395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4E967B-115B-A80C-5FAC-83635FB5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60008-BA84-5BAD-4397-3CDD4A3B0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35C27F-498C-E1CE-7336-3497912C8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F4AFA3-F467-4601-82C5-D5B66EF48030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B9F527-E979-5202-D612-5174A45F2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798FC-2C68-B2D6-041D-D3DAEEEF65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466E0-EC04-4F68-96AE-46CFC14ADE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556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5F1E8-23A9-E592-0CA9-2459FD08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6AD790F5-EFFF-A2AA-4C0E-C1E580203CF9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게임 시작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518032CC-0EC4-7309-64D2-C7F88422DA0D}"/>
              </a:ext>
            </a:extLst>
          </p:cNvPr>
          <p:cNvCxnSpPr>
            <a:cxnSpLocks/>
            <a:stCxn id="39" idx="2"/>
            <a:endCxn id="44" idx="0"/>
          </p:cNvCxnSpPr>
          <p:nvPr/>
        </p:nvCxnSpPr>
        <p:spPr>
          <a:xfrm flipH="1">
            <a:off x="1552348" y="951668"/>
            <a:ext cx="2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AE57AAF-68AA-6C8F-1675-93A14FF627AD}"/>
              </a:ext>
            </a:extLst>
          </p:cNvPr>
          <p:cNvSpPr txBox="1"/>
          <p:nvPr/>
        </p:nvSpPr>
        <p:spPr>
          <a:xfrm>
            <a:off x="284964" y="2783"/>
            <a:ext cx="253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플로우 차트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B60E5D2-60EC-B4F3-A81E-98C221C6E2EE}"/>
              </a:ext>
            </a:extLst>
          </p:cNvPr>
          <p:cNvSpPr/>
          <p:nvPr/>
        </p:nvSpPr>
        <p:spPr>
          <a:xfrm>
            <a:off x="396162" y="288168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도중 </a:t>
            </a:r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로 시간 확인 이후 </a:t>
            </a:r>
            <a:r>
              <a:rPr lang="en-US" altLang="ko-KR" sz="1400" dirty="0">
                <a:solidFill>
                  <a:schemeClr val="tx1"/>
                </a:solidFill>
              </a:rPr>
              <a:t>Line ID=1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74AA99D-C7DA-FE96-775E-3AFD07976213}"/>
              </a:ext>
            </a:extLst>
          </p:cNvPr>
          <p:cNvSpPr/>
          <p:nvPr/>
        </p:nvSpPr>
        <p:spPr>
          <a:xfrm>
            <a:off x="396162" y="207757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C9DE67-E20D-C152-5410-28939EBE0701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>
            <a:off x="1552350" y="255805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083B45C-244D-44B2-FB8B-C408B629B34C}"/>
              </a:ext>
            </a:extLst>
          </p:cNvPr>
          <p:cNvSpPr/>
          <p:nvPr/>
        </p:nvSpPr>
        <p:spPr>
          <a:xfrm>
            <a:off x="396161" y="368578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ID=1</a:t>
            </a:r>
            <a:r>
              <a:rPr lang="ko-KR" altLang="en-US" sz="1400" dirty="0">
                <a:solidFill>
                  <a:schemeClr val="tx1"/>
                </a:solidFill>
              </a:rPr>
              <a:t>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E3CD396-7066-F29A-16C2-19F64BB66D5F}"/>
              </a:ext>
            </a:extLst>
          </p:cNvPr>
          <p:cNvCxnSpPr>
            <a:cxnSpLocks/>
            <a:stCxn id="6" idx="2"/>
            <a:endCxn id="20" idx="0"/>
          </p:cNvCxnSpPr>
          <p:nvPr/>
        </p:nvCxnSpPr>
        <p:spPr>
          <a:xfrm flipH="1">
            <a:off x="1552349" y="3362155"/>
            <a:ext cx="1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순서도: 판단 24">
            <a:extLst>
              <a:ext uri="{FF2B5EF4-FFF2-40B4-BE49-F238E27FC236}">
                <a16:creationId xmlns:a16="http://schemas.microsoft.com/office/drawing/2014/main" id="{B66D40E5-4D58-B1E6-2F78-30F5FA1500C1}"/>
              </a:ext>
            </a:extLst>
          </p:cNvPr>
          <p:cNvSpPr/>
          <p:nvPr/>
        </p:nvSpPr>
        <p:spPr>
          <a:xfrm>
            <a:off x="153591" y="4489893"/>
            <a:ext cx="2797515" cy="750817"/>
          </a:xfrm>
          <a:prstGeom prst="flowChartDecision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진료차트를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가진 상태로 병실로 갔는가</a:t>
            </a:r>
            <a:r>
              <a:rPr lang="en-US" altLang="ko-KR" sz="12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5C9104F-E700-E712-2F60-7EAAF94D30C6}"/>
              </a:ext>
            </a:extLst>
          </p:cNvPr>
          <p:cNvCxnSpPr>
            <a:cxnSpLocks/>
            <a:stCxn id="20" idx="2"/>
            <a:endCxn id="25" idx="0"/>
          </p:cNvCxnSpPr>
          <p:nvPr/>
        </p:nvCxnSpPr>
        <p:spPr>
          <a:xfrm>
            <a:off x="1552349" y="416626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992194-9FC9-E2BE-E964-349A3681B525}"/>
              </a:ext>
            </a:extLst>
          </p:cNvPr>
          <p:cNvSpPr/>
          <p:nvPr/>
        </p:nvSpPr>
        <p:spPr>
          <a:xfrm>
            <a:off x="3912570" y="462506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ID=3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38B27B-6AE4-E177-4D15-61B2B13C8EE0}"/>
              </a:ext>
            </a:extLst>
          </p:cNvPr>
          <p:cNvCxnSpPr>
            <a:cxnSpLocks/>
            <a:stCxn id="25" idx="3"/>
            <a:endCxn id="31" idx="1"/>
          </p:cNvCxnSpPr>
          <p:nvPr/>
        </p:nvCxnSpPr>
        <p:spPr>
          <a:xfrm flipV="1">
            <a:off x="2951106" y="4865301"/>
            <a:ext cx="96146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20B4DD0-C5A4-CD67-6508-4C01940EA9FC}"/>
              </a:ext>
            </a:extLst>
          </p:cNvPr>
          <p:cNvSpPr txBox="1"/>
          <p:nvPr/>
        </p:nvSpPr>
        <p:spPr>
          <a:xfrm>
            <a:off x="3186681" y="4557524"/>
            <a:ext cx="490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YES</a:t>
            </a:r>
            <a:endParaRPr lang="ko-KR" altLang="en-US" sz="1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85DACA-983A-5235-B100-EF22C8E0BC2E}"/>
              </a:ext>
            </a:extLst>
          </p:cNvPr>
          <p:cNvSpPr txBox="1"/>
          <p:nvPr/>
        </p:nvSpPr>
        <p:spPr>
          <a:xfrm>
            <a:off x="1035906" y="5534234"/>
            <a:ext cx="516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NO</a:t>
            </a:r>
            <a:endParaRPr lang="ko-KR" altLang="en-US" sz="14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E8856D8-41E7-5905-D9B2-62657EBFD703}"/>
              </a:ext>
            </a:extLst>
          </p:cNvPr>
          <p:cNvSpPr/>
          <p:nvPr/>
        </p:nvSpPr>
        <p:spPr>
          <a:xfrm>
            <a:off x="396160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시작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42FDBBC-4D9E-24A3-5700-D08459FE0668}"/>
              </a:ext>
            </a:extLst>
          </p:cNvPr>
          <p:cNvCxnSpPr>
            <a:cxnSpLocks/>
            <a:stCxn id="44" idx="2"/>
            <a:endCxn id="7" idx="0"/>
          </p:cNvCxnSpPr>
          <p:nvPr/>
        </p:nvCxnSpPr>
        <p:spPr>
          <a:xfrm>
            <a:off x="1552348" y="1753945"/>
            <a:ext cx="2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7555CB9-1A09-76CF-FDB8-E9C834446484}"/>
              </a:ext>
            </a:extLst>
          </p:cNvPr>
          <p:cNvCxnSpPr>
            <a:cxnSpLocks/>
            <a:stCxn id="31" idx="2"/>
            <a:endCxn id="62" idx="0"/>
          </p:cNvCxnSpPr>
          <p:nvPr/>
        </p:nvCxnSpPr>
        <p:spPr>
          <a:xfrm>
            <a:off x="5068758" y="5105537"/>
            <a:ext cx="0" cy="32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E891F11-DFFE-0287-8462-88FD219247CD}"/>
              </a:ext>
            </a:extLst>
          </p:cNvPr>
          <p:cNvSpPr/>
          <p:nvPr/>
        </p:nvSpPr>
        <p:spPr>
          <a:xfrm>
            <a:off x="3912570" y="542586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진료실로 이동</a:t>
            </a:r>
          </a:p>
        </p:txBody>
      </p:sp>
      <p:cxnSp>
        <p:nvCxnSpPr>
          <p:cNvPr id="1026" name="연결선: 꺾임 1025">
            <a:extLst>
              <a:ext uri="{FF2B5EF4-FFF2-40B4-BE49-F238E27FC236}">
                <a16:creationId xmlns:a16="http://schemas.microsoft.com/office/drawing/2014/main" id="{F847701A-AF32-D8EA-65F4-109F00A84B40}"/>
              </a:ext>
            </a:extLst>
          </p:cNvPr>
          <p:cNvCxnSpPr>
            <a:cxnSpLocks/>
            <a:stCxn id="25" idx="2"/>
            <a:endCxn id="1041" idx="1"/>
          </p:cNvCxnSpPr>
          <p:nvPr/>
        </p:nvCxnSpPr>
        <p:spPr>
          <a:xfrm rot="16200000" flipH="1">
            <a:off x="2119369" y="4673689"/>
            <a:ext cx="1226181" cy="23602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10D6CA41-9BB2-3B8F-AF6E-AE4DECCA9B22}"/>
              </a:ext>
            </a:extLst>
          </p:cNvPr>
          <p:cNvSpPr/>
          <p:nvPr/>
        </p:nvSpPr>
        <p:spPr>
          <a:xfrm>
            <a:off x="3912570" y="622665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ID=2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048" name="직사각형 1047">
            <a:extLst>
              <a:ext uri="{FF2B5EF4-FFF2-40B4-BE49-F238E27FC236}">
                <a16:creationId xmlns:a16="http://schemas.microsoft.com/office/drawing/2014/main" id="{C3B7ECE2-7656-1579-603D-8EEB68522F7D}"/>
              </a:ext>
            </a:extLst>
          </p:cNvPr>
          <p:cNvSpPr/>
          <p:nvPr/>
        </p:nvSpPr>
        <p:spPr>
          <a:xfrm>
            <a:off x="6589834" y="47119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ID=2</a:t>
            </a:r>
            <a:r>
              <a:rPr lang="ko-KR" altLang="en-US" sz="1400" dirty="0">
                <a:solidFill>
                  <a:schemeClr val="tx1"/>
                </a:solidFill>
              </a:rPr>
              <a:t>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1053" name="직사각형 1052">
            <a:extLst>
              <a:ext uri="{FF2B5EF4-FFF2-40B4-BE49-F238E27FC236}">
                <a16:creationId xmlns:a16="http://schemas.microsoft.com/office/drawing/2014/main" id="{B38AF03A-F7E2-719D-057C-D86A67F27550}"/>
              </a:ext>
            </a:extLst>
          </p:cNvPr>
          <p:cNvSpPr/>
          <p:nvPr/>
        </p:nvSpPr>
        <p:spPr>
          <a:xfrm>
            <a:off x="6589834" y="127347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ID=3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sp>
        <p:nvSpPr>
          <p:cNvPr id="1054" name="직사각형 1053">
            <a:extLst>
              <a:ext uri="{FF2B5EF4-FFF2-40B4-BE49-F238E27FC236}">
                <a16:creationId xmlns:a16="http://schemas.microsoft.com/office/drawing/2014/main" id="{707AF3AC-7A8B-4E46-226B-2D5B6F7D2CA7}"/>
              </a:ext>
            </a:extLst>
          </p:cNvPr>
          <p:cNvSpPr/>
          <p:nvPr/>
        </p:nvSpPr>
        <p:spPr>
          <a:xfrm>
            <a:off x="6589834" y="210546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ID=3</a:t>
            </a:r>
            <a:r>
              <a:rPr lang="ko-KR" altLang="en-US" sz="1400" dirty="0">
                <a:solidFill>
                  <a:schemeClr val="tx1"/>
                </a:solidFill>
              </a:rPr>
              <a:t>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 차트 획득</a:t>
            </a:r>
          </a:p>
        </p:txBody>
      </p:sp>
      <p:cxnSp>
        <p:nvCxnSpPr>
          <p:cNvPr id="1059" name="직선 화살표 연결선 1058">
            <a:extLst>
              <a:ext uri="{FF2B5EF4-FFF2-40B4-BE49-F238E27FC236}">
                <a16:creationId xmlns:a16="http://schemas.microsoft.com/office/drawing/2014/main" id="{709E648E-8127-2C0F-EF7B-BD055E59296E}"/>
              </a:ext>
            </a:extLst>
          </p:cNvPr>
          <p:cNvCxnSpPr>
            <a:cxnSpLocks/>
            <a:stCxn id="1048" idx="2"/>
            <a:endCxn id="1053" idx="0"/>
          </p:cNvCxnSpPr>
          <p:nvPr/>
        </p:nvCxnSpPr>
        <p:spPr>
          <a:xfrm>
            <a:off x="7746022" y="951668"/>
            <a:ext cx="0" cy="321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직선 화살표 연결선 1061">
            <a:extLst>
              <a:ext uri="{FF2B5EF4-FFF2-40B4-BE49-F238E27FC236}">
                <a16:creationId xmlns:a16="http://schemas.microsoft.com/office/drawing/2014/main" id="{85AE2E48-9775-716D-92D2-F2FD1AFF0F60}"/>
              </a:ext>
            </a:extLst>
          </p:cNvPr>
          <p:cNvCxnSpPr>
            <a:cxnSpLocks/>
            <a:stCxn id="1053" idx="2"/>
            <a:endCxn id="1054" idx="0"/>
          </p:cNvCxnSpPr>
          <p:nvPr/>
        </p:nvCxnSpPr>
        <p:spPr>
          <a:xfrm>
            <a:off x="7746022" y="1753945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직선 화살표 연결선 1064">
            <a:extLst>
              <a:ext uri="{FF2B5EF4-FFF2-40B4-BE49-F238E27FC236}">
                <a16:creationId xmlns:a16="http://schemas.microsoft.com/office/drawing/2014/main" id="{AC4358CF-B50A-0B81-B351-7046A344F29D}"/>
              </a:ext>
            </a:extLst>
          </p:cNvPr>
          <p:cNvCxnSpPr>
            <a:cxnSpLocks/>
            <a:stCxn id="1054" idx="2"/>
            <a:endCxn id="1067" idx="0"/>
          </p:cNvCxnSpPr>
          <p:nvPr/>
        </p:nvCxnSpPr>
        <p:spPr>
          <a:xfrm>
            <a:off x="7746022" y="2585938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직사각형 1066">
            <a:extLst>
              <a:ext uri="{FF2B5EF4-FFF2-40B4-BE49-F238E27FC236}">
                <a16:creationId xmlns:a16="http://schemas.microsoft.com/office/drawing/2014/main" id="{EC29B8E0-3C74-F730-8DAB-1760F3B47B3C}"/>
              </a:ext>
            </a:extLst>
          </p:cNvPr>
          <p:cNvSpPr/>
          <p:nvPr/>
        </p:nvSpPr>
        <p:spPr>
          <a:xfrm>
            <a:off x="6589834" y="29374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병실로 이동</a:t>
            </a:r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A2D452F6-0C44-5B60-F4A6-1F801982D5C7}"/>
              </a:ext>
            </a:extLst>
          </p:cNvPr>
          <p:cNvSpPr/>
          <p:nvPr/>
        </p:nvSpPr>
        <p:spPr>
          <a:xfrm>
            <a:off x="6589834" y="376945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ID=4</a:t>
            </a:r>
            <a:r>
              <a:rPr lang="ko-KR" altLang="en-US" sz="1400" dirty="0">
                <a:solidFill>
                  <a:schemeClr val="tx1"/>
                </a:solidFill>
              </a:rPr>
              <a:t> 실행</a:t>
            </a:r>
          </a:p>
        </p:txBody>
      </p:sp>
      <p:cxnSp>
        <p:nvCxnSpPr>
          <p:cNvPr id="1070" name="직선 화살표 연결선 1069">
            <a:extLst>
              <a:ext uri="{FF2B5EF4-FFF2-40B4-BE49-F238E27FC236}">
                <a16:creationId xmlns:a16="http://schemas.microsoft.com/office/drawing/2014/main" id="{F6C74E88-01B6-4815-FACE-14D365B88A06}"/>
              </a:ext>
            </a:extLst>
          </p:cNvPr>
          <p:cNvCxnSpPr>
            <a:cxnSpLocks/>
            <a:stCxn id="1067" idx="2"/>
            <a:endCxn id="1069" idx="0"/>
          </p:cNvCxnSpPr>
          <p:nvPr/>
        </p:nvCxnSpPr>
        <p:spPr>
          <a:xfrm>
            <a:off x="7746022" y="3417931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3" name="직사각형 1072">
            <a:extLst>
              <a:ext uri="{FF2B5EF4-FFF2-40B4-BE49-F238E27FC236}">
                <a16:creationId xmlns:a16="http://schemas.microsoft.com/office/drawing/2014/main" id="{28A9B45D-384F-80AD-7022-5F1EEFEECDF5}"/>
              </a:ext>
            </a:extLst>
          </p:cNvPr>
          <p:cNvSpPr/>
          <p:nvPr/>
        </p:nvSpPr>
        <p:spPr>
          <a:xfrm>
            <a:off x="6589834" y="460144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진료차트를 따라 환자를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진료 하는 중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이상한 환자 발견</a:t>
            </a:r>
          </a:p>
        </p:txBody>
      </p:sp>
      <p:cxnSp>
        <p:nvCxnSpPr>
          <p:cNvPr id="1074" name="직선 화살표 연결선 1073">
            <a:extLst>
              <a:ext uri="{FF2B5EF4-FFF2-40B4-BE49-F238E27FC236}">
                <a16:creationId xmlns:a16="http://schemas.microsoft.com/office/drawing/2014/main" id="{E8A81AAC-3A9B-D51D-897D-268D12B91ACC}"/>
              </a:ext>
            </a:extLst>
          </p:cNvPr>
          <p:cNvCxnSpPr>
            <a:cxnSpLocks/>
            <a:stCxn id="1069" idx="2"/>
            <a:endCxn id="1073" idx="0"/>
          </p:cNvCxnSpPr>
          <p:nvPr/>
        </p:nvCxnSpPr>
        <p:spPr>
          <a:xfrm>
            <a:off x="7746022" y="4249924"/>
            <a:ext cx="0" cy="351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5A3B6703-2F72-2756-7425-8EFD7D3CD11E}"/>
              </a:ext>
            </a:extLst>
          </p:cNvPr>
          <p:cNvSpPr/>
          <p:nvPr/>
        </p:nvSpPr>
        <p:spPr>
          <a:xfrm>
            <a:off x="6589833" y="542586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 ID=5</a:t>
            </a:r>
            <a:r>
              <a:rPr lang="ko-KR" altLang="en-US" sz="1400" dirty="0">
                <a:solidFill>
                  <a:schemeClr val="tx1"/>
                </a:solidFill>
              </a:rPr>
              <a:t> 출력</a:t>
            </a:r>
          </a:p>
        </p:txBody>
      </p:sp>
      <p:sp>
        <p:nvSpPr>
          <p:cNvPr id="1086" name="직사각형 1085">
            <a:extLst>
              <a:ext uri="{FF2B5EF4-FFF2-40B4-BE49-F238E27FC236}">
                <a16:creationId xmlns:a16="http://schemas.microsoft.com/office/drawing/2014/main" id="{141DF368-5D16-8B3B-D513-53627B96D409}"/>
              </a:ext>
            </a:extLst>
          </p:cNvPr>
          <p:cNvSpPr/>
          <p:nvPr/>
        </p:nvSpPr>
        <p:spPr>
          <a:xfrm>
            <a:off x="9391302" y="46800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컴퓨터로 치료법에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관한 자세한 정보를 얻음</a:t>
            </a:r>
          </a:p>
        </p:txBody>
      </p:sp>
      <p:sp>
        <p:nvSpPr>
          <p:cNvPr id="1091" name="직사각형 1090">
            <a:extLst>
              <a:ext uri="{FF2B5EF4-FFF2-40B4-BE49-F238E27FC236}">
                <a16:creationId xmlns:a16="http://schemas.microsoft.com/office/drawing/2014/main" id="{FF15F30E-07D2-889C-5C68-96D2E8BFF310}"/>
              </a:ext>
            </a:extLst>
          </p:cNvPr>
          <p:cNvSpPr/>
          <p:nvPr/>
        </p:nvSpPr>
        <p:spPr>
          <a:xfrm>
            <a:off x="9391302" y="126438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ID=4</a:t>
            </a:r>
            <a:r>
              <a:rPr lang="ko-KR" altLang="en-US" sz="1400" dirty="0">
                <a:solidFill>
                  <a:schemeClr val="tx1"/>
                </a:solidFill>
              </a:rPr>
              <a:t>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092" name="직선 화살표 연결선 1091">
            <a:extLst>
              <a:ext uri="{FF2B5EF4-FFF2-40B4-BE49-F238E27FC236}">
                <a16:creationId xmlns:a16="http://schemas.microsoft.com/office/drawing/2014/main" id="{FD1F23EA-BD51-FA43-BF5C-92C7E5BE0582}"/>
              </a:ext>
            </a:extLst>
          </p:cNvPr>
          <p:cNvCxnSpPr>
            <a:cxnSpLocks/>
            <a:stCxn id="1086" idx="2"/>
            <a:endCxn id="1091" idx="0"/>
          </p:cNvCxnSpPr>
          <p:nvPr/>
        </p:nvCxnSpPr>
        <p:spPr>
          <a:xfrm>
            <a:off x="10547490" y="948480"/>
            <a:ext cx="0" cy="315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5" name="직사각형 1094">
            <a:extLst>
              <a:ext uri="{FF2B5EF4-FFF2-40B4-BE49-F238E27FC236}">
                <a16:creationId xmlns:a16="http://schemas.microsoft.com/office/drawing/2014/main" id="{B7CDEA9B-3F52-9B2A-7DB6-2FB8010BA02D}"/>
              </a:ext>
            </a:extLst>
          </p:cNvPr>
          <p:cNvSpPr/>
          <p:nvPr/>
        </p:nvSpPr>
        <p:spPr>
          <a:xfrm>
            <a:off x="9391302" y="293427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Puzzle ID=4</a:t>
            </a:r>
            <a:r>
              <a:rPr lang="ko-KR" altLang="en-US" sz="1200" dirty="0">
                <a:solidFill>
                  <a:schemeClr val="tx1"/>
                </a:solidFill>
              </a:rPr>
              <a:t>에서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꿀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레몬 조각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  <a:r>
              <a:rPr lang="ko-KR" altLang="en-US" sz="1200" dirty="0">
                <a:solidFill>
                  <a:schemeClr val="tx1"/>
                </a:solidFill>
              </a:rPr>
              <a:t>주사기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r>
              <a:rPr lang="ko-KR" altLang="en-US" sz="1200" dirty="0">
                <a:solidFill>
                  <a:schemeClr val="tx1"/>
                </a:solidFill>
              </a:rPr>
              <a:t>을 획득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cxnSp>
        <p:nvCxnSpPr>
          <p:cNvPr id="1096" name="직선 화살표 연결선 1095">
            <a:extLst>
              <a:ext uri="{FF2B5EF4-FFF2-40B4-BE49-F238E27FC236}">
                <a16:creationId xmlns:a16="http://schemas.microsoft.com/office/drawing/2014/main" id="{F04BC3E4-08B4-F331-5F6E-C7186DEE00F2}"/>
              </a:ext>
            </a:extLst>
          </p:cNvPr>
          <p:cNvCxnSpPr>
            <a:cxnSpLocks/>
            <a:stCxn id="1091" idx="2"/>
            <a:endCxn id="1098" idx="0"/>
          </p:cNvCxnSpPr>
          <p:nvPr/>
        </p:nvCxnSpPr>
        <p:spPr>
          <a:xfrm>
            <a:off x="10547490" y="1744852"/>
            <a:ext cx="0" cy="3293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8" name="직사각형 1097">
            <a:extLst>
              <a:ext uri="{FF2B5EF4-FFF2-40B4-BE49-F238E27FC236}">
                <a16:creationId xmlns:a16="http://schemas.microsoft.com/office/drawing/2014/main" id="{2BD70AE4-A4CC-5270-CE40-47E67C975CF4}"/>
              </a:ext>
            </a:extLst>
          </p:cNvPr>
          <p:cNvSpPr/>
          <p:nvPr/>
        </p:nvSpPr>
        <p:spPr>
          <a:xfrm>
            <a:off x="9391302" y="207417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00" name="직선 화살표 연결선 1099">
            <a:extLst>
              <a:ext uri="{FF2B5EF4-FFF2-40B4-BE49-F238E27FC236}">
                <a16:creationId xmlns:a16="http://schemas.microsoft.com/office/drawing/2014/main" id="{1AA8F091-B377-CB86-0B90-E8E8B0A985C2}"/>
              </a:ext>
            </a:extLst>
          </p:cNvPr>
          <p:cNvCxnSpPr>
            <a:cxnSpLocks/>
            <a:stCxn id="1098" idx="2"/>
            <a:endCxn id="1095" idx="0"/>
          </p:cNvCxnSpPr>
          <p:nvPr/>
        </p:nvCxnSpPr>
        <p:spPr>
          <a:xfrm>
            <a:off x="10547490" y="2554651"/>
            <a:ext cx="0" cy="3796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5" name="직사각형 1104">
            <a:extLst>
              <a:ext uri="{FF2B5EF4-FFF2-40B4-BE49-F238E27FC236}">
                <a16:creationId xmlns:a16="http://schemas.microsoft.com/office/drawing/2014/main" id="{D3A5BD38-C2F5-0318-6D85-5181CA89A2EC}"/>
              </a:ext>
            </a:extLst>
          </p:cNvPr>
          <p:cNvSpPr/>
          <p:nvPr/>
        </p:nvSpPr>
        <p:spPr>
          <a:xfrm>
            <a:off x="6589833" y="622665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진료실로 이동</a:t>
            </a:r>
          </a:p>
        </p:txBody>
      </p:sp>
      <p:cxnSp>
        <p:nvCxnSpPr>
          <p:cNvPr id="1109" name="직선 화살표 연결선 1108">
            <a:extLst>
              <a:ext uri="{FF2B5EF4-FFF2-40B4-BE49-F238E27FC236}">
                <a16:creationId xmlns:a16="http://schemas.microsoft.com/office/drawing/2014/main" id="{497AFFDD-7BAC-EB1F-029A-814902E7C83D}"/>
              </a:ext>
            </a:extLst>
          </p:cNvPr>
          <p:cNvCxnSpPr>
            <a:cxnSpLocks/>
            <a:stCxn id="1077" idx="2"/>
            <a:endCxn id="1105" idx="0"/>
          </p:cNvCxnSpPr>
          <p:nvPr/>
        </p:nvCxnSpPr>
        <p:spPr>
          <a:xfrm>
            <a:off x="7746021" y="5906332"/>
            <a:ext cx="0" cy="320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직선 화살표 연결선 1123">
            <a:extLst>
              <a:ext uri="{FF2B5EF4-FFF2-40B4-BE49-F238E27FC236}">
                <a16:creationId xmlns:a16="http://schemas.microsoft.com/office/drawing/2014/main" id="{C4291301-7531-6F2A-05DD-5E9D5C7A774C}"/>
              </a:ext>
            </a:extLst>
          </p:cNvPr>
          <p:cNvCxnSpPr>
            <a:cxnSpLocks/>
            <a:stCxn id="62" idx="2"/>
            <a:endCxn id="1041" idx="0"/>
          </p:cNvCxnSpPr>
          <p:nvPr/>
        </p:nvCxnSpPr>
        <p:spPr>
          <a:xfrm>
            <a:off x="5068758" y="5906332"/>
            <a:ext cx="0" cy="3203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연결선: 꺾임 1126">
            <a:extLst>
              <a:ext uri="{FF2B5EF4-FFF2-40B4-BE49-F238E27FC236}">
                <a16:creationId xmlns:a16="http://schemas.microsoft.com/office/drawing/2014/main" id="{E3DC27B7-2FC5-96AE-DF62-3E4B178AF210}"/>
              </a:ext>
            </a:extLst>
          </p:cNvPr>
          <p:cNvCxnSpPr>
            <a:cxnSpLocks/>
            <a:stCxn id="1041" idx="3"/>
            <a:endCxn id="1048" idx="1"/>
          </p:cNvCxnSpPr>
          <p:nvPr/>
        </p:nvCxnSpPr>
        <p:spPr>
          <a:xfrm flipV="1">
            <a:off x="6224946" y="711432"/>
            <a:ext cx="364888" cy="5755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6" name="직선 화살표 연결선 1135">
            <a:extLst>
              <a:ext uri="{FF2B5EF4-FFF2-40B4-BE49-F238E27FC236}">
                <a16:creationId xmlns:a16="http://schemas.microsoft.com/office/drawing/2014/main" id="{2FDA8DD8-662A-3085-D908-635DC4237770}"/>
              </a:ext>
            </a:extLst>
          </p:cNvPr>
          <p:cNvCxnSpPr>
            <a:cxnSpLocks/>
            <a:stCxn id="1073" idx="2"/>
            <a:endCxn id="1077" idx="0"/>
          </p:cNvCxnSpPr>
          <p:nvPr/>
        </p:nvCxnSpPr>
        <p:spPr>
          <a:xfrm flipH="1">
            <a:off x="7746021" y="5081917"/>
            <a:ext cx="1" cy="3439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5" name="연결선: 꺾임 1144">
            <a:extLst>
              <a:ext uri="{FF2B5EF4-FFF2-40B4-BE49-F238E27FC236}">
                <a16:creationId xmlns:a16="http://schemas.microsoft.com/office/drawing/2014/main" id="{2F790E98-FF0D-8F3B-52B4-9C9AD2E802E3}"/>
              </a:ext>
            </a:extLst>
          </p:cNvPr>
          <p:cNvCxnSpPr>
            <a:cxnSpLocks/>
            <a:stCxn id="1105" idx="3"/>
            <a:endCxn id="1086" idx="1"/>
          </p:cNvCxnSpPr>
          <p:nvPr/>
        </p:nvCxnSpPr>
        <p:spPr>
          <a:xfrm flipV="1">
            <a:off x="8902209" y="708244"/>
            <a:ext cx="489093" cy="5758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8" name="직사각형 1147">
            <a:extLst>
              <a:ext uri="{FF2B5EF4-FFF2-40B4-BE49-F238E27FC236}">
                <a16:creationId xmlns:a16="http://schemas.microsoft.com/office/drawing/2014/main" id="{1EABEB7B-D23F-AB75-1525-6DBAF38037B6}"/>
              </a:ext>
            </a:extLst>
          </p:cNvPr>
          <p:cNvSpPr/>
          <p:nvPr/>
        </p:nvSpPr>
        <p:spPr>
          <a:xfrm>
            <a:off x="9391302" y="376373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ID=5 </a:t>
            </a:r>
            <a:r>
              <a:rPr lang="ko-KR" altLang="en-US" sz="1400" dirty="0">
                <a:solidFill>
                  <a:schemeClr val="tx1"/>
                </a:solidFill>
              </a:rPr>
              <a:t>실행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49" name="직선 화살표 연결선 1148">
            <a:extLst>
              <a:ext uri="{FF2B5EF4-FFF2-40B4-BE49-F238E27FC236}">
                <a16:creationId xmlns:a16="http://schemas.microsoft.com/office/drawing/2014/main" id="{A634FED6-B745-262F-5C1B-489105020093}"/>
              </a:ext>
            </a:extLst>
          </p:cNvPr>
          <p:cNvCxnSpPr>
            <a:cxnSpLocks/>
            <a:stCxn id="1095" idx="2"/>
            <a:endCxn id="1148" idx="0"/>
          </p:cNvCxnSpPr>
          <p:nvPr/>
        </p:nvCxnSpPr>
        <p:spPr>
          <a:xfrm>
            <a:off x="10547490" y="3414743"/>
            <a:ext cx="0" cy="348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2" name="직사각형 1151">
            <a:extLst>
              <a:ext uri="{FF2B5EF4-FFF2-40B4-BE49-F238E27FC236}">
                <a16:creationId xmlns:a16="http://schemas.microsoft.com/office/drawing/2014/main" id="{5B4D4314-7BC6-D34D-0595-380444DE4829}"/>
              </a:ext>
            </a:extLst>
          </p:cNvPr>
          <p:cNvSpPr/>
          <p:nvPr/>
        </p:nvSpPr>
        <p:spPr>
          <a:xfrm>
            <a:off x="9391302" y="460144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Puzzle ID=5</a:t>
            </a:r>
            <a:r>
              <a:rPr lang="ko-KR" altLang="en-US" sz="1400" dirty="0">
                <a:solidFill>
                  <a:schemeClr val="tx1"/>
                </a:solidFill>
              </a:rPr>
              <a:t>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153" name="모서리가 둥근 직사각형 2">
            <a:extLst>
              <a:ext uri="{FF2B5EF4-FFF2-40B4-BE49-F238E27FC236}">
                <a16:creationId xmlns:a16="http://schemas.microsoft.com/office/drawing/2014/main" id="{3BCB6015-9F5B-967F-44AD-EDE4BE2E4DF9}"/>
              </a:ext>
            </a:extLst>
          </p:cNvPr>
          <p:cNvSpPr/>
          <p:nvPr/>
        </p:nvSpPr>
        <p:spPr>
          <a:xfrm>
            <a:off x="9391300" y="622346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다음 챕터로 이동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154" name="직사각형 1153">
            <a:extLst>
              <a:ext uri="{FF2B5EF4-FFF2-40B4-BE49-F238E27FC236}">
                <a16:creationId xmlns:a16="http://schemas.microsoft.com/office/drawing/2014/main" id="{33AC604D-2D14-6814-838E-CCF5880F302C}"/>
              </a:ext>
            </a:extLst>
          </p:cNvPr>
          <p:cNvSpPr/>
          <p:nvPr/>
        </p:nvSpPr>
        <p:spPr>
          <a:xfrm>
            <a:off x="9391300" y="542194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 차트 클리어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155" name="직선 화살표 연결선 1154">
            <a:extLst>
              <a:ext uri="{FF2B5EF4-FFF2-40B4-BE49-F238E27FC236}">
                <a16:creationId xmlns:a16="http://schemas.microsoft.com/office/drawing/2014/main" id="{855EAC26-482E-50E4-77B0-4F32889FA0F9}"/>
              </a:ext>
            </a:extLst>
          </p:cNvPr>
          <p:cNvCxnSpPr>
            <a:cxnSpLocks/>
            <a:stCxn id="1148" idx="2"/>
            <a:endCxn id="1152" idx="0"/>
          </p:cNvCxnSpPr>
          <p:nvPr/>
        </p:nvCxnSpPr>
        <p:spPr>
          <a:xfrm>
            <a:off x="10547490" y="4244204"/>
            <a:ext cx="0" cy="357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8" name="직선 화살표 연결선 1157">
            <a:extLst>
              <a:ext uri="{FF2B5EF4-FFF2-40B4-BE49-F238E27FC236}">
                <a16:creationId xmlns:a16="http://schemas.microsoft.com/office/drawing/2014/main" id="{5766795C-4FD9-A790-D6B9-8D5AA9390C41}"/>
              </a:ext>
            </a:extLst>
          </p:cNvPr>
          <p:cNvCxnSpPr>
            <a:cxnSpLocks/>
            <a:stCxn id="1152" idx="2"/>
            <a:endCxn id="1154" idx="0"/>
          </p:cNvCxnSpPr>
          <p:nvPr/>
        </p:nvCxnSpPr>
        <p:spPr>
          <a:xfrm flipH="1">
            <a:off x="10547488" y="5081917"/>
            <a:ext cx="2" cy="340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1" name="직선 화살표 연결선 1160">
            <a:extLst>
              <a:ext uri="{FF2B5EF4-FFF2-40B4-BE49-F238E27FC236}">
                <a16:creationId xmlns:a16="http://schemas.microsoft.com/office/drawing/2014/main" id="{CC89EA48-4812-90BE-C23C-45CA5606622F}"/>
              </a:ext>
            </a:extLst>
          </p:cNvPr>
          <p:cNvCxnSpPr>
            <a:cxnSpLocks/>
            <a:stCxn id="1154" idx="2"/>
            <a:endCxn id="1153" idx="0"/>
          </p:cNvCxnSpPr>
          <p:nvPr/>
        </p:nvCxnSpPr>
        <p:spPr>
          <a:xfrm>
            <a:off x="10547488" y="5902420"/>
            <a:ext cx="0" cy="32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8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DAB35-1091-4757-4E2D-1A873461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CDDA2FD9-66B1-77B2-1C36-655DE38B070A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휴게실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75D9068-6E6E-03E7-48F8-6473F0B7987F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 </a:t>
            </a:r>
            <a:r>
              <a:rPr lang="ko-KR" altLang="en-US" sz="1400" dirty="0">
                <a:solidFill>
                  <a:schemeClr val="tx1"/>
                </a:solidFill>
              </a:rPr>
              <a:t>상호 작용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139D4C0-C2B8-C439-8126-762C030BFA86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에서는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납치에 관한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이야기가 흘러 나옴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D9ACD38-74A3-0D49-042A-78D0BD5B41C1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318DFB3-A7FA-F9A0-7C49-671F7D00A94F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DFCDF1-2CEB-8A74-8A1F-A921CE098B78}"/>
              </a:ext>
            </a:extLst>
          </p:cNvPr>
          <p:cNvSpPr/>
          <p:nvPr/>
        </p:nvSpPr>
        <p:spPr>
          <a:xfrm>
            <a:off x="396162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동시에 오후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시임을 확인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E81067-F6C9-0EE5-B71F-840381A70E99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2559878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7FEFD9E-D1C4-40EE-5CB7-D18700DEBDD9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B749B8-477C-55C0-D630-338BF460AFC1}"/>
              </a:ext>
            </a:extLst>
          </p:cNvPr>
          <p:cNvSpPr txBox="1"/>
          <p:nvPr/>
        </p:nvSpPr>
        <p:spPr>
          <a:xfrm>
            <a:off x="0" y="2783"/>
            <a:ext cx="460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ID=1, </a:t>
            </a:r>
            <a:r>
              <a:rPr lang="ko-KR" altLang="en-US" dirty="0"/>
              <a:t>시계 퍼즐 및 카드 키</a:t>
            </a:r>
          </a:p>
        </p:txBody>
      </p: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3A71A0B1-7A5D-DDDE-C291-5454FB8AA6D4}"/>
              </a:ext>
            </a:extLst>
          </p:cNvPr>
          <p:cNvSpPr/>
          <p:nvPr/>
        </p:nvSpPr>
        <p:spPr>
          <a:xfrm>
            <a:off x="10893605" y="6097256"/>
            <a:ext cx="103400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E8592B70-5D66-14A2-A030-006D940FB2AB}"/>
              </a:ext>
            </a:extLst>
          </p:cNvPr>
          <p:cNvSpPr/>
          <p:nvPr/>
        </p:nvSpPr>
        <p:spPr>
          <a:xfrm>
            <a:off x="396161" y="4500284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휴게실 후방으로 이동</a:t>
            </a:r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DE74DC9F-2DEA-88E7-C850-A674F8B64A94}"/>
              </a:ext>
            </a:extLst>
          </p:cNvPr>
          <p:cNvSpPr/>
          <p:nvPr/>
        </p:nvSpPr>
        <p:spPr>
          <a:xfrm>
            <a:off x="396161" y="530438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 상호작용</a:t>
            </a:r>
          </a:p>
        </p:txBody>
      </p:sp>
      <p:sp>
        <p:nvSpPr>
          <p:cNvPr id="1032" name="직사각형 1031">
            <a:extLst>
              <a:ext uri="{FF2B5EF4-FFF2-40B4-BE49-F238E27FC236}">
                <a16:creationId xmlns:a16="http://schemas.microsoft.com/office/drawing/2014/main" id="{17D08B07-CF75-0DE2-2948-D0748EF61D96}"/>
              </a:ext>
            </a:extLst>
          </p:cNvPr>
          <p:cNvSpPr/>
          <p:nvPr/>
        </p:nvSpPr>
        <p:spPr>
          <a:xfrm>
            <a:off x="3020522" y="610355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시계의 시간을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오후 </a:t>
            </a:r>
            <a:r>
              <a:rPr lang="en-US" altLang="ko-KR" sz="1400" dirty="0">
                <a:solidFill>
                  <a:schemeClr val="tx1"/>
                </a:solidFill>
              </a:rPr>
              <a:t>2</a:t>
            </a:r>
            <a:r>
              <a:rPr lang="ko-KR" altLang="en-US" sz="1400" dirty="0">
                <a:solidFill>
                  <a:schemeClr val="tx1"/>
                </a:solidFill>
              </a:rPr>
              <a:t>시로 바꿈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7E17041B-4D80-B330-EAF6-CB02AB8585F5}"/>
              </a:ext>
            </a:extLst>
          </p:cNvPr>
          <p:cNvSpPr/>
          <p:nvPr/>
        </p:nvSpPr>
        <p:spPr>
          <a:xfrm>
            <a:off x="5644883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1034" name="직사각형 1033">
            <a:extLst>
              <a:ext uri="{FF2B5EF4-FFF2-40B4-BE49-F238E27FC236}">
                <a16:creationId xmlns:a16="http://schemas.microsoft.com/office/drawing/2014/main" id="{1F0DEAF8-EF26-C80F-E466-FADB4C17178D}"/>
              </a:ext>
            </a:extLst>
          </p:cNvPr>
          <p:cNvSpPr/>
          <p:nvPr/>
        </p:nvSpPr>
        <p:spPr>
          <a:xfrm>
            <a:off x="8269244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카드 키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 문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상호 작용 시 이용가능</a:t>
            </a: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C5BE5682-3AB3-8275-EC60-0118E34AEDE2}"/>
              </a:ext>
            </a:extLst>
          </p:cNvPr>
          <p:cNvCxnSpPr>
            <a:cxnSpLocks/>
            <a:stCxn id="1029" idx="2"/>
            <a:endCxn id="1030" idx="0"/>
          </p:cNvCxnSpPr>
          <p:nvPr/>
        </p:nvCxnSpPr>
        <p:spPr>
          <a:xfrm>
            <a:off x="1552349" y="4980756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68CAD348-F8E9-D3D1-4D99-16C0D724D030}"/>
              </a:ext>
            </a:extLst>
          </p:cNvPr>
          <p:cNvCxnSpPr>
            <a:cxnSpLocks/>
            <a:stCxn id="1030" idx="2"/>
            <a:endCxn id="8" idx="0"/>
          </p:cNvCxnSpPr>
          <p:nvPr/>
        </p:nvCxnSpPr>
        <p:spPr>
          <a:xfrm>
            <a:off x="1552349" y="5784861"/>
            <a:ext cx="0" cy="31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F1DE9B45-EB39-ED5D-910E-3B6C2A4D63F6}"/>
              </a:ext>
            </a:extLst>
          </p:cNvPr>
          <p:cNvCxnSpPr>
            <a:cxnSpLocks/>
            <a:stCxn id="1032" idx="3"/>
            <a:endCxn id="1033" idx="1"/>
          </p:cNvCxnSpPr>
          <p:nvPr/>
        </p:nvCxnSpPr>
        <p:spPr>
          <a:xfrm flipV="1">
            <a:off x="5332898" y="6337492"/>
            <a:ext cx="311985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1044">
            <a:extLst>
              <a:ext uri="{FF2B5EF4-FFF2-40B4-BE49-F238E27FC236}">
                <a16:creationId xmlns:a16="http://schemas.microsoft.com/office/drawing/2014/main" id="{75734D74-33E1-F9D3-DBF6-4FA42B57BB36}"/>
              </a:ext>
            </a:extLst>
          </p:cNvPr>
          <p:cNvCxnSpPr>
            <a:cxnSpLocks/>
            <a:stCxn id="1033" idx="3"/>
            <a:endCxn id="1034" idx="1"/>
          </p:cNvCxnSpPr>
          <p:nvPr/>
        </p:nvCxnSpPr>
        <p:spPr>
          <a:xfrm>
            <a:off x="7957259" y="6337492"/>
            <a:ext cx="311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9E7FF754-47BB-CF05-8C10-7B5ED98E8C1B}"/>
              </a:ext>
            </a:extLst>
          </p:cNvPr>
          <p:cNvCxnSpPr>
            <a:cxnSpLocks/>
            <a:stCxn id="1034" idx="3"/>
            <a:endCxn id="1027" idx="1"/>
          </p:cNvCxnSpPr>
          <p:nvPr/>
        </p:nvCxnSpPr>
        <p:spPr>
          <a:xfrm>
            <a:off x="10581620" y="6337492"/>
            <a:ext cx="3119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5BDF5EB-58FA-06EC-D289-0C5CECE7EF10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9836523-BA1A-DBFE-DC7B-89FE1F212F31}"/>
              </a:ext>
            </a:extLst>
          </p:cNvPr>
          <p:cNvSpPr/>
          <p:nvPr/>
        </p:nvSpPr>
        <p:spPr>
          <a:xfrm>
            <a:off x="7597118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8E82BCC-F72B-0AEC-3051-AD5078063C67}"/>
              </a:ext>
            </a:extLst>
          </p:cNvPr>
          <p:cNvSpPr/>
          <p:nvPr/>
        </p:nvSpPr>
        <p:spPr>
          <a:xfrm>
            <a:off x="7607611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77E217-47BB-764F-FC0C-82F1D27214C7}"/>
              </a:ext>
            </a:extLst>
          </p:cNvPr>
          <p:cNvSpPr/>
          <p:nvPr/>
        </p:nvSpPr>
        <p:spPr>
          <a:xfrm>
            <a:off x="2956822" y="3335463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E4CDDC-B604-DD02-4EEA-8117C8AC44F3}"/>
              </a:ext>
            </a:extLst>
          </p:cNvPr>
          <p:cNvSpPr/>
          <p:nvPr/>
        </p:nvSpPr>
        <p:spPr>
          <a:xfrm>
            <a:off x="396161" y="370741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Line</a:t>
            </a:r>
            <a:r>
              <a:rPr lang="ko-KR" altLang="en-US" sz="1400" dirty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ID=1 </a:t>
            </a:r>
            <a:r>
              <a:rPr lang="ko-KR" altLang="en-US" sz="1400" dirty="0">
                <a:solidFill>
                  <a:schemeClr val="tx1"/>
                </a:solidFill>
              </a:rPr>
              <a:t>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D77AC-795B-ABA3-F37B-733106375535}"/>
              </a:ext>
            </a:extLst>
          </p:cNvPr>
          <p:cNvSpPr/>
          <p:nvPr/>
        </p:nvSpPr>
        <p:spPr>
          <a:xfrm>
            <a:off x="396161" y="609725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시계의 시간이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TV</a:t>
            </a:r>
            <a:r>
              <a:rPr lang="ko-KR" altLang="en-US" sz="1400" dirty="0">
                <a:solidFill>
                  <a:schemeClr val="tx1"/>
                </a:solidFill>
              </a:rPr>
              <a:t>와 맞지 않음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8BB3354-9993-744F-1CB7-387D21867536}"/>
              </a:ext>
            </a:extLst>
          </p:cNvPr>
          <p:cNvCxnSpPr>
            <a:cxnSpLocks/>
            <a:stCxn id="7" idx="2"/>
            <a:endCxn id="1029" idx="0"/>
          </p:cNvCxnSpPr>
          <p:nvPr/>
        </p:nvCxnSpPr>
        <p:spPr>
          <a:xfrm>
            <a:off x="1552349" y="4187889"/>
            <a:ext cx="0" cy="31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36F4B5C-FF39-A361-E1DA-C17C7511808A}"/>
              </a:ext>
            </a:extLst>
          </p:cNvPr>
          <p:cNvCxnSpPr>
            <a:cxnSpLocks/>
            <a:stCxn id="8" idx="3"/>
            <a:endCxn id="1032" idx="1"/>
          </p:cNvCxnSpPr>
          <p:nvPr/>
        </p:nvCxnSpPr>
        <p:spPr>
          <a:xfrm>
            <a:off x="2708537" y="6337492"/>
            <a:ext cx="311985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882FF05-2A8F-A9F0-E433-9569E01C849B}"/>
              </a:ext>
            </a:extLst>
          </p:cNvPr>
          <p:cNvGrpSpPr/>
          <p:nvPr/>
        </p:nvGrpSpPr>
        <p:grpSpPr>
          <a:xfrm>
            <a:off x="3421869" y="814479"/>
            <a:ext cx="3402107" cy="1882588"/>
            <a:chOff x="5506521" y="2075554"/>
            <a:chExt cx="3402107" cy="1882588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DECCC5D-F243-853B-999B-C7EC41946934}"/>
                </a:ext>
              </a:extLst>
            </p:cNvPr>
            <p:cNvSpPr/>
            <p:nvPr/>
          </p:nvSpPr>
          <p:spPr>
            <a:xfrm>
              <a:off x="5506521" y="2075554"/>
              <a:ext cx="3402106" cy="1882588"/>
            </a:xfrm>
            <a:prstGeom prst="rect">
              <a:avLst/>
            </a:prstGeom>
            <a:gradFill flip="none" rotWithShape="1">
              <a:gsLst>
                <a:gs pos="13000">
                  <a:srgbClr val="252525"/>
                </a:gs>
                <a:gs pos="50000">
                  <a:srgbClr val="2B2B2B"/>
                </a:gs>
                <a:gs pos="75000">
                  <a:srgbClr val="1F1F1F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F6497A4-71C1-7BDF-7029-85B163141DD0}"/>
                </a:ext>
              </a:extLst>
            </p:cNvPr>
            <p:cNvSpPr/>
            <p:nvPr/>
          </p:nvSpPr>
          <p:spPr>
            <a:xfrm>
              <a:off x="5506521" y="2075554"/>
              <a:ext cx="3402107" cy="1882588"/>
            </a:xfrm>
            <a:prstGeom prst="rect">
              <a:avLst/>
            </a:prstGeom>
            <a:noFill/>
            <a:ln w="38100">
              <a:gradFill flip="none" rotWithShape="1">
                <a:gsLst>
                  <a:gs pos="50000">
                    <a:srgbClr val="202425"/>
                  </a:gs>
                  <a:gs pos="13000">
                    <a:srgbClr val="373737"/>
                  </a:gs>
                  <a:gs pos="75000">
                    <a:srgbClr val="0F1113"/>
                  </a:gs>
                </a:gsLst>
                <a:path path="rect">
                  <a:fillToRect r="100000" b="100000"/>
                </a:path>
                <a:tileRect l="-100000" t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3489512" y="888987"/>
            <a:ext cx="3247464" cy="1719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납치 사건에 관한 뉴스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1CF62C-DC1C-7BE8-662D-6AE6707FECE9}"/>
              </a:ext>
            </a:extLst>
          </p:cNvPr>
          <p:cNvSpPr/>
          <p:nvPr/>
        </p:nvSpPr>
        <p:spPr>
          <a:xfrm>
            <a:off x="6096000" y="888987"/>
            <a:ext cx="640976" cy="3863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시간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E9255F-DB6D-191B-3B7C-F6AFC20B5EB5}"/>
              </a:ext>
            </a:extLst>
          </p:cNvPr>
          <p:cNvSpPr txBox="1"/>
          <p:nvPr/>
        </p:nvSpPr>
        <p:spPr>
          <a:xfrm>
            <a:off x="2962923" y="220831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TV</a:t>
            </a:r>
            <a:r>
              <a:rPr lang="ko-KR" altLang="en-US" sz="1400" b="1" dirty="0"/>
              <a:t> 상호작용시 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8F6008-9791-B191-54EB-29F8B40E258B}"/>
              </a:ext>
            </a:extLst>
          </p:cNvPr>
          <p:cNvSpPr txBox="1"/>
          <p:nvPr/>
        </p:nvSpPr>
        <p:spPr>
          <a:xfrm>
            <a:off x="3172898" y="2688775"/>
            <a:ext cx="4320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처음에 노이즈가 일어나고 바로 뉴스가 틀어짐</a:t>
            </a:r>
          </a:p>
        </p:txBody>
      </p: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3B99DF06-E16D-51E1-5D60-12F0615BACB0}"/>
              </a:ext>
            </a:extLst>
          </p:cNvPr>
          <p:cNvGrpSpPr/>
          <p:nvPr/>
        </p:nvGrpSpPr>
        <p:grpSpPr>
          <a:xfrm>
            <a:off x="8633611" y="625847"/>
            <a:ext cx="2268000" cy="2275906"/>
            <a:chOff x="8633611" y="625847"/>
            <a:chExt cx="2268000" cy="2275906"/>
          </a:xfrm>
        </p:grpSpPr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84095D08-02F0-CAEF-1445-31DD4C59CCE2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301B2751-AA58-1BA6-2C2E-9CB500360E1E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6A77C09-67A1-469A-DE33-F0940A318F1C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97CF3A3-0945-B564-458F-8A28C0F952F6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704E35-C10C-69A9-E3D9-0739B87CB43C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EC7604A-9894-4CB9-224D-9FE97BCC4CD1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15BAD859-7314-F94D-1C09-72DBE87258FC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B4C1089-99D6-9EA0-46B9-E71CF0F5AF4C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1B438D-256B-11CC-3CE0-D543E41F9FCD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BBF0602-612C-59FE-1101-205CB4D4A3A4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C7670CE-D1E4-530E-7A97-5A0F2A1037DC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E1F9F67-445E-734B-9F70-1A1166A27760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7032663-C652-94C9-373E-D1289A90F1C7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AAE1439-CA46-2069-7AD3-751E26484877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2E94094-5453-4C3B-7DED-EB37AA52BBA2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A3C061C7-5239-8DA6-84DB-82CA812D264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H="1" flipV="1">
              <a:off x="9760623" y="1275301"/>
              <a:ext cx="6989" cy="37173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331FF85E-5114-59B9-6253-44EE391B80E2}"/>
                </a:ext>
              </a:extLst>
            </p:cNvPr>
            <p:cNvCxnSpPr>
              <a:cxnSpLocks/>
              <a:stCxn id="63" idx="1"/>
            </p:cNvCxnSpPr>
            <p:nvPr/>
          </p:nvCxnSpPr>
          <p:spPr>
            <a:xfrm flipH="1" flipV="1">
              <a:off x="9424231" y="1154653"/>
              <a:ext cx="279741" cy="51874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4586802-2FC4-6EF1-E064-504015BA3BD4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23EAFF0-2D54-1776-3650-3E327C48768E}"/>
              </a:ext>
            </a:extLst>
          </p:cNvPr>
          <p:cNvSpPr txBox="1"/>
          <p:nvPr/>
        </p:nvSpPr>
        <p:spPr>
          <a:xfrm>
            <a:off x="7607611" y="23971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시계 상호작용시 화면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7541559" y="1789515"/>
            <a:ext cx="12996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시침과 분침 둘 다 마우스로 드래그 하여 움직일 수 있고 실제 시계처럼 서로 영향을 준다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9399049" y="1120879"/>
            <a:ext cx="527420" cy="77157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3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041" idx="3"/>
            <a:endCxn id="1043" idx="1"/>
          </p:cNvCxnSpPr>
          <p:nvPr/>
        </p:nvCxnSpPr>
        <p:spPr>
          <a:xfrm flipV="1">
            <a:off x="8841209" y="1506669"/>
            <a:ext cx="557840" cy="883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4" name="그룹 1083">
            <a:extLst>
              <a:ext uri="{FF2B5EF4-FFF2-40B4-BE49-F238E27FC236}">
                <a16:creationId xmlns:a16="http://schemas.microsoft.com/office/drawing/2014/main" id="{F1F63D61-F196-2CE9-06AE-21916720D96D}"/>
              </a:ext>
            </a:extLst>
          </p:cNvPr>
          <p:cNvGrpSpPr/>
          <p:nvPr/>
        </p:nvGrpSpPr>
        <p:grpSpPr>
          <a:xfrm>
            <a:off x="8613439" y="3405596"/>
            <a:ext cx="2268000" cy="2275906"/>
            <a:chOff x="8633611" y="625847"/>
            <a:chExt cx="2268000" cy="2275906"/>
          </a:xfrm>
        </p:grpSpPr>
        <p:grpSp>
          <p:nvGrpSpPr>
            <p:cNvPr id="1085" name="그룹 1084">
              <a:extLst>
                <a:ext uri="{FF2B5EF4-FFF2-40B4-BE49-F238E27FC236}">
                  <a16:creationId xmlns:a16="http://schemas.microsoft.com/office/drawing/2014/main" id="{425B8692-E750-2721-0C7C-8DAD865D9E29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1090" name="타원 1089">
                <a:extLst>
                  <a:ext uri="{FF2B5EF4-FFF2-40B4-BE49-F238E27FC236}">
                    <a16:creationId xmlns:a16="http://schemas.microsoft.com/office/drawing/2014/main" id="{AE7932BA-0773-7DCA-6D79-CEB8F84E416D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1" name="타원 1090">
                <a:extLst>
                  <a:ext uri="{FF2B5EF4-FFF2-40B4-BE49-F238E27FC236}">
                    <a16:creationId xmlns:a16="http://schemas.microsoft.com/office/drawing/2014/main" id="{6ED026FE-D62C-CDB4-4E68-F934C6BC00D6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92" name="TextBox 1091">
                <a:extLst>
                  <a:ext uri="{FF2B5EF4-FFF2-40B4-BE49-F238E27FC236}">
                    <a16:creationId xmlns:a16="http://schemas.microsoft.com/office/drawing/2014/main" id="{28A42C08-AEAE-7932-DCBE-45F83C8EEAED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1093" name="TextBox 1092">
                <a:extLst>
                  <a:ext uri="{FF2B5EF4-FFF2-40B4-BE49-F238E27FC236}">
                    <a16:creationId xmlns:a16="http://schemas.microsoft.com/office/drawing/2014/main" id="{DAB5122E-31DB-9FBE-7EFC-4EEF74F7CA2C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1094" name="TextBox 1093">
                <a:extLst>
                  <a:ext uri="{FF2B5EF4-FFF2-40B4-BE49-F238E27FC236}">
                    <a16:creationId xmlns:a16="http://schemas.microsoft.com/office/drawing/2014/main" id="{C07880C0-570C-E268-ABBA-FE3D41DF6113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1095" name="TextBox 1094">
                <a:extLst>
                  <a:ext uri="{FF2B5EF4-FFF2-40B4-BE49-F238E27FC236}">
                    <a16:creationId xmlns:a16="http://schemas.microsoft.com/office/drawing/2014/main" id="{BFE8D999-EE07-3F43-C808-38E995759273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1096" name="TextBox 1095">
                <a:extLst>
                  <a:ext uri="{FF2B5EF4-FFF2-40B4-BE49-F238E27FC236}">
                    <a16:creationId xmlns:a16="http://schemas.microsoft.com/office/drawing/2014/main" id="{9704090C-6E0A-A065-10E2-FB7A0D9CBB1B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1097" name="TextBox 1096">
                <a:extLst>
                  <a:ext uri="{FF2B5EF4-FFF2-40B4-BE49-F238E27FC236}">
                    <a16:creationId xmlns:a16="http://schemas.microsoft.com/office/drawing/2014/main" id="{E2449B5E-1ABB-2FDC-6EF0-3ADEE79B4387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1098" name="TextBox 1097">
                <a:extLst>
                  <a:ext uri="{FF2B5EF4-FFF2-40B4-BE49-F238E27FC236}">
                    <a16:creationId xmlns:a16="http://schemas.microsoft.com/office/drawing/2014/main" id="{A5323EC8-6197-A3EC-5C9E-D99A0A99FBC2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1099" name="TextBox 1098">
                <a:extLst>
                  <a:ext uri="{FF2B5EF4-FFF2-40B4-BE49-F238E27FC236}">
                    <a16:creationId xmlns:a16="http://schemas.microsoft.com/office/drawing/2014/main" id="{4B3E1385-FDC7-DE35-1086-37689AD83B4D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1100" name="TextBox 1099">
                <a:extLst>
                  <a:ext uri="{FF2B5EF4-FFF2-40B4-BE49-F238E27FC236}">
                    <a16:creationId xmlns:a16="http://schemas.microsoft.com/office/drawing/2014/main" id="{5EB42050-1ACE-8E73-2C9B-00D9ABAE3501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1101" name="TextBox 1100">
                <a:extLst>
                  <a:ext uri="{FF2B5EF4-FFF2-40B4-BE49-F238E27FC236}">
                    <a16:creationId xmlns:a16="http://schemas.microsoft.com/office/drawing/2014/main" id="{9DC19116-845C-E424-532B-A740DFD56ED8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1102" name="TextBox 1101">
                <a:extLst>
                  <a:ext uri="{FF2B5EF4-FFF2-40B4-BE49-F238E27FC236}">
                    <a16:creationId xmlns:a16="http://schemas.microsoft.com/office/drawing/2014/main" id="{60E974FF-252E-ED3E-1111-7991DADD87D8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1103" name="TextBox 1102">
                <a:extLst>
                  <a:ext uri="{FF2B5EF4-FFF2-40B4-BE49-F238E27FC236}">
                    <a16:creationId xmlns:a16="http://schemas.microsoft.com/office/drawing/2014/main" id="{AB08C011-9661-3B4E-DF41-6ACA1823BC90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1086" name="직선 화살표 연결선 1085">
              <a:extLst>
                <a:ext uri="{FF2B5EF4-FFF2-40B4-BE49-F238E27FC236}">
                  <a16:creationId xmlns:a16="http://schemas.microsoft.com/office/drawing/2014/main" id="{7E57E7E4-6076-D273-C788-43D159C81406}"/>
                </a:ext>
              </a:extLst>
            </p:cNvPr>
            <p:cNvCxnSpPr>
              <a:cxnSpLocks/>
              <a:stCxn id="1088" idx="7"/>
            </p:cNvCxnSpPr>
            <p:nvPr/>
          </p:nvCxnSpPr>
          <p:spPr>
            <a:xfrm flipV="1">
              <a:off x="9831252" y="1446037"/>
              <a:ext cx="372573" cy="2273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7" name="직선 화살표 연결선 1086">
              <a:extLst>
                <a:ext uri="{FF2B5EF4-FFF2-40B4-BE49-F238E27FC236}">
                  <a16:creationId xmlns:a16="http://schemas.microsoft.com/office/drawing/2014/main" id="{E499AB19-D511-BCFA-54A7-FA7356240188}"/>
                </a:ext>
              </a:extLst>
            </p:cNvPr>
            <p:cNvCxnSpPr>
              <a:cxnSpLocks/>
              <a:stCxn id="1088" idx="0"/>
              <a:endCxn id="1092" idx="2"/>
            </p:cNvCxnSpPr>
            <p:nvPr/>
          </p:nvCxnSpPr>
          <p:spPr>
            <a:xfrm flipH="1" flipV="1">
              <a:off x="9767611" y="1073653"/>
              <a:ext cx="1" cy="5733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8" name="타원 1087">
              <a:extLst>
                <a:ext uri="{FF2B5EF4-FFF2-40B4-BE49-F238E27FC236}">
                  <a16:creationId xmlns:a16="http://schemas.microsoft.com/office/drawing/2014/main" id="{DF82B51B-3C4A-72D4-8D42-EBC750690A45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10" name="TextBox 1109">
            <a:extLst>
              <a:ext uri="{FF2B5EF4-FFF2-40B4-BE49-F238E27FC236}">
                <a16:creationId xmlns:a16="http://schemas.microsoft.com/office/drawing/2014/main" id="{DE0D7E2E-F430-F100-134C-682F8DCB6B92}"/>
              </a:ext>
            </a:extLst>
          </p:cNvPr>
          <p:cNvSpPr txBox="1"/>
          <p:nvPr/>
        </p:nvSpPr>
        <p:spPr>
          <a:xfrm>
            <a:off x="10893868" y="3327008"/>
            <a:ext cx="1003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시침 </a:t>
            </a:r>
            <a:r>
              <a:rPr lang="en-US" altLang="ko-KR" sz="1200" b="1" dirty="0"/>
              <a:t>= 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/>
              <a:t>분침 </a:t>
            </a:r>
            <a:r>
              <a:rPr lang="en-US" altLang="ko-KR" sz="1200" b="1" dirty="0"/>
              <a:t>=12</a:t>
            </a:r>
          </a:p>
        </p:txBody>
      </p:sp>
      <p:sp>
        <p:nvSpPr>
          <p:cNvPr id="1135" name="사각형: 둥근 모서리 1134">
            <a:extLst>
              <a:ext uri="{FF2B5EF4-FFF2-40B4-BE49-F238E27FC236}">
                <a16:creationId xmlns:a16="http://schemas.microsoft.com/office/drawing/2014/main" id="{0A4EBBFC-383C-3D55-6A93-8DFFCCB7E758}"/>
              </a:ext>
            </a:extLst>
          </p:cNvPr>
          <p:cNvSpPr/>
          <p:nvPr/>
        </p:nvSpPr>
        <p:spPr>
          <a:xfrm>
            <a:off x="3842537" y="5062536"/>
            <a:ext cx="538858" cy="308417"/>
          </a:xfrm>
          <a:prstGeom prst="roundRect">
            <a:avLst>
              <a:gd name="adj" fmla="val 5073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카드 키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3BECD9A-0577-3770-B30A-AEC9354399F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282923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5CA7ABE-F558-42B5-A768-254963CC4222}"/>
              </a:ext>
            </a:extLst>
          </p:cNvPr>
          <p:cNvCxnSpPr>
            <a:cxnSpLocks/>
            <a:stCxn id="4" idx="2"/>
            <a:endCxn id="1109" idx="2"/>
          </p:cNvCxnSpPr>
          <p:nvPr/>
        </p:nvCxnSpPr>
        <p:spPr>
          <a:xfrm>
            <a:off x="9767611" y="2974847"/>
            <a:ext cx="0" cy="36061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9F32E46-E2F2-3CB2-7A83-73CE094A1ADC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7276822" y="4543550"/>
            <a:ext cx="320296" cy="691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9" name="TextBox 1108">
            <a:extLst>
              <a:ext uri="{FF2B5EF4-FFF2-40B4-BE49-F238E27FC236}">
                <a16:creationId xmlns:a16="http://schemas.microsoft.com/office/drawing/2014/main" id="{E0B417FF-38BD-4679-B7AB-8EFD535C257D}"/>
              </a:ext>
            </a:extLst>
          </p:cNvPr>
          <p:cNvSpPr txBox="1"/>
          <p:nvPr/>
        </p:nvSpPr>
        <p:spPr>
          <a:xfrm>
            <a:off x="7607611" y="3027686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시계 퍼즐 클리어 예시 화면</a:t>
            </a:r>
          </a:p>
        </p:txBody>
      </p:sp>
      <p:grpSp>
        <p:nvGrpSpPr>
          <p:cNvPr id="1112" name="그룹 1111">
            <a:extLst>
              <a:ext uri="{FF2B5EF4-FFF2-40B4-BE49-F238E27FC236}">
                <a16:creationId xmlns:a16="http://schemas.microsoft.com/office/drawing/2014/main" id="{E47B8CB5-7680-C276-6CDB-CB4EE2B0C78C}"/>
              </a:ext>
            </a:extLst>
          </p:cNvPr>
          <p:cNvGrpSpPr/>
          <p:nvPr/>
        </p:nvGrpSpPr>
        <p:grpSpPr>
          <a:xfrm>
            <a:off x="4072823" y="3394193"/>
            <a:ext cx="2268000" cy="2275906"/>
            <a:chOff x="8633611" y="625847"/>
            <a:chExt cx="2268000" cy="2275906"/>
          </a:xfrm>
        </p:grpSpPr>
        <p:grpSp>
          <p:nvGrpSpPr>
            <p:cNvPr id="1113" name="그룹 1112">
              <a:extLst>
                <a:ext uri="{FF2B5EF4-FFF2-40B4-BE49-F238E27FC236}">
                  <a16:creationId xmlns:a16="http://schemas.microsoft.com/office/drawing/2014/main" id="{53601C6B-A044-A25A-0F89-E9C85EF88947}"/>
                </a:ext>
              </a:extLst>
            </p:cNvPr>
            <p:cNvGrpSpPr/>
            <p:nvPr/>
          </p:nvGrpSpPr>
          <p:grpSpPr>
            <a:xfrm>
              <a:off x="8633611" y="625847"/>
              <a:ext cx="2268000" cy="2275906"/>
              <a:chOff x="8633611" y="625847"/>
              <a:chExt cx="2268000" cy="2275906"/>
            </a:xfrm>
          </p:grpSpPr>
          <p:sp>
            <p:nvSpPr>
              <p:cNvPr id="1118" name="타원 1117">
                <a:extLst>
                  <a:ext uri="{FF2B5EF4-FFF2-40B4-BE49-F238E27FC236}">
                    <a16:creationId xmlns:a16="http://schemas.microsoft.com/office/drawing/2014/main" id="{D1B7F28A-1EAF-36F9-C109-14AC9C52D1BF}"/>
                  </a:ext>
                </a:extLst>
              </p:cNvPr>
              <p:cNvSpPr/>
              <p:nvPr/>
            </p:nvSpPr>
            <p:spPr>
              <a:xfrm>
                <a:off x="8633611" y="625847"/>
                <a:ext cx="2268000" cy="2268000"/>
              </a:xfrm>
              <a:prstGeom prst="ellipse">
                <a:avLst/>
              </a:prstGeom>
              <a:gradFill flip="none" rotWithShape="1">
                <a:gsLst>
                  <a:gs pos="25000">
                    <a:srgbClr val="E5E5E5"/>
                  </a:gs>
                  <a:gs pos="75000">
                    <a:srgbClr val="BACEE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19" name="타원 1118">
                <a:extLst>
                  <a:ext uri="{FF2B5EF4-FFF2-40B4-BE49-F238E27FC236}">
                    <a16:creationId xmlns:a16="http://schemas.microsoft.com/office/drawing/2014/main" id="{75B505DB-8229-26FD-FC8E-45919B9221B6}"/>
                  </a:ext>
                </a:extLst>
              </p:cNvPr>
              <p:cNvSpPr/>
              <p:nvPr/>
            </p:nvSpPr>
            <p:spPr>
              <a:xfrm>
                <a:off x="8633611" y="633753"/>
                <a:ext cx="2268000" cy="2268000"/>
              </a:xfrm>
              <a:prstGeom prst="ellipse">
                <a:avLst/>
              </a:prstGeom>
              <a:noFill/>
              <a:ln w="76200">
                <a:gradFill flip="none" rotWithShape="1">
                  <a:gsLst>
                    <a:gs pos="13000">
                      <a:srgbClr val="83413C"/>
                    </a:gs>
                    <a:gs pos="50000">
                      <a:srgbClr val="C6753F"/>
                    </a:gs>
                    <a:gs pos="75000">
                      <a:srgbClr val="3C2B2D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7DB70850-E07E-38BA-DCB8-4ED00F43EA6B}"/>
                  </a:ext>
                </a:extLst>
              </p:cNvPr>
              <p:cNvSpPr txBox="1"/>
              <p:nvPr/>
            </p:nvSpPr>
            <p:spPr>
              <a:xfrm>
                <a:off x="9542229" y="704321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12</a:t>
                </a:r>
                <a:endParaRPr lang="ko-KR" altLang="en-US" b="1" dirty="0"/>
              </a:p>
            </p:txBody>
          </p:sp>
          <p:sp>
            <p:nvSpPr>
              <p:cNvPr id="1121" name="TextBox 1120">
                <a:extLst>
                  <a:ext uri="{FF2B5EF4-FFF2-40B4-BE49-F238E27FC236}">
                    <a16:creationId xmlns:a16="http://schemas.microsoft.com/office/drawing/2014/main" id="{BBFF50ED-954E-C7A1-4579-4EA70ADCFC46}"/>
                  </a:ext>
                </a:extLst>
              </p:cNvPr>
              <p:cNvSpPr txBox="1"/>
              <p:nvPr/>
            </p:nvSpPr>
            <p:spPr>
              <a:xfrm>
                <a:off x="10053317" y="805134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</a:t>
                </a:r>
                <a:endParaRPr lang="ko-KR" altLang="en-US" b="1" dirty="0"/>
              </a:p>
            </p:txBody>
          </p:sp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3E174338-B2EA-720F-CC9F-93096A9D4C08}"/>
                  </a:ext>
                </a:extLst>
              </p:cNvPr>
              <p:cNvSpPr txBox="1"/>
              <p:nvPr/>
            </p:nvSpPr>
            <p:spPr>
              <a:xfrm>
                <a:off x="10529891" y="151522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3</a:t>
                </a:r>
                <a:endParaRPr lang="ko-KR" altLang="en-US" b="1" dirty="0"/>
              </a:p>
            </p:txBody>
          </p:sp>
          <p:sp>
            <p:nvSpPr>
              <p:cNvPr id="1123" name="TextBox 1122">
                <a:extLst>
                  <a:ext uri="{FF2B5EF4-FFF2-40B4-BE49-F238E27FC236}">
                    <a16:creationId xmlns:a16="http://schemas.microsoft.com/office/drawing/2014/main" id="{E6D10A87-9E1C-A71E-4566-0F2D1A9C848A}"/>
                  </a:ext>
                </a:extLst>
              </p:cNvPr>
              <p:cNvSpPr txBox="1"/>
              <p:nvPr/>
            </p:nvSpPr>
            <p:spPr>
              <a:xfrm>
                <a:off x="10371033" y="1965553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4</a:t>
                </a:r>
                <a:endParaRPr lang="ko-KR" altLang="en-US" b="1" dirty="0"/>
              </a:p>
            </p:txBody>
          </p:sp>
          <p:sp>
            <p:nvSpPr>
              <p:cNvPr id="1124" name="TextBox 1123">
                <a:extLst>
                  <a:ext uri="{FF2B5EF4-FFF2-40B4-BE49-F238E27FC236}">
                    <a16:creationId xmlns:a16="http://schemas.microsoft.com/office/drawing/2014/main" id="{235B0999-8630-437F-7614-B77E62E21658}"/>
                  </a:ext>
                </a:extLst>
              </p:cNvPr>
              <p:cNvSpPr txBox="1"/>
              <p:nvPr/>
            </p:nvSpPr>
            <p:spPr>
              <a:xfrm>
                <a:off x="9608753" y="251240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6</a:t>
                </a:r>
                <a:endParaRPr lang="ko-KR" altLang="en-US" b="1" dirty="0"/>
              </a:p>
            </p:txBody>
          </p:sp>
          <p:sp>
            <p:nvSpPr>
              <p:cNvPr id="1125" name="TextBox 1124">
                <a:extLst>
                  <a:ext uri="{FF2B5EF4-FFF2-40B4-BE49-F238E27FC236}">
                    <a16:creationId xmlns:a16="http://schemas.microsoft.com/office/drawing/2014/main" id="{77F1BA73-CF2C-934D-FD15-26ABC182043D}"/>
                  </a:ext>
                </a:extLst>
              </p:cNvPr>
              <p:cNvSpPr txBox="1"/>
              <p:nvPr/>
            </p:nvSpPr>
            <p:spPr>
              <a:xfrm>
                <a:off x="8866629" y="1992627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8</a:t>
                </a:r>
                <a:endParaRPr lang="ko-KR" altLang="en-US" b="1" dirty="0"/>
              </a:p>
            </p:txBody>
          </p:sp>
          <p:sp>
            <p:nvSpPr>
              <p:cNvPr id="1126" name="TextBox 1125">
                <a:extLst>
                  <a:ext uri="{FF2B5EF4-FFF2-40B4-BE49-F238E27FC236}">
                    <a16:creationId xmlns:a16="http://schemas.microsoft.com/office/drawing/2014/main" id="{1977B5D2-CB26-D1DD-CD59-5CA10FA086C3}"/>
                  </a:ext>
                </a:extLst>
              </p:cNvPr>
              <p:cNvSpPr txBox="1"/>
              <p:nvPr/>
            </p:nvSpPr>
            <p:spPr>
              <a:xfrm>
                <a:off x="8706206" y="1527060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9</a:t>
                </a:r>
                <a:endParaRPr lang="ko-KR" altLang="en-US" b="1" dirty="0"/>
              </a:p>
            </p:txBody>
          </p:sp>
          <p:sp>
            <p:nvSpPr>
              <p:cNvPr id="1127" name="TextBox 1126">
                <a:extLst>
                  <a:ext uri="{FF2B5EF4-FFF2-40B4-BE49-F238E27FC236}">
                    <a16:creationId xmlns:a16="http://schemas.microsoft.com/office/drawing/2014/main" id="{F3F00C5E-C212-7335-A063-91D041C6CBA4}"/>
                  </a:ext>
                </a:extLst>
              </p:cNvPr>
              <p:cNvSpPr txBox="1"/>
              <p:nvPr/>
            </p:nvSpPr>
            <p:spPr>
              <a:xfrm>
                <a:off x="8796860" y="1129800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10</a:t>
                </a:r>
                <a:endParaRPr lang="ko-KR" altLang="en-US" b="1" dirty="0"/>
              </a:p>
            </p:txBody>
          </p:sp>
          <p:sp>
            <p:nvSpPr>
              <p:cNvPr id="1128" name="TextBox 1127">
                <a:extLst>
                  <a:ext uri="{FF2B5EF4-FFF2-40B4-BE49-F238E27FC236}">
                    <a16:creationId xmlns:a16="http://schemas.microsoft.com/office/drawing/2014/main" id="{BA425B2F-35AC-B228-C640-7CC45B6E527E}"/>
                  </a:ext>
                </a:extLst>
              </p:cNvPr>
              <p:cNvSpPr txBox="1"/>
              <p:nvPr/>
            </p:nvSpPr>
            <p:spPr>
              <a:xfrm>
                <a:off x="9117821" y="830505"/>
                <a:ext cx="4507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11</a:t>
                </a:r>
                <a:endParaRPr lang="ko-KR" altLang="en-US" b="1" dirty="0"/>
              </a:p>
            </p:txBody>
          </p:sp>
          <p:sp>
            <p:nvSpPr>
              <p:cNvPr id="1129" name="TextBox 1128">
                <a:extLst>
                  <a:ext uri="{FF2B5EF4-FFF2-40B4-BE49-F238E27FC236}">
                    <a16:creationId xmlns:a16="http://schemas.microsoft.com/office/drawing/2014/main" id="{F0CAA437-A55F-2E0E-BD57-A12952FE5120}"/>
                  </a:ext>
                </a:extLst>
              </p:cNvPr>
              <p:cNvSpPr txBox="1"/>
              <p:nvPr/>
            </p:nvSpPr>
            <p:spPr>
              <a:xfrm>
                <a:off x="10371033" y="114588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2</a:t>
                </a:r>
                <a:endParaRPr lang="ko-KR" altLang="en-US" b="1" dirty="0"/>
              </a:p>
            </p:txBody>
          </p:sp>
          <p:sp>
            <p:nvSpPr>
              <p:cNvPr id="1130" name="TextBox 1129">
                <a:extLst>
                  <a:ext uri="{FF2B5EF4-FFF2-40B4-BE49-F238E27FC236}">
                    <a16:creationId xmlns:a16="http://schemas.microsoft.com/office/drawing/2014/main" id="{74AE02E8-C88B-A568-FF4D-6A6BFE53A0ED}"/>
                  </a:ext>
                </a:extLst>
              </p:cNvPr>
              <p:cNvSpPr txBox="1"/>
              <p:nvPr/>
            </p:nvSpPr>
            <p:spPr>
              <a:xfrm>
                <a:off x="10107865" y="2342791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5</a:t>
                </a:r>
                <a:endParaRPr lang="ko-KR" altLang="en-US" b="1" dirty="0"/>
              </a:p>
            </p:txBody>
          </p:sp>
          <p:sp>
            <p:nvSpPr>
              <p:cNvPr id="1131" name="TextBox 1130">
                <a:extLst>
                  <a:ext uri="{FF2B5EF4-FFF2-40B4-BE49-F238E27FC236}">
                    <a16:creationId xmlns:a16="http://schemas.microsoft.com/office/drawing/2014/main" id="{4C991E98-0878-301B-576B-4752845555EC}"/>
                  </a:ext>
                </a:extLst>
              </p:cNvPr>
              <p:cNvSpPr txBox="1"/>
              <p:nvPr/>
            </p:nvSpPr>
            <p:spPr>
              <a:xfrm>
                <a:off x="9184345" y="2361959"/>
                <a:ext cx="317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1" dirty="0"/>
                  <a:t>7</a:t>
                </a:r>
                <a:endParaRPr lang="ko-KR" altLang="en-US" b="1" dirty="0"/>
              </a:p>
            </p:txBody>
          </p:sp>
        </p:grpSp>
        <p:cxnSp>
          <p:nvCxnSpPr>
            <p:cNvPr id="1114" name="직선 화살표 연결선 1113">
              <a:extLst>
                <a:ext uri="{FF2B5EF4-FFF2-40B4-BE49-F238E27FC236}">
                  <a16:creationId xmlns:a16="http://schemas.microsoft.com/office/drawing/2014/main" id="{AD437C4D-02F9-A95F-CE09-AE017AC86BD4}"/>
                </a:ext>
              </a:extLst>
            </p:cNvPr>
            <p:cNvCxnSpPr>
              <a:cxnSpLocks/>
              <a:stCxn id="1116" idx="7"/>
            </p:cNvCxnSpPr>
            <p:nvPr/>
          </p:nvCxnSpPr>
          <p:spPr>
            <a:xfrm flipV="1">
              <a:off x="9831252" y="1446037"/>
              <a:ext cx="372573" cy="22736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직선 화살표 연결선 1114">
              <a:extLst>
                <a:ext uri="{FF2B5EF4-FFF2-40B4-BE49-F238E27FC236}">
                  <a16:creationId xmlns:a16="http://schemas.microsoft.com/office/drawing/2014/main" id="{4621CC67-4CBD-2040-366D-9EA658B7B727}"/>
                </a:ext>
              </a:extLst>
            </p:cNvPr>
            <p:cNvCxnSpPr>
              <a:cxnSpLocks/>
              <a:stCxn id="1116" idx="0"/>
              <a:endCxn id="1120" idx="2"/>
            </p:cNvCxnSpPr>
            <p:nvPr/>
          </p:nvCxnSpPr>
          <p:spPr>
            <a:xfrm flipH="1" flipV="1">
              <a:off x="9767611" y="1073653"/>
              <a:ext cx="1" cy="57338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6" name="타원 1115">
              <a:extLst>
                <a:ext uri="{FF2B5EF4-FFF2-40B4-BE49-F238E27FC236}">
                  <a16:creationId xmlns:a16="http://schemas.microsoft.com/office/drawing/2014/main" id="{E20157DA-BB69-01DF-0E94-3319E4504243}"/>
                </a:ext>
              </a:extLst>
            </p:cNvPr>
            <p:cNvSpPr/>
            <p:nvPr/>
          </p:nvSpPr>
          <p:spPr>
            <a:xfrm>
              <a:off x="9677612" y="1647039"/>
              <a:ext cx="180000" cy="180000"/>
            </a:xfrm>
            <a:prstGeom prst="ellipse">
              <a:avLst/>
            </a:prstGeom>
            <a:solidFill>
              <a:srgbClr val="E6DAB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122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25408-22B3-A7F8-125A-24B8BBB5C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5A946AB1-9D75-4E38-2B9D-D4C7BFBA72E8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진료실 좌측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001747-85FC-8A07-8A1C-B17FC5B1212F}"/>
              </a:ext>
            </a:extLst>
          </p:cNvPr>
          <p:cNvSpPr/>
          <p:nvPr/>
        </p:nvSpPr>
        <p:spPr>
          <a:xfrm>
            <a:off x="396162" y="128021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골격 구조를 상호 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09017A88-0B24-7FCD-87D2-0B6A1363FEBC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1552350" y="952954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EBA8A931-8778-E357-A510-A0565A548443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1760685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9B4014E-29AD-782D-FF7C-84E221BE4CF4}"/>
              </a:ext>
            </a:extLst>
          </p:cNvPr>
          <p:cNvSpPr txBox="1"/>
          <p:nvPr/>
        </p:nvSpPr>
        <p:spPr>
          <a:xfrm>
            <a:off x="0" y="2783"/>
            <a:ext cx="5035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ID=2, </a:t>
            </a:r>
            <a:r>
              <a:rPr lang="ko-KR" altLang="en-US" dirty="0"/>
              <a:t>골격 구조 퍼즐과 열쇠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BAC7B4DF-A6FE-17B5-DBE3-21EF680636E5}"/>
              </a:ext>
            </a:extLst>
          </p:cNvPr>
          <p:cNvSpPr/>
          <p:nvPr/>
        </p:nvSpPr>
        <p:spPr>
          <a:xfrm>
            <a:off x="396161" y="2084318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왼 쪽에 갈비뼈가</a:t>
            </a:r>
            <a:br>
              <a:rPr lang="en-US" altLang="ko-KR" sz="1400" dirty="0">
                <a:solidFill>
                  <a:schemeClr val="tx1"/>
                </a:solidFill>
              </a:rPr>
            </a:br>
            <a:r>
              <a:rPr lang="ko-KR" altLang="en-US" sz="1400" dirty="0">
                <a:solidFill>
                  <a:schemeClr val="tx1"/>
                </a:solidFill>
              </a:rPr>
              <a:t>비어져 있다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1029" idx="2"/>
            <a:endCxn id="1030" idx="0"/>
          </p:cNvCxnSpPr>
          <p:nvPr/>
        </p:nvCxnSpPr>
        <p:spPr>
          <a:xfrm>
            <a:off x="1552349" y="2564790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직사각형 1067">
            <a:extLst>
              <a:ext uri="{FF2B5EF4-FFF2-40B4-BE49-F238E27FC236}">
                <a16:creationId xmlns:a16="http://schemas.microsoft.com/office/drawing/2014/main" id="{83748935-DE3D-079E-9AD8-8E18A838146E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9" name="직사각형 1068">
            <a:extLst>
              <a:ext uri="{FF2B5EF4-FFF2-40B4-BE49-F238E27FC236}">
                <a16:creationId xmlns:a16="http://schemas.microsoft.com/office/drawing/2014/main" id="{A656B52F-3BE4-7B06-7725-3E332225447F}"/>
              </a:ext>
            </a:extLst>
          </p:cNvPr>
          <p:cNvSpPr/>
          <p:nvPr/>
        </p:nvSpPr>
        <p:spPr>
          <a:xfrm>
            <a:off x="7607611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0" name="직사각형 1069">
            <a:extLst>
              <a:ext uri="{FF2B5EF4-FFF2-40B4-BE49-F238E27FC236}">
                <a16:creationId xmlns:a16="http://schemas.microsoft.com/office/drawing/2014/main" id="{D2F8F2A1-2E13-E762-9A73-75782BD8E39E}"/>
              </a:ext>
            </a:extLst>
          </p:cNvPr>
          <p:cNvSpPr/>
          <p:nvPr/>
        </p:nvSpPr>
        <p:spPr>
          <a:xfrm>
            <a:off x="7607611" y="544846"/>
            <a:ext cx="4320000" cy="2429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1" name="직사각형 1070">
            <a:extLst>
              <a:ext uri="{FF2B5EF4-FFF2-40B4-BE49-F238E27FC236}">
                <a16:creationId xmlns:a16="http://schemas.microsoft.com/office/drawing/2014/main" id="{BF751FA6-15C1-9FBF-1626-D2FC210CE648}"/>
              </a:ext>
            </a:extLst>
          </p:cNvPr>
          <p:cNvSpPr/>
          <p:nvPr/>
        </p:nvSpPr>
        <p:spPr>
          <a:xfrm>
            <a:off x="2951470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A688-CD73-89D3-B628-AE26DF02F61A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골격 구조 상호작용 시 화면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828D958-8068-3DAF-2799-18E01F912C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44" t="3830" r="13802" b="49112"/>
          <a:stretch/>
        </p:blipFill>
        <p:spPr bwMode="auto">
          <a:xfrm>
            <a:off x="4416386" y="735093"/>
            <a:ext cx="1413074" cy="22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F76E3-13FE-48D3-5857-96D09EB1AEFC}"/>
              </a:ext>
            </a:extLst>
          </p:cNvPr>
          <p:cNvSpPr txBox="1"/>
          <p:nvPr/>
        </p:nvSpPr>
        <p:spPr>
          <a:xfrm>
            <a:off x="3596480" y="528608"/>
            <a:ext cx="3564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갈비 뼈가 순서대로 껴져 있지 않음</a:t>
            </a:r>
          </a:p>
        </p:txBody>
      </p:sp>
      <p:pic>
        <p:nvPicPr>
          <p:cNvPr id="31" name="Picture 10">
            <a:extLst>
              <a:ext uri="{FF2B5EF4-FFF2-40B4-BE49-F238E27FC236}">
                <a16:creationId xmlns:a16="http://schemas.microsoft.com/office/drawing/2014/main" id="{38ACE99E-BC8D-04BC-3733-AC54A20383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2" t="4314" r="9178" b="47941"/>
          <a:stretch/>
        </p:blipFill>
        <p:spPr bwMode="auto">
          <a:xfrm>
            <a:off x="4621260" y="3530711"/>
            <a:ext cx="1365199" cy="2239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EFD7A3B-6FFC-B680-1D91-1CF9AC65CDE0}"/>
              </a:ext>
            </a:extLst>
          </p:cNvPr>
          <p:cNvSpPr/>
          <p:nvPr/>
        </p:nvSpPr>
        <p:spPr>
          <a:xfrm>
            <a:off x="5114005" y="4018791"/>
            <a:ext cx="379708" cy="308417"/>
          </a:xfrm>
          <a:prstGeom prst="roundRect">
            <a:avLst>
              <a:gd name="adj" fmla="val 50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열쇠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A255021-57BC-22BC-9B43-500A2E7F15D8}"/>
              </a:ext>
            </a:extLst>
          </p:cNvPr>
          <p:cNvCxnSpPr>
            <a:cxnSpLocks/>
            <a:stCxn id="1068" idx="3"/>
            <a:endCxn id="1070" idx="1"/>
          </p:cNvCxnSpPr>
          <p:nvPr/>
        </p:nvCxnSpPr>
        <p:spPr>
          <a:xfrm flipV="1">
            <a:off x="7282923" y="1759845"/>
            <a:ext cx="324688" cy="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67B287B-34B5-062C-4221-DEFE7565C0CD}"/>
              </a:ext>
            </a:extLst>
          </p:cNvPr>
          <p:cNvCxnSpPr>
            <a:cxnSpLocks/>
            <a:stCxn id="1070" idx="2"/>
            <a:endCxn id="1069" idx="0"/>
          </p:cNvCxnSpPr>
          <p:nvPr/>
        </p:nvCxnSpPr>
        <p:spPr>
          <a:xfrm>
            <a:off x="9767611" y="2974844"/>
            <a:ext cx="0" cy="3537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B8C40D2-3D4F-0A91-CC93-258A3321BD54}"/>
              </a:ext>
            </a:extLst>
          </p:cNvPr>
          <p:cNvCxnSpPr>
            <a:cxnSpLocks/>
            <a:stCxn id="1069" idx="1"/>
            <a:endCxn id="1071" idx="3"/>
          </p:cNvCxnSpPr>
          <p:nvPr/>
        </p:nvCxnSpPr>
        <p:spPr>
          <a:xfrm flipH="1">
            <a:off x="7271470" y="4543550"/>
            <a:ext cx="336141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3077DEE2-2383-8D24-82F3-697700469464}"/>
              </a:ext>
            </a:extLst>
          </p:cNvPr>
          <p:cNvSpPr/>
          <p:nvPr/>
        </p:nvSpPr>
        <p:spPr>
          <a:xfrm>
            <a:off x="5045912" y="3953435"/>
            <a:ext cx="497541" cy="47064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85E8F9-3E54-C296-ADC1-50FA36F10B54}"/>
              </a:ext>
            </a:extLst>
          </p:cNvPr>
          <p:cNvSpPr txBox="1"/>
          <p:nvPr/>
        </p:nvSpPr>
        <p:spPr>
          <a:xfrm>
            <a:off x="5946365" y="4794309"/>
            <a:ext cx="13651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입이 열리며 입 안에 열쇠가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CBA79A95-3A51-8FAF-9555-BA2017D6D94A}"/>
              </a:ext>
            </a:extLst>
          </p:cNvPr>
          <p:cNvCxnSpPr>
            <a:cxnSpLocks/>
            <a:stCxn id="46" idx="1"/>
            <a:endCxn id="45" idx="2"/>
          </p:cNvCxnSpPr>
          <p:nvPr/>
        </p:nvCxnSpPr>
        <p:spPr>
          <a:xfrm rot="10800000">
            <a:off x="5294683" y="4424082"/>
            <a:ext cx="651682" cy="601060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B7DB209-5D4C-B45C-2A27-F9AC7DF3F281}"/>
              </a:ext>
            </a:extLst>
          </p:cNvPr>
          <p:cNvSpPr txBox="1"/>
          <p:nvPr/>
        </p:nvSpPr>
        <p:spPr>
          <a:xfrm>
            <a:off x="2911376" y="3380470"/>
            <a:ext cx="28259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왼쪽 갈비뼈를 순서에 맞게 배열</a:t>
            </a:r>
            <a:endParaRPr lang="en-US" altLang="ko-KR" sz="1400" b="1" dirty="0"/>
          </a:p>
          <a:p>
            <a:r>
              <a:rPr lang="ko-KR" altLang="en-US" sz="1400" b="1" dirty="0"/>
              <a:t>위에서 아래 순으로  </a:t>
            </a:r>
            <a:r>
              <a:rPr lang="en-US" altLang="ko-KR" sz="1400" b="1" dirty="0"/>
              <a:t>1~6</a:t>
            </a:r>
            <a:endParaRPr lang="ko-KR" altLang="en-US" sz="1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2962923" y="300912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골격 구조 퍼즐 클리어 예시 화면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287767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서랍을 상호 작용</a:t>
            </a:r>
          </a:p>
        </p:txBody>
      </p:sp>
      <p:sp>
        <p:nvSpPr>
          <p:cNvPr id="51" name="모서리가 둥근 직사각형 2">
            <a:extLst>
              <a:ext uri="{FF2B5EF4-FFF2-40B4-BE49-F238E27FC236}">
                <a16:creationId xmlns:a16="http://schemas.microsoft.com/office/drawing/2014/main" id="{F7081453-EA00-0C14-2D99-F53A47D5A88B}"/>
              </a:ext>
            </a:extLst>
          </p:cNvPr>
          <p:cNvSpPr/>
          <p:nvPr/>
        </p:nvSpPr>
        <p:spPr>
          <a:xfrm>
            <a:off x="11085423" y="6112254"/>
            <a:ext cx="910281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368178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1,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2,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3, </a:t>
            </a:r>
            <a:r>
              <a:rPr lang="ko-KR" altLang="en-US" sz="1200" dirty="0">
                <a:solidFill>
                  <a:schemeClr val="tx1"/>
                </a:solidFill>
              </a:rPr>
              <a:t>갈비뼈</a:t>
            </a:r>
            <a:r>
              <a:rPr lang="en-US" altLang="ko-KR" sz="1200" dirty="0">
                <a:solidFill>
                  <a:schemeClr val="tx1"/>
                </a:solidFill>
              </a:rPr>
              <a:t>4)</a:t>
            </a:r>
            <a:r>
              <a:rPr lang="ko-KR" altLang="en-US" sz="12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448588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우측으로 이동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528999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서랍을 상호 작용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9493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갈비뼈</a:t>
            </a:r>
            <a:r>
              <a:rPr lang="en-US" altLang="ko-KR" sz="1400" dirty="0">
                <a:solidFill>
                  <a:schemeClr val="tx1"/>
                </a:solidFill>
              </a:rPr>
              <a:t>5, </a:t>
            </a:r>
            <a:r>
              <a:rPr lang="ko-KR" altLang="en-US" sz="1400" dirty="0">
                <a:solidFill>
                  <a:schemeClr val="tx1"/>
                </a:solidFill>
              </a:rPr>
              <a:t>갈비뼈</a:t>
            </a:r>
            <a:r>
              <a:rPr lang="en-US" altLang="ko-KR" sz="1400" dirty="0">
                <a:solidFill>
                  <a:schemeClr val="tx1"/>
                </a:solidFill>
              </a:rPr>
              <a:t>6)</a:t>
            </a:r>
            <a:r>
              <a:rPr lang="ko-KR" altLang="en-US" sz="1400" dirty="0">
                <a:solidFill>
                  <a:schemeClr val="tx1"/>
                </a:solidFill>
              </a:rPr>
              <a:t>를 획득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573735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뼈를 제자리에 맞춤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8414213" y="610739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골격 구조 입에서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가 나옴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E120A21-F21C-D76E-F7A7-3009F8D34F16}"/>
              </a:ext>
            </a:extLst>
          </p:cNvPr>
          <p:cNvSpPr/>
          <p:nvPr/>
        </p:nvSpPr>
        <p:spPr>
          <a:xfrm>
            <a:off x="3066143" y="6102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1551121" y="335814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>
            <a:off x="1551121" y="416225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>
            <a:off x="1551121" y="496635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5" idx="2"/>
            <a:endCxn id="56" idx="0"/>
          </p:cNvCxnSpPr>
          <p:nvPr/>
        </p:nvCxnSpPr>
        <p:spPr>
          <a:xfrm>
            <a:off x="1551121" y="5770464"/>
            <a:ext cx="0" cy="3319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56" idx="3"/>
            <a:endCxn id="64" idx="1"/>
          </p:cNvCxnSpPr>
          <p:nvPr/>
        </p:nvCxnSpPr>
        <p:spPr>
          <a:xfrm>
            <a:off x="2707309" y="6342642"/>
            <a:ext cx="358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4" idx="3"/>
            <a:endCxn id="62" idx="1"/>
          </p:cNvCxnSpPr>
          <p:nvPr/>
        </p:nvCxnSpPr>
        <p:spPr>
          <a:xfrm>
            <a:off x="5378519" y="6342642"/>
            <a:ext cx="358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2" idx="3"/>
            <a:endCxn id="63" idx="1"/>
          </p:cNvCxnSpPr>
          <p:nvPr/>
        </p:nvCxnSpPr>
        <p:spPr>
          <a:xfrm>
            <a:off x="8049729" y="6342642"/>
            <a:ext cx="364484" cy="4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8CB9F1C8-47E4-97D2-096A-8C071C2F34D5}"/>
              </a:ext>
            </a:extLst>
          </p:cNvPr>
          <p:cNvCxnSpPr>
            <a:cxnSpLocks/>
            <a:stCxn id="63" idx="3"/>
            <a:endCxn id="51" idx="1"/>
          </p:cNvCxnSpPr>
          <p:nvPr/>
        </p:nvCxnSpPr>
        <p:spPr>
          <a:xfrm>
            <a:off x="10726589" y="6347635"/>
            <a:ext cx="358834" cy="4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127253" y="1800343"/>
            <a:ext cx="1640358" cy="1177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9767611" y="1803784"/>
            <a:ext cx="1623732" cy="11727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127253" y="541405"/>
            <a:ext cx="3264090" cy="12589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찬장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080870" y="563437"/>
            <a:ext cx="149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3)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4)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8124286" y="1800343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90" idx="1"/>
            <a:endCxn id="91" idx="0"/>
          </p:cNvCxnSpPr>
          <p:nvPr/>
        </p:nvCxnSpPr>
        <p:spPr>
          <a:xfrm rot="10800000" flipH="1" flipV="1">
            <a:off x="8080869" y="886603"/>
            <a:ext cx="865079" cy="913740"/>
          </a:xfrm>
          <a:prstGeom prst="bentConnector4">
            <a:avLst>
              <a:gd name="adj1" fmla="val -26425"/>
              <a:gd name="adj2" fmla="val 67684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9730758" y="1803784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03" idx="3"/>
            <a:endCxn id="88" idx="0"/>
          </p:cNvCxnSpPr>
          <p:nvPr/>
        </p:nvCxnSpPr>
        <p:spPr>
          <a:xfrm flipH="1">
            <a:off x="10579477" y="848601"/>
            <a:ext cx="915080" cy="955183"/>
          </a:xfrm>
          <a:prstGeom prst="bentConnector4">
            <a:avLst>
              <a:gd name="adj1" fmla="val -24981"/>
              <a:gd name="adj2" fmla="val 6691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999372" y="525435"/>
            <a:ext cx="14951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1)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6)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pic>
        <p:nvPicPr>
          <p:cNvPr id="14" name="Picture 6">
            <a:extLst>
              <a:ext uri="{FF2B5EF4-FFF2-40B4-BE49-F238E27FC236}">
                <a16:creationId xmlns:a16="http://schemas.microsoft.com/office/drawing/2014/main" id="{EE6E45CD-51C1-D871-0877-3F95B24BF1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77258" r="34970" b="7068"/>
          <a:stretch/>
        </p:blipFill>
        <p:spPr bwMode="auto">
          <a:xfrm>
            <a:off x="10656641" y="2516219"/>
            <a:ext cx="639230" cy="437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>
            <a:extLst>
              <a:ext uri="{FF2B5EF4-FFF2-40B4-BE49-F238E27FC236}">
                <a16:creationId xmlns:a16="http://schemas.microsoft.com/office/drawing/2014/main" id="{FD7B61F9-7041-16E1-15EA-1CF9862F4E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38346" r="34970" b="50147"/>
          <a:stretch/>
        </p:blipFill>
        <p:spPr bwMode="auto">
          <a:xfrm>
            <a:off x="8174284" y="2580568"/>
            <a:ext cx="633176" cy="3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6">
            <a:extLst>
              <a:ext uri="{FF2B5EF4-FFF2-40B4-BE49-F238E27FC236}">
                <a16:creationId xmlns:a16="http://schemas.microsoft.com/office/drawing/2014/main" id="{C2743810-E5B6-659C-F9CA-B912FA2E00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50904" r="34970" b="38512"/>
          <a:stretch/>
        </p:blipFill>
        <p:spPr bwMode="auto">
          <a:xfrm>
            <a:off x="8981499" y="2548547"/>
            <a:ext cx="713001" cy="329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6AD59C0F-FE25-A75F-1150-F384E51974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7729" r="34970" b="77726"/>
          <a:stretch/>
        </p:blipFill>
        <p:spPr bwMode="auto">
          <a:xfrm>
            <a:off x="9721655" y="2540984"/>
            <a:ext cx="660021" cy="41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112006" y="259480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931337" y="260500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767610" y="260444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10640936" y="2574612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9E1F5415-AF48-1B06-4973-AB8F92447BF2}"/>
              </a:ext>
            </a:extLst>
          </p:cNvPr>
          <p:cNvSpPr/>
          <p:nvPr/>
        </p:nvSpPr>
        <p:spPr>
          <a:xfrm>
            <a:off x="8947431" y="4580608"/>
            <a:ext cx="1640358" cy="11779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827947" y="3558178"/>
            <a:ext cx="14941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2)</a:t>
            </a:r>
            <a:r>
              <a:rPr lang="ko-KR" altLang="en-US" sz="1200" b="1" dirty="0"/>
              <a:t>과 아이템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갈비뼈</a:t>
            </a:r>
            <a:r>
              <a:rPr lang="en-US" altLang="ko-KR" sz="1200" b="1" dirty="0"/>
              <a:t>5)</a:t>
            </a:r>
            <a:r>
              <a:rPr lang="ko-KR" altLang="en-US" sz="1200" b="1" dirty="0"/>
              <a:t>가 들어 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8931337" y="4578698"/>
            <a:ext cx="1643325" cy="11779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118" idx="1"/>
            <a:endCxn id="119" idx="0"/>
          </p:cNvCxnSpPr>
          <p:nvPr/>
        </p:nvCxnSpPr>
        <p:spPr>
          <a:xfrm rot="10800000" flipH="1" flipV="1">
            <a:off x="8827946" y="3881344"/>
            <a:ext cx="925053" cy="697354"/>
          </a:xfrm>
          <a:prstGeom prst="bentConnector4">
            <a:avLst>
              <a:gd name="adj1" fmla="val -24712"/>
              <a:gd name="adj2" fmla="val 73171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6">
            <a:extLst>
              <a:ext uri="{FF2B5EF4-FFF2-40B4-BE49-F238E27FC236}">
                <a16:creationId xmlns:a16="http://schemas.microsoft.com/office/drawing/2014/main" id="{6A8FA4CC-7A11-D094-48D4-8BEC8B245F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62170" r="34970" b="26401"/>
          <a:stretch/>
        </p:blipFill>
        <p:spPr bwMode="auto">
          <a:xfrm>
            <a:off x="9927258" y="5301736"/>
            <a:ext cx="613598" cy="305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>
            <a:extLst>
              <a:ext uri="{FF2B5EF4-FFF2-40B4-BE49-F238E27FC236}">
                <a16:creationId xmlns:a16="http://schemas.microsoft.com/office/drawing/2014/main" id="{2C061829-9F0D-D6F8-EB7B-EAA9BDD3C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53" t="21188" r="34970" b="64267"/>
          <a:stretch/>
        </p:blipFill>
        <p:spPr bwMode="auto">
          <a:xfrm>
            <a:off x="8918210" y="5256943"/>
            <a:ext cx="713001" cy="45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8956320" y="534924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27BF67-1818-B935-384D-C747F61A324F}"/>
              </a:ext>
            </a:extLst>
          </p:cNvPr>
          <p:cNvSpPr txBox="1"/>
          <p:nvPr/>
        </p:nvSpPr>
        <p:spPr>
          <a:xfrm>
            <a:off x="9829646" y="5319419"/>
            <a:ext cx="7921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/>
              <a:t>갈비뼈</a:t>
            </a:r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514A5C3B-7BF0-FD77-A516-BCFB6A1BB7BD}"/>
              </a:ext>
            </a:extLst>
          </p:cNvPr>
          <p:cNvSpPr/>
          <p:nvPr/>
        </p:nvSpPr>
        <p:spPr>
          <a:xfrm>
            <a:off x="4958541" y="4368149"/>
            <a:ext cx="311584" cy="75249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연결선: 꺾임 1052">
            <a:extLst>
              <a:ext uri="{FF2B5EF4-FFF2-40B4-BE49-F238E27FC236}">
                <a16:creationId xmlns:a16="http://schemas.microsoft.com/office/drawing/2014/main" id="{D1A470C2-9B15-9EDC-3F69-1B3799BF8464}"/>
              </a:ext>
            </a:extLst>
          </p:cNvPr>
          <p:cNvCxnSpPr>
            <a:cxnSpLocks/>
            <a:stCxn id="59" idx="2"/>
            <a:endCxn id="129" idx="1"/>
          </p:cNvCxnSpPr>
          <p:nvPr/>
        </p:nvCxnSpPr>
        <p:spPr>
          <a:xfrm rot="16200000" flipH="1">
            <a:off x="4221101" y="4006954"/>
            <a:ext cx="840705" cy="634176"/>
          </a:xfrm>
          <a:prstGeom prst="bent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7607611" y="3002734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진료실 우측 서랍 상호작용 시 화면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6057B1E-46C8-9118-314E-53B816CCBD2A}"/>
              </a:ext>
            </a:extLst>
          </p:cNvPr>
          <p:cNvSpPr txBox="1"/>
          <p:nvPr/>
        </p:nvSpPr>
        <p:spPr>
          <a:xfrm>
            <a:off x="7607611" y="26100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진료실 좌측 서랍 상호작용 시 화면</a:t>
            </a:r>
          </a:p>
        </p:txBody>
      </p:sp>
    </p:spTree>
    <p:extLst>
      <p:ext uri="{BB962C8B-B14F-4D97-AF65-F5344CB8AC3E}">
        <p14:creationId xmlns:p14="http://schemas.microsoft.com/office/powerpoint/2010/main" val="652816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A86B-42CE-90B0-05DB-D38C2B3E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2C7414C0-EAA9-A5A2-D115-AFEE6D482D51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진료실 정면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6F32DB8-ADD6-0AD8-4A14-46EC9F91F083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상호 작용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7503299-577A-F33B-F3BA-49EA68C5A449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5D226B9-341F-A1B3-6E38-348E7A4012EA}"/>
              </a:ext>
            </a:extLst>
          </p:cNvPr>
          <p:cNvSpPr/>
          <p:nvPr/>
        </p:nvSpPr>
        <p:spPr>
          <a:xfrm>
            <a:off x="396162" y="208303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열쇠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책상 서랍에 상호 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47A926B-EB26-13F7-7921-4C479E1DB683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1755773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0AA720D-5D5E-6D53-AFAA-55B36B6CFBDA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256350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75DFB2-92FA-BDC3-5552-19353029C829}"/>
              </a:ext>
            </a:extLst>
          </p:cNvPr>
          <p:cNvSpPr txBox="1"/>
          <p:nvPr/>
        </p:nvSpPr>
        <p:spPr>
          <a:xfrm>
            <a:off x="0" y="2783"/>
            <a:ext cx="460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ID=3, </a:t>
            </a:r>
            <a:r>
              <a:rPr lang="ko-KR" altLang="en-US" dirty="0"/>
              <a:t>진료차트 획득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037B7D48-D8E8-BD9E-DD18-3236E59D7CC4}"/>
              </a:ext>
            </a:extLst>
          </p:cNvPr>
          <p:cNvSpPr/>
          <p:nvPr/>
        </p:nvSpPr>
        <p:spPr>
          <a:xfrm>
            <a:off x="396161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여러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파일들이 나온다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7FCE4066-1628-46CE-FE17-C05133E4D60D}"/>
              </a:ext>
            </a:extLst>
          </p:cNvPr>
          <p:cNvCxnSpPr>
            <a:cxnSpLocks/>
            <a:stCxn id="1029" idx="2"/>
          </p:cNvCxnSpPr>
          <p:nvPr/>
        </p:nvCxnSpPr>
        <p:spPr>
          <a:xfrm>
            <a:off x="1552349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B0359829-EC29-5AF5-9CF8-355D32C916CE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70F2C95-853C-5780-87C7-53E8B46ED2CF}"/>
              </a:ext>
            </a:extLst>
          </p:cNvPr>
          <p:cNvSpPr/>
          <p:nvPr/>
        </p:nvSpPr>
        <p:spPr>
          <a:xfrm>
            <a:off x="7607611" y="3476933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8295990-6FD5-E830-FDE7-D8CC7C3EC832}"/>
              </a:ext>
            </a:extLst>
          </p:cNvPr>
          <p:cNvSpPr/>
          <p:nvPr/>
        </p:nvSpPr>
        <p:spPr>
          <a:xfrm>
            <a:off x="7607611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36BECB-D2BA-C08F-94AC-8843BF92DE09}"/>
              </a:ext>
            </a:extLst>
          </p:cNvPr>
          <p:cNvSpPr/>
          <p:nvPr/>
        </p:nvSpPr>
        <p:spPr>
          <a:xfrm>
            <a:off x="3499191" y="1701637"/>
            <a:ext cx="3247464" cy="126604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2A406E-C68A-C1DC-1035-34776BF30823}"/>
              </a:ext>
            </a:extLst>
          </p:cNvPr>
          <p:cNvSpPr/>
          <p:nvPr/>
        </p:nvSpPr>
        <p:spPr>
          <a:xfrm>
            <a:off x="5398993" y="733449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E7B37-8F71-CB78-04C2-D2133CE96931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책상 상호작용 시 화면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35812-EE88-6C04-F7F5-CF594D1CEDA6}"/>
              </a:ext>
            </a:extLst>
          </p:cNvPr>
          <p:cNvSpPr/>
          <p:nvPr/>
        </p:nvSpPr>
        <p:spPr>
          <a:xfrm>
            <a:off x="8095261" y="1717116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B5B477-A06F-45F9-0664-6ADBE6253DBD}"/>
              </a:ext>
            </a:extLst>
          </p:cNvPr>
          <p:cNvSpPr/>
          <p:nvPr/>
        </p:nvSpPr>
        <p:spPr>
          <a:xfrm>
            <a:off x="9995063" y="748928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DD210A-7306-41A7-368E-4B8B81099EB7}"/>
              </a:ext>
            </a:extLst>
          </p:cNvPr>
          <p:cNvSpPr txBox="1"/>
          <p:nvPr/>
        </p:nvSpPr>
        <p:spPr>
          <a:xfrm>
            <a:off x="7779651" y="691810"/>
            <a:ext cx="19224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맨 위 서랍에만 열쇠 구멍이 존재함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3499190" y="2475727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3499190" y="202017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742E98D-6EE0-1B05-EBE1-944D63825877}"/>
              </a:ext>
            </a:extLst>
          </p:cNvPr>
          <p:cNvSpPr/>
          <p:nvPr/>
        </p:nvSpPr>
        <p:spPr>
          <a:xfrm>
            <a:off x="8091749" y="4639062"/>
            <a:ext cx="3247464" cy="12577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책상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ED7A316-6F39-F667-1204-1775D036D399}"/>
              </a:ext>
            </a:extLst>
          </p:cNvPr>
          <p:cNvSpPr/>
          <p:nvPr/>
        </p:nvSpPr>
        <p:spPr>
          <a:xfrm>
            <a:off x="9991551" y="3670874"/>
            <a:ext cx="1347661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컴퓨터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98D90DD-BAF7-0903-8F04-4C78BC50C81F}"/>
              </a:ext>
            </a:extLst>
          </p:cNvPr>
          <p:cNvSpPr/>
          <p:nvPr/>
        </p:nvSpPr>
        <p:spPr>
          <a:xfrm>
            <a:off x="8091747" y="4953698"/>
            <a:ext cx="837485" cy="31922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63D68D11-DFFC-D0D8-8FBC-EA2378FA47E9}"/>
              </a:ext>
            </a:extLst>
          </p:cNvPr>
          <p:cNvSpPr/>
          <p:nvPr/>
        </p:nvSpPr>
        <p:spPr>
          <a:xfrm>
            <a:off x="8141658" y="4910118"/>
            <a:ext cx="744683" cy="308417"/>
          </a:xfrm>
          <a:prstGeom prst="roundRect">
            <a:avLst>
              <a:gd name="adj" fmla="val 5073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서류</a:t>
            </a:r>
            <a:r>
              <a:rPr lang="en-US" altLang="ko-KR" sz="1000" dirty="0">
                <a:solidFill>
                  <a:schemeClr val="tx1"/>
                </a:solidFill>
              </a:rPr>
              <a:t>(A-3)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77180B8-19C6-DA01-70F3-96E82756D938}"/>
              </a:ext>
            </a:extLst>
          </p:cNvPr>
          <p:cNvSpPr txBox="1"/>
          <p:nvPr/>
        </p:nvSpPr>
        <p:spPr>
          <a:xfrm>
            <a:off x="7671498" y="3865948"/>
            <a:ext cx="2391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열쇠 사용 이후 드래그 하여 열면 진료 차트가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6AA5E4FA-5813-B400-C075-3626AFF7CB0E}"/>
              </a:ext>
            </a:extLst>
          </p:cNvPr>
          <p:cNvCxnSpPr>
            <a:cxnSpLocks/>
            <a:stCxn id="48" idx="1"/>
            <a:endCxn id="49" idx="1"/>
          </p:cNvCxnSpPr>
          <p:nvPr/>
        </p:nvCxnSpPr>
        <p:spPr>
          <a:xfrm rot="10800000" flipH="1" flipV="1">
            <a:off x="7671497" y="4127557"/>
            <a:ext cx="365131" cy="1181371"/>
          </a:xfrm>
          <a:prstGeom prst="bentConnector3">
            <a:avLst>
              <a:gd name="adj1" fmla="val -6260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44DBBB70-1324-A824-7CBD-782AE56A32E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7282923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CD48171C-85FA-79D5-42E0-8B56E3834FAD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9767611" y="2974847"/>
            <a:ext cx="0" cy="50208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F68C30-92CC-4E48-5237-CF7510BC1B8C}"/>
              </a:ext>
            </a:extLst>
          </p:cNvPr>
          <p:cNvSpPr/>
          <p:nvPr/>
        </p:nvSpPr>
        <p:spPr>
          <a:xfrm>
            <a:off x="8036630" y="1998414"/>
            <a:ext cx="954741" cy="102717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0F4F69D7-D923-4154-2A4A-4470F08A986F}"/>
              </a:ext>
            </a:extLst>
          </p:cNvPr>
          <p:cNvCxnSpPr>
            <a:cxnSpLocks/>
            <a:stCxn id="15" idx="1"/>
            <a:endCxn id="16" idx="1"/>
          </p:cNvCxnSpPr>
          <p:nvPr/>
        </p:nvCxnSpPr>
        <p:spPr>
          <a:xfrm rot="10800000" flipH="1" flipV="1">
            <a:off x="7779650" y="953419"/>
            <a:ext cx="256979" cy="1558581"/>
          </a:xfrm>
          <a:prstGeom prst="bentConnector3">
            <a:avLst>
              <a:gd name="adj1" fmla="val -8895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8100060" y="2484554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8100060" y="2029002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BF180E1-BFB1-D5C5-03B5-AC8E7A55B6DC}"/>
              </a:ext>
            </a:extLst>
          </p:cNvPr>
          <p:cNvSpPr/>
          <p:nvPr/>
        </p:nvSpPr>
        <p:spPr>
          <a:xfrm>
            <a:off x="8086964" y="5404839"/>
            <a:ext cx="837485" cy="4919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1468F30-F89D-5D95-7D05-26BA7E29CF10}"/>
              </a:ext>
            </a:extLst>
          </p:cNvPr>
          <p:cNvSpPr/>
          <p:nvPr/>
        </p:nvSpPr>
        <p:spPr>
          <a:xfrm>
            <a:off x="8096532" y="5228675"/>
            <a:ext cx="837485" cy="4555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책상 서랍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208BE44-9DBB-27DD-42F2-2B185B9E5547}"/>
              </a:ext>
            </a:extLst>
          </p:cNvPr>
          <p:cNvSpPr/>
          <p:nvPr/>
        </p:nvSpPr>
        <p:spPr>
          <a:xfrm>
            <a:off x="8036629" y="4840513"/>
            <a:ext cx="954742" cy="93683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600874C-A821-FEB1-7149-FE8512A15C29}"/>
              </a:ext>
            </a:extLst>
          </p:cNvPr>
          <p:cNvSpPr/>
          <p:nvPr/>
        </p:nvSpPr>
        <p:spPr>
          <a:xfrm>
            <a:off x="396161" y="36912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 상호 작용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E0CE2218-0728-4641-5581-FFA6BFAD412F}"/>
              </a:ext>
            </a:extLst>
          </p:cNvPr>
          <p:cNvSpPr/>
          <p:nvPr/>
        </p:nvSpPr>
        <p:spPr>
          <a:xfrm>
            <a:off x="5964813" y="6090893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CC2C9E-199D-4B01-708B-09EE8EC15E95}"/>
              </a:ext>
            </a:extLst>
          </p:cNvPr>
          <p:cNvSpPr/>
          <p:nvPr/>
        </p:nvSpPr>
        <p:spPr>
          <a:xfrm>
            <a:off x="396161" y="44953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컴퓨터에서 </a:t>
            </a:r>
            <a:r>
              <a:rPr lang="en-US" altLang="ko-KR" sz="1400" dirty="0">
                <a:solidFill>
                  <a:schemeClr val="tx1"/>
                </a:solidFill>
              </a:rPr>
              <a:t>A-3</a:t>
            </a:r>
            <a:r>
              <a:rPr lang="ko-KR" altLang="en-US" sz="1400" dirty="0">
                <a:solidFill>
                  <a:schemeClr val="tx1"/>
                </a:solidFill>
              </a:rPr>
              <a:t>이 진료차트라는 것을 알아냄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92474C-623F-BB80-A2A5-A2FDCA7741A7}"/>
              </a:ext>
            </a:extLst>
          </p:cNvPr>
          <p:cNvSpPr/>
          <p:nvPr/>
        </p:nvSpPr>
        <p:spPr>
          <a:xfrm>
            <a:off x="396161" y="5296703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CEAD134-1B72-190B-B73B-B3212BDEEE7C}"/>
              </a:ext>
            </a:extLst>
          </p:cNvPr>
          <p:cNvSpPr/>
          <p:nvPr/>
        </p:nvSpPr>
        <p:spPr>
          <a:xfrm>
            <a:off x="3180487" y="60980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획득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83D182C-1B2A-6A68-6EF9-6083C1E246C5}"/>
              </a:ext>
            </a:extLst>
          </p:cNvPr>
          <p:cNvSpPr/>
          <p:nvPr/>
        </p:nvSpPr>
        <p:spPr>
          <a:xfrm>
            <a:off x="396161" y="6098059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_A-3)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F32F728-A007-46A2-50A5-825BCEE565A8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1552349" y="41717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72E3E5-D64E-4EAC-9F19-7501066BF654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552349" y="4975819"/>
            <a:ext cx="0" cy="32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65E01B0-2522-964A-F44C-CEEAF657A67F}"/>
              </a:ext>
            </a:extLst>
          </p:cNvPr>
          <p:cNvCxnSpPr>
            <a:cxnSpLocks/>
            <a:stCxn id="10" idx="2"/>
            <a:endCxn id="19" idx="0"/>
          </p:cNvCxnSpPr>
          <p:nvPr/>
        </p:nvCxnSpPr>
        <p:spPr>
          <a:xfrm>
            <a:off x="1552349" y="5777175"/>
            <a:ext cx="0" cy="3208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AFD27E2-7CC4-CD9A-299A-61DB303AA45F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>
            <a:off x="2708537" y="6338295"/>
            <a:ext cx="47195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5F9604D-2AC5-422E-3955-35E9CCEB0CC7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 flipV="1">
            <a:off x="5492863" y="6331129"/>
            <a:ext cx="471950" cy="7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21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EB19-971B-0A59-CC7D-B3122AF86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4B03EA90-9592-DC84-3B2F-6F9C9E0DEF09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C334463-6A74-313D-CEDD-C61A953E69CE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진료차트를 따라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환자의 상태를 본다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9AA3409-E44A-B992-A669-A0B849D5F6CF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CD2D210-3082-F4E6-579A-A1EBAAD76627}"/>
              </a:ext>
            </a:extLst>
          </p:cNvPr>
          <p:cNvSpPr/>
          <p:nvPr/>
        </p:nvSpPr>
        <p:spPr>
          <a:xfrm>
            <a:off x="396162" y="208303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7F00FF"/>
                </a:solidFill>
              </a:rPr>
              <a:t>127,0,255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환자를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치료할 방법을 모름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1FCB55E-FEBB-81BE-1D32-E8C2490A4038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1755773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BFAFB07-19DF-1E72-C78C-A982CBF8B832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256350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6621BFF-63A2-3021-A7E0-F74B18573FFA}"/>
              </a:ext>
            </a:extLst>
          </p:cNvPr>
          <p:cNvSpPr txBox="1"/>
          <p:nvPr/>
        </p:nvSpPr>
        <p:spPr>
          <a:xfrm>
            <a:off x="0" y="2783"/>
            <a:ext cx="5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ID=4, </a:t>
            </a:r>
            <a:r>
              <a:rPr lang="ko-KR" altLang="en-US" dirty="0"/>
              <a:t>컴퓨터 이용 및 물</a:t>
            </a:r>
            <a:r>
              <a:rPr lang="en-US" altLang="ko-KR" dirty="0"/>
              <a:t>,</a:t>
            </a:r>
            <a:r>
              <a:rPr lang="ko-KR" altLang="en-US" dirty="0"/>
              <a:t>꿀</a:t>
            </a:r>
            <a:r>
              <a:rPr lang="en-US" altLang="ko-KR" dirty="0"/>
              <a:t>,</a:t>
            </a:r>
            <a:r>
              <a:rPr lang="ko-KR" altLang="en-US" dirty="0"/>
              <a:t>레몬 조각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41DEB1D4-8BD7-1E5A-A050-034E7F843B1B}"/>
              </a:ext>
            </a:extLst>
          </p:cNvPr>
          <p:cNvSpPr/>
          <p:nvPr/>
        </p:nvSpPr>
        <p:spPr>
          <a:xfrm>
            <a:off x="396161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366CC1-C6A6-5EFC-11D3-10BBCABC7F52}"/>
              </a:ext>
            </a:extLst>
          </p:cNvPr>
          <p:cNvSpPr/>
          <p:nvPr/>
        </p:nvSpPr>
        <p:spPr>
          <a:xfrm>
            <a:off x="2962923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0DB869-26D4-4FF5-6F7D-AEBFAC81BC72}"/>
              </a:ext>
            </a:extLst>
          </p:cNvPr>
          <p:cNvSpPr/>
          <p:nvPr/>
        </p:nvSpPr>
        <p:spPr>
          <a:xfrm>
            <a:off x="7613705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DEF4A9-CA6B-CB13-15EC-73963946A91A}"/>
              </a:ext>
            </a:extLst>
          </p:cNvPr>
          <p:cNvSpPr/>
          <p:nvPr/>
        </p:nvSpPr>
        <p:spPr>
          <a:xfrm>
            <a:off x="396161" y="36912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정면으로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83DD702-2912-4868-CD81-9418AC6385B2}"/>
              </a:ext>
            </a:extLst>
          </p:cNvPr>
          <p:cNvSpPr/>
          <p:nvPr/>
        </p:nvSpPr>
        <p:spPr>
          <a:xfrm>
            <a:off x="7607611" y="544847"/>
            <a:ext cx="4320000" cy="24285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C1D51E-3FA5-081F-713D-0F60FACA154B}"/>
              </a:ext>
            </a:extLst>
          </p:cNvPr>
          <p:cNvSpPr/>
          <p:nvPr/>
        </p:nvSpPr>
        <p:spPr>
          <a:xfrm>
            <a:off x="396161" y="44953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컴퓨터를 상호작용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2BC4F6-656F-BC78-0D46-7AE147ED0821}"/>
              </a:ext>
            </a:extLst>
          </p:cNvPr>
          <p:cNvSpPr/>
          <p:nvPr/>
        </p:nvSpPr>
        <p:spPr>
          <a:xfrm>
            <a:off x="396161" y="529945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A-1</a:t>
            </a:r>
            <a:r>
              <a:rPr lang="ko-KR" altLang="en-US" sz="1400" dirty="0">
                <a:solidFill>
                  <a:schemeClr val="tx1"/>
                </a:solidFill>
              </a:rPr>
              <a:t>파일에서 환자의 증상에 관한 내용이 있음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192885-A178-F2AF-A56B-DEFC189CE203}"/>
              </a:ext>
            </a:extLst>
          </p:cNvPr>
          <p:cNvCxnSpPr>
            <a:cxnSpLocks/>
            <a:stCxn id="1029" idx="2"/>
            <a:endCxn id="4" idx="0"/>
          </p:cNvCxnSpPr>
          <p:nvPr/>
        </p:nvCxnSpPr>
        <p:spPr>
          <a:xfrm>
            <a:off x="1552349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05DDAB1-A5E0-34E8-6603-3D67F835F4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1552349" y="41717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B69DCCC-B595-F999-4F0E-F7F3B4BCE0C6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52349" y="497581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5660DA9-2B01-8046-6839-822494E777B1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1552349" y="577992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17460E-7688-8CA2-583C-063B9E24DB23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2708537" y="6342508"/>
            <a:ext cx="463923" cy="1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FC51CD-6F47-2D25-A931-43B3925F280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5484836" y="6342508"/>
            <a:ext cx="4639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D8E9FF5-A0FC-5998-A194-DDDFDCC3E35A}"/>
              </a:ext>
            </a:extLst>
          </p:cNvPr>
          <p:cNvCxnSpPr>
            <a:cxnSpLocks/>
            <a:stCxn id="15" idx="3"/>
            <a:endCxn id="34" idx="1"/>
          </p:cNvCxnSpPr>
          <p:nvPr/>
        </p:nvCxnSpPr>
        <p:spPr>
          <a:xfrm flipV="1">
            <a:off x="8261135" y="6339547"/>
            <a:ext cx="463923" cy="2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D93CC5-2A73-C7F8-63BE-9FD7A0DDF5E3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11037434" y="6339547"/>
            <a:ext cx="1154566" cy="4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A635EA3-58FF-B937-AECA-EBD522106836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환자 상태 확인 화면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침대 상호작용 시 화면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문제 </a:t>
            </a:r>
            <a:r>
              <a:rPr lang="en-US" altLang="ko-KR" sz="1400" b="1" dirty="0"/>
              <a:t>X)</a:t>
            </a:r>
            <a:endParaRPr lang="ko-KR" altLang="en-US" sz="140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45CDDD-96BA-03EE-1727-56B5E7C7D603}"/>
              </a:ext>
            </a:extLst>
          </p:cNvPr>
          <p:cNvSpPr/>
          <p:nvPr/>
        </p:nvSpPr>
        <p:spPr>
          <a:xfrm>
            <a:off x="4242547" y="717122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6" name="Picture 2" descr="서있는 사람 - 무료 사람들개 아이콘">
            <a:extLst>
              <a:ext uri="{FF2B5EF4-FFF2-40B4-BE49-F238E27FC236}">
                <a16:creationId xmlns:a16="http://schemas.microsoft.com/office/drawing/2014/main" id="{65AE2A1B-9747-6EF7-7EB7-797799B2D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4311949" y="951668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18AA68-8062-DE97-BF38-4A4500096EF8}"/>
              </a:ext>
            </a:extLst>
          </p:cNvPr>
          <p:cNvSpPr txBox="1"/>
          <p:nvPr/>
        </p:nvSpPr>
        <p:spPr>
          <a:xfrm>
            <a:off x="4173711" y="760104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25" name="생각 풍선: 구름 모양 24">
            <a:extLst>
              <a:ext uri="{FF2B5EF4-FFF2-40B4-BE49-F238E27FC236}">
                <a16:creationId xmlns:a16="http://schemas.microsoft.com/office/drawing/2014/main" id="{057E67C8-63DA-3CA6-0A5F-AA0B59DD5986}"/>
              </a:ext>
            </a:extLst>
          </p:cNvPr>
          <p:cNvSpPr/>
          <p:nvPr/>
        </p:nvSpPr>
        <p:spPr>
          <a:xfrm>
            <a:off x="5599288" y="574015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Good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71E66E-946D-A91A-2D07-899B1314796D}"/>
              </a:ext>
            </a:extLst>
          </p:cNvPr>
          <p:cNvSpPr txBox="1"/>
          <p:nvPr/>
        </p:nvSpPr>
        <p:spPr>
          <a:xfrm>
            <a:off x="7664096" y="237070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문제가 있는 환자 예시 화면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6355E6-1E60-A7BF-7461-B6DBD5E7ACD6}"/>
              </a:ext>
            </a:extLst>
          </p:cNvPr>
          <p:cNvSpPr/>
          <p:nvPr/>
        </p:nvSpPr>
        <p:spPr>
          <a:xfrm>
            <a:off x="9080651" y="715707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29" name="Picture 2" descr="서있는 사람 - 무료 사람들개 아이콘">
            <a:extLst>
              <a:ext uri="{FF2B5EF4-FFF2-40B4-BE49-F238E27FC236}">
                <a16:creationId xmlns:a16="http://schemas.microsoft.com/office/drawing/2014/main" id="{C39D495C-C4CF-217B-2B43-317E595C9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9150053" y="950253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생각 풍선: 구름 모양 30">
            <a:extLst>
              <a:ext uri="{FF2B5EF4-FFF2-40B4-BE49-F238E27FC236}">
                <a16:creationId xmlns:a16="http://schemas.microsoft.com/office/drawing/2014/main" id="{AF225648-B653-D2E4-6767-1C2B58E5076E}"/>
              </a:ext>
            </a:extLst>
          </p:cNvPr>
          <p:cNvSpPr/>
          <p:nvPr/>
        </p:nvSpPr>
        <p:spPr>
          <a:xfrm>
            <a:off x="10437392" y="572600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DB73FE-9A1C-E7EF-B316-5420E7F15089}"/>
              </a:ext>
            </a:extLst>
          </p:cNvPr>
          <p:cNvSpPr txBox="1"/>
          <p:nvPr/>
        </p:nvSpPr>
        <p:spPr>
          <a:xfrm>
            <a:off x="9011815" y="758689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pic>
        <p:nvPicPr>
          <p:cNvPr id="1028" name="Picture 4" descr="주사기 - 무료 의료개 아이콘">
            <a:extLst>
              <a:ext uri="{FF2B5EF4-FFF2-40B4-BE49-F238E27FC236}">
                <a16:creationId xmlns:a16="http://schemas.microsoft.com/office/drawing/2014/main" id="{870815DE-BD8E-0879-9BFA-1FE07311A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10699742" y="651469"/>
            <a:ext cx="434700" cy="42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3CF87B3-D3CC-0D53-A36F-B16ED99CF7ED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7282923" y="1759140"/>
            <a:ext cx="324688" cy="70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8F5FA99-B4E6-6F53-867D-CE15B5548EB1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9767611" y="2973433"/>
            <a:ext cx="0" cy="35511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5EDFA4-5E0D-96B8-D2A2-6F714E1CEAC2}"/>
              </a:ext>
            </a:extLst>
          </p:cNvPr>
          <p:cNvSpPr txBox="1"/>
          <p:nvPr/>
        </p:nvSpPr>
        <p:spPr>
          <a:xfrm>
            <a:off x="7546317" y="2251099"/>
            <a:ext cx="1727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필요한 아이템이 </a:t>
            </a:r>
            <a:r>
              <a:rPr lang="ko-KR" altLang="en-US" sz="1400" b="1" dirty="0"/>
              <a:t>말풍선으로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30" name="직사각형 1029">
            <a:extLst>
              <a:ext uri="{FF2B5EF4-FFF2-40B4-BE49-F238E27FC236}">
                <a16:creationId xmlns:a16="http://schemas.microsoft.com/office/drawing/2014/main" id="{08EB3A1A-70E8-9107-BEA7-F6848D42C952}"/>
              </a:ext>
            </a:extLst>
          </p:cNvPr>
          <p:cNvSpPr/>
          <p:nvPr/>
        </p:nvSpPr>
        <p:spPr>
          <a:xfrm>
            <a:off x="10437390" y="544848"/>
            <a:ext cx="914401" cy="730454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1" name="연결선: 꺾임 1030">
            <a:extLst>
              <a:ext uri="{FF2B5EF4-FFF2-40B4-BE49-F238E27FC236}">
                <a16:creationId xmlns:a16="http://schemas.microsoft.com/office/drawing/2014/main" id="{4F6461B5-873C-BC30-15FF-75076AA50BFE}"/>
              </a:ext>
            </a:extLst>
          </p:cNvPr>
          <p:cNvCxnSpPr>
            <a:cxnSpLocks/>
            <a:stCxn id="1027" idx="0"/>
            <a:endCxn id="1030" idx="2"/>
          </p:cNvCxnSpPr>
          <p:nvPr/>
        </p:nvCxnSpPr>
        <p:spPr>
          <a:xfrm rot="5400000" flipH="1" flipV="1">
            <a:off x="9164519" y="521027"/>
            <a:ext cx="975797" cy="2484348"/>
          </a:xfrm>
          <a:prstGeom prst="bentConnector3">
            <a:avLst>
              <a:gd name="adj1" fmla="val 1422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3" name="TextBox 1052">
            <a:extLst>
              <a:ext uri="{FF2B5EF4-FFF2-40B4-BE49-F238E27FC236}">
                <a16:creationId xmlns:a16="http://schemas.microsoft.com/office/drawing/2014/main" id="{557B1DE2-1C6F-CEB3-8923-6155DC816AF6}"/>
              </a:ext>
            </a:extLst>
          </p:cNvPr>
          <p:cNvSpPr txBox="1"/>
          <p:nvPr/>
        </p:nvSpPr>
        <p:spPr>
          <a:xfrm>
            <a:off x="7648856" y="3012522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찬장 상호작용시 화면</a:t>
            </a:r>
          </a:p>
        </p:txBody>
      </p:sp>
      <p:sp>
        <p:nvSpPr>
          <p:cNvPr id="1055" name="직사각형 1054">
            <a:extLst>
              <a:ext uri="{FF2B5EF4-FFF2-40B4-BE49-F238E27FC236}">
                <a16:creationId xmlns:a16="http://schemas.microsoft.com/office/drawing/2014/main" id="{B22555EF-8E54-4CB5-C287-CF5D0FF3514A}"/>
              </a:ext>
            </a:extLst>
          </p:cNvPr>
          <p:cNvSpPr/>
          <p:nvPr/>
        </p:nvSpPr>
        <p:spPr>
          <a:xfrm>
            <a:off x="8316928" y="3500825"/>
            <a:ext cx="2996872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96EE69A0-A973-6851-B42E-FB4B5234CA0E}"/>
              </a:ext>
            </a:extLst>
          </p:cNvPr>
          <p:cNvSpPr/>
          <p:nvPr/>
        </p:nvSpPr>
        <p:spPr>
          <a:xfrm>
            <a:off x="8316927" y="4879621"/>
            <a:ext cx="1470631" cy="8789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057" name="직사각형 1056">
            <a:extLst>
              <a:ext uri="{FF2B5EF4-FFF2-40B4-BE49-F238E27FC236}">
                <a16:creationId xmlns:a16="http://schemas.microsoft.com/office/drawing/2014/main" id="{E9EDEF2C-92D9-9098-0A4C-2CB835F92905}"/>
              </a:ext>
            </a:extLst>
          </p:cNvPr>
          <p:cNvSpPr/>
          <p:nvPr/>
        </p:nvSpPr>
        <p:spPr>
          <a:xfrm>
            <a:off x="9787559" y="4881284"/>
            <a:ext cx="1526242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서랍</a:t>
            </a:r>
          </a:p>
        </p:txBody>
      </p:sp>
      <p:sp>
        <p:nvSpPr>
          <p:cNvPr id="1058" name="직사각형 1057">
            <a:extLst>
              <a:ext uri="{FF2B5EF4-FFF2-40B4-BE49-F238E27FC236}">
                <a16:creationId xmlns:a16="http://schemas.microsoft.com/office/drawing/2014/main" id="{F5FC2876-26DA-491C-5CEF-A7E02F506DEE}"/>
              </a:ext>
            </a:extLst>
          </p:cNvPr>
          <p:cNvSpPr/>
          <p:nvPr/>
        </p:nvSpPr>
        <p:spPr>
          <a:xfrm>
            <a:off x="8316926" y="3507255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59" name="직사각형 1058">
            <a:extLst>
              <a:ext uri="{FF2B5EF4-FFF2-40B4-BE49-F238E27FC236}">
                <a16:creationId xmlns:a16="http://schemas.microsoft.com/office/drawing/2014/main" id="{13558DCE-7420-DFFD-C3B0-3746BCD9BB51}"/>
              </a:ext>
            </a:extLst>
          </p:cNvPr>
          <p:cNvSpPr/>
          <p:nvPr/>
        </p:nvSpPr>
        <p:spPr>
          <a:xfrm>
            <a:off x="8316926" y="3973606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60" name="직사각형 1059">
            <a:extLst>
              <a:ext uri="{FF2B5EF4-FFF2-40B4-BE49-F238E27FC236}">
                <a16:creationId xmlns:a16="http://schemas.microsoft.com/office/drawing/2014/main" id="{AC58A5AE-0BD1-29D4-8803-A31588DA8E54}"/>
              </a:ext>
            </a:extLst>
          </p:cNvPr>
          <p:cNvSpPr/>
          <p:nvPr/>
        </p:nvSpPr>
        <p:spPr>
          <a:xfrm>
            <a:off x="8316924" y="4413269"/>
            <a:ext cx="2996872" cy="46635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천장</a:t>
            </a:r>
          </a:p>
        </p:txBody>
      </p:sp>
      <p:sp>
        <p:nvSpPr>
          <p:cNvPr id="1061" name="사각형: 둥근 모서리 1060">
            <a:extLst>
              <a:ext uri="{FF2B5EF4-FFF2-40B4-BE49-F238E27FC236}">
                <a16:creationId xmlns:a16="http://schemas.microsoft.com/office/drawing/2014/main" id="{F97761CA-5EDF-3B4C-18DA-4C56DF7F9675}"/>
              </a:ext>
            </a:extLst>
          </p:cNvPr>
          <p:cNvSpPr/>
          <p:nvPr/>
        </p:nvSpPr>
        <p:spPr>
          <a:xfrm>
            <a:off x="10550680" y="3646152"/>
            <a:ext cx="379708" cy="308417"/>
          </a:xfrm>
          <a:prstGeom prst="roundRect">
            <a:avLst>
              <a:gd name="adj" fmla="val 5073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물</a:t>
            </a:r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8E0D15C3-8A5E-5ECD-0E40-E9DCEB632167}"/>
              </a:ext>
            </a:extLst>
          </p:cNvPr>
          <p:cNvSpPr txBox="1"/>
          <p:nvPr/>
        </p:nvSpPr>
        <p:spPr>
          <a:xfrm>
            <a:off x="7675459" y="3260699"/>
            <a:ext cx="24618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맨 위 오른쪽에 위치해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1064" name="직사각형 1063">
            <a:extLst>
              <a:ext uri="{FF2B5EF4-FFF2-40B4-BE49-F238E27FC236}">
                <a16:creationId xmlns:a16="http://schemas.microsoft.com/office/drawing/2014/main" id="{A9F4B01E-C373-6F8C-590D-D4A31A57DE4D}"/>
              </a:ext>
            </a:extLst>
          </p:cNvPr>
          <p:cNvSpPr/>
          <p:nvPr/>
        </p:nvSpPr>
        <p:spPr>
          <a:xfrm>
            <a:off x="10446077" y="3560534"/>
            <a:ext cx="571887" cy="4900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5" name="연결선: 꺾임 1064">
            <a:extLst>
              <a:ext uri="{FF2B5EF4-FFF2-40B4-BE49-F238E27FC236}">
                <a16:creationId xmlns:a16="http://schemas.microsoft.com/office/drawing/2014/main" id="{9B4178B0-6F54-A138-3EBC-D78004AABE78}"/>
              </a:ext>
            </a:extLst>
          </p:cNvPr>
          <p:cNvCxnSpPr>
            <a:cxnSpLocks/>
            <a:stCxn id="1063" idx="2"/>
            <a:endCxn id="1064" idx="2"/>
          </p:cNvCxnSpPr>
          <p:nvPr/>
        </p:nvCxnSpPr>
        <p:spPr>
          <a:xfrm rot="16200000" flipH="1">
            <a:off x="9578152" y="2896703"/>
            <a:ext cx="482097" cy="1825642"/>
          </a:xfrm>
          <a:prstGeom prst="bentConnector3">
            <a:avLst>
              <a:gd name="adj1" fmla="val 14741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7" name="직사각형 1076">
            <a:extLst>
              <a:ext uri="{FF2B5EF4-FFF2-40B4-BE49-F238E27FC236}">
                <a16:creationId xmlns:a16="http://schemas.microsoft.com/office/drawing/2014/main" id="{FB1554BE-4832-17DD-EC5C-1BAF70264611}"/>
              </a:ext>
            </a:extLst>
          </p:cNvPr>
          <p:cNvSpPr/>
          <p:nvPr/>
        </p:nvSpPr>
        <p:spPr>
          <a:xfrm>
            <a:off x="8320030" y="4862362"/>
            <a:ext cx="2993766" cy="93341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3" name="연결선: 꺾임 1082">
            <a:extLst>
              <a:ext uri="{FF2B5EF4-FFF2-40B4-BE49-F238E27FC236}">
                <a16:creationId xmlns:a16="http://schemas.microsoft.com/office/drawing/2014/main" id="{4D40BA29-715B-C94F-8C0F-49B463F7B15F}"/>
              </a:ext>
            </a:extLst>
          </p:cNvPr>
          <p:cNvCxnSpPr>
            <a:cxnSpLocks/>
            <a:stCxn id="1085" idx="1"/>
            <a:endCxn id="1056" idx="1"/>
          </p:cNvCxnSpPr>
          <p:nvPr/>
        </p:nvCxnSpPr>
        <p:spPr>
          <a:xfrm rot="10800000" flipH="1" flipV="1">
            <a:off x="8303073" y="4625169"/>
            <a:ext cx="13854" cy="693915"/>
          </a:xfrm>
          <a:prstGeom prst="bentConnector3">
            <a:avLst>
              <a:gd name="adj1" fmla="val -1650065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5" name="TextBox 1084">
            <a:extLst>
              <a:ext uri="{FF2B5EF4-FFF2-40B4-BE49-F238E27FC236}">
                <a16:creationId xmlns:a16="http://schemas.microsoft.com/office/drawing/2014/main" id="{0AD6B702-DB14-BF84-17EE-67372DDF46B9}"/>
              </a:ext>
            </a:extLst>
          </p:cNvPr>
          <p:cNvSpPr txBox="1"/>
          <p:nvPr/>
        </p:nvSpPr>
        <p:spPr>
          <a:xfrm>
            <a:off x="8303073" y="4363560"/>
            <a:ext cx="14706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서랍은 드래그 하면 열수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AC0754A-7544-8D52-83FE-89AB0F3F1BAC}"/>
              </a:ext>
            </a:extLst>
          </p:cNvPr>
          <p:cNvSpPr/>
          <p:nvPr/>
        </p:nvSpPr>
        <p:spPr>
          <a:xfrm>
            <a:off x="396161" y="610355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D18443-6B81-95DD-51D5-12F8BEB35EEE}"/>
              </a:ext>
            </a:extLst>
          </p:cNvPr>
          <p:cNvSpPr/>
          <p:nvPr/>
        </p:nvSpPr>
        <p:spPr>
          <a:xfrm>
            <a:off x="3172460" y="610227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서류</a:t>
            </a:r>
            <a:r>
              <a:rPr lang="en-US" altLang="ko-KR" sz="1400" dirty="0">
                <a:solidFill>
                  <a:schemeClr val="tx1"/>
                </a:solidFill>
              </a:rPr>
              <a:t>_A-1)</a:t>
            </a:r>
            <a:r>
              <a:rPr lang="ko-KR" altLang="en-US" sz="1400" dirty="0">
                <a:solidFill>
                  <a:schemeClr val="tx1"/>
                </a:solidFill>
              </a:rPr>
              <a:t>을 사용하여 아이템</a:t>
            </a:r>
            <a:r>
              <a:rPr lang="en-US" altLang="ko-KR" sz="1400" dirty="0">
                <a:solidFill>
                  <a:schemeClr val="tx1"/>
                </a:solidFill>
              </a:rPr>
              <a:t>(A-1)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08CB9E-4B0D-C7EC-99B5-F9F71F9F0B9C}"/>
              </a:ext>
            </a:extLst>
          </p:cNvPr>
          <p:cNvSpPr/>
          <p:nvPr/>
        </p:nvSpPr>
        <p:spPr>
          <a:xfrm>
            <a:off x="5948759" y="610227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아이템</a:t>
            </a:r>
            <a:r>
              <a:rPr lang="en-US" altLang="ko-KR" sz="1200" dirty="0">
                <a:solidFill>
                  <a:schemeClr val="tx1"/>
                </a:solidFill>
              </a:rPr>
              <a:t>(A-1)</a:t>
            </a:r>
            <a:r>
              <a:rPr lang="ko-KR" altLang="en-US" sz="1200" dirty="0">
                <a:solidFill>
                  <a:schemeClr val="tx1"/>
                </a:solidFill>
              </a:rPr>
              <a:t>에서 필요한 치료법과 아이템에 관한 내용을 습득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9C1345-20C0-D2B2-54F0-07F7942BDE17}"/>
              </a:ext>
            </a:extLst>
          </p:cNvPr>
          <p:cNvSpPr/>
          <p:nvPr/>
        </p:nvSpPr>
        <p:spPr>
          <a:xfrm>
            <a:off x="8725058" y="609931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진료실 좌측으로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856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A23CD-0893-C2B3-5AA3-EA77061E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E57F5CBB-9532-B325-54BB-4941FE961162}"/>
              </a:ext>
            </a:extLst>
          </p:cNvPr>
          <p:cNvSpPr/>
          <p:nvPr/>
        </p:nvSpPr>
        <p:spPr>
          <a:xfrm>
            <a:off x="396162" y="2079405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 좌측으로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97B927C-24CE-992B-2D98-96ACEF9C2C43}"/>
              </a:ext>
            </a:extLst>
          </p:cNvPr>
          <p:cNvSpPr/>
          <p:nvPr/>
        </p:nvSpPr>
        <p:spPr>
          <a:xfrm>
            <a:off x="396162" y="2883510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레몬 조각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99A2F19-DEED-A404-AAAB-44E333CDDE6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2559877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160711E-EC39-6C29-3C48-761616E68AD5}"/>
              </a:ext>
            </a:extLst>
          </p:cNvPr>
          <p:cNvSpPr/>
          <p:nvPr/>
        </p:nvSpPr>
        <p:spPr>
          <a:xfrm>
            <a:off x="396162" y="369124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 우측으로 이동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B87A44C-6535-15B1-0BAE-256D6209E6D1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3363982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C7AB61C-026E-3C42-2BA5-9D4B01EF2268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417171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7" name="모서리가 둥근 직사각형 2">
            <a:extLst>
              <a:ext uri="{FF2B5EF4-FFF2-40B4-BE49-F238E27FC236}">
                <a16:creationId xmlns:a16="http://schemas.microsoft.com/office/drawing/2014/main" id="{762D8835-3D6F-DFC6-732B-2AC5BC8B30F6}"/>
              </a:ext>
            </a:extLst>
          </p:cNvPr>
          <p:cNvSpPr/>
          <p:nvPr/>
        </p:nvSpPr>
        <p:spPr>
          <a:xfrm>
            <a:off x="396161" y="5299451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5CC5F4CC-4D19-D4BA-CCEC-45A555AA9249}"/>
              </a:ext>
            </a:extLst>
          </p:cNvPr>
          <p:cNvSpPr/>
          <p:nvPr/>
        </p:nvSpPr>
        <p:spPr>
          <a:xfrm>
            <a:off x="396161" y="449534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서랍에서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꿀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주사기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r>
              <a:rPr lang="en-US" altLang="ko-KR" sz="1400" dirty="0">
                <a:solidFill>
                  <a:schemeClr val="tx1"/>
                </a:solidFill>
              </a:rPr>
              <a:t> </a:t>
            </a:r>
            <a:r>
              <a:rPr lang="ko-KR" altLang="en-US" sz="1400" dirty="0">
                <a:solidFill>
                  <a:schemeClr val="tx1"/>
                </a:solidFill>
              </a:rPr>
              <a:t>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DB3DFB4-3B4A-3163-799C-4FD721212F0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0" y="705993"/>
            <a:ext cx="3961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FDF1BA6-8DA8-A0CC-C9BE-B44A60C59CF0}"/>
              </a:ext>
            </a:extLst>
          </p:cNvPr>
          <p:cNvCxnSpPr>
            <a:cxnSpLocks/>
            <a:stCxn id="1029" idx="2"/>
            <a:endCxn id="1027" idx="0"/>
          </p:cNvCxnSpPr>
          <p:nvPr/>
        </p:nvCxnSpPr>
        <p:spPr>
          <a:xfrm>
            <a:off x="1552349" y="497581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CBD340F-2604-78C9-AC65-7B78A325128A}"/>
              </a:ext>
            </a:extLst>
          </p:cNvPr>
          <p:cNvSpPr txBox="1"/>
          <p:nvPr/>
        </p:nvSpPr>
        <p:spPr>
          <a:xfrm>
            <a:off x="-1" y="2783"/>
            <a:ext cx="653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ID=4, </a:t>
            </a:r>
            <a:r>
              <a:rPr lang="ko-KR" altLang="en-US" dirty="0"/>
              <a:t>컴퓨터 이용 및 물</a:t>
            </a:r>
            <a:r>
              <a:rPr lang="en-US" altLang="ko-KR" dirty="0"/>
              <a:t>,</a:t>
            </a:r>
            <a:r>
              <a:rPr lang="ko-KR" altLang="en-US" dirty="0"/>
              <a:t>꿀</a:t>
            </a:r>
            <a:r>
              <a:rPr lang="en-US" altLang="ko-KR" dirty="0"/>
              <a:t>,</a:t>
            </a:r>
            <a:r>
              <a:rPr lang="ko-KR" altLang="en-US" dirty="0"/>
              <a:t>레몬 조각</a:t>
            </a:r>
            <a:r>
              <a:rPr lang="en-US" altLang="ko-KR" dirty="0"/>
              <a:t>,</a:t>
            </a:r>
            <a:r>
              <a:rPr lang="ko-KR" altLang="en-US" dirty="0"/>
              <a:t>주사기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72B82-E8B6-3CED-923D-B760AC05BC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17" t="444" r="570" b="444"/>
          <a:stretch/>
        </p:blipFill>
        <p:spPr>
          <a:xfrm>
            <a:off x="2958737" y="2212988"/>
            <a:ext cx="4344356" cy="2157693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571F6A-F569-D27A-3BE4-98AC8FBAA56E}"/>
              </a:ext>
            </a:extLst>
          </p:cNvPr>
          <p:cNvSpPr/>
          <p:nvPr/>
        </p:nvSpPr>
        <p:spPr>
          <a:xfrm>
            <a:off x="6471594" y="3688280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ECA5B02B-9500-A64B-7029-FA6590B767C4}"/>
              </a:ext>
            </a:extLst>
          </p:cNvPr>
          <p:cNvCxnSpPr>
            <a:cxnSpLocks/>
            <a:stCxn id="23" idx="2"/>
            <a:endCxn id="17" idx="0"/>
          </p:cNvCxnSpPr>
          <p:nvPr/>
        </p:nvCxnSpPr>
        <p:spPr>
          <a:xfrm rot="16200000" flipH="1">
            <a:off x="6272943" y="3135061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CE6E99-EBEA-F69F-EC44-241FEDB0981D}"/>
              </a:ext>
            </a:extLst>
          </p:cNvPr>
          <p:cNvSpPr txBox="1"/>
          <p:nvPr/>
        </p:nvSpPr>
        <p:spPr>
          <a:xfrm>
            <a:off x="5097621" y="2984057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레몬 조각 있음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3B603DE-97E9-0B47-D76A-575BA63D85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6" t="1767" r="900" b="1767"/>
          <a:stretch/>
        </p:blipFill>
        <p:spPr>
          <a:xfrm>
            <a:off x="7611650" y="2248687"/>
            <a:ext cx="4320000" cy="2072848"/>
          </a:xfrm>
          <a:prstGeom prst="rect">
            <a:avLst/>
          </a:prstGeom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6C9FF839-F427-E196-021E-F642A4257F95}"/>
              </a:ext>
            </a:extLst>
          </p:cNvPr>
          <p:cNvSpPr/>
          <p:nvPr/>
        </p:nvSpPr>
        <p:spPr>
          <a:xfrm>
            <a:off x="9012803" y="3639134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54846AF-9211-9FC1-7C68-B3D9D9AD4A29}"/>
              </a:ext>
            </a:extLst>
          </p:cNvPr>
          <p:cNvCxnSpPr>
            <a:cxnSpLocks/>
            <a:stCxn id="36" idx="2"/>
            <a:endCxn id="34" idx="0"/>
          </p:cNvCxnSpPr>
          <p:nvPr/>
        </p:nvCxnSpPr>
        <p:spPr>
          <a:xfrm rot="16200000" flipH="1">
            <a:off x="8814152" y="3085915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50D6FB-C581-0485-2C55-43F05756E95F}"/>
              </a:ext>
            </a:extLst>
          </p:cNvPr>
          <p:cNvSpPr txBox="1"/>
          <p:nvPr/>
        </p:nvSpPr>
        <p:spPr>
          <a:xfrm>
            <a:off x="7638830" y="2934911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꿀 있음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71340A4-A33C-A6E5-A96B-382AB301B85A}"/>
              </a:ext>
            </a:extLst>
          </p:cNvPr>
          <p:cNvSpPr/>
          <p:nvPr/>
        </p:nvSpPr>
        <p:spPr>
          <a:xfrm>
            <a:off x="11107820" y="3612370"/>
            <a:ext cx="709135" cy="6824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9165F120-8CD1-C776-72C4-4A163AFC4539}"/>
              </a:ext>
            </a:extLst>
          </p:cNvPr>
          <p:cNvCxnSpPr>
            <a:cxnSpLocks/>
            <a:stCxn id="39" idx="2"/>
            <a:endCxn id="37" idx="0"/>
          </p:cNvCxnSpPr>
          <p:nvPr/>
        </p:nvCxnSpPr>
        <p:spPr>
          <a:xfrm rot="16200000" flipH="1">
            <a:off x="10909169" y="3059151"/>
            <a:ext cx="396446" cy="7099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304964B-179F-029D-88F8-7429D0FDBDE5}"/>
              </a:ext>
            </a:extLst>
          </p:cNvPr>
          <p:cNvSpPr txBox="1"/>
          <p:nvPr/>
        </p:nvSpPr>
        <p:spPr>
          <a:xfrm>
            <a:off x="9733847" y="2908147"/>
            <a:ext cx="203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이곳에 주사기 있음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C85836-7D6C-AA98-D69D-A4F2FBB58A11}"/>
              </a:ext>
            </a:extLst>
          </p:cNvPr>
          <p:cNvSpPr txBox="1"/>
          <p:nvPr/>
        </p:nvSpPr>
        <p:spPr>
          <a:xfrm>
            <a:off x="2962923" y="1915776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병실 좌측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8E82F9-B94F-5FFF-3B5C-432EA9BA28CD}"/>
              </a:ext>
            </a:extLst>
          </p:cNvPr>
          <p:cNvSpPr txBox="1"/>
          <p:nvPr/>
        </p:nvSpPr>
        <p:spPr>
          <a:xfrm>
            <a:off x="7611650" y="192551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병실 우측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8F070BB-E6F4-9B94-5258-F328D30D655A}"/>
              </a:ext>
            </a:extLst>
          </p:cNvPr>
          <p:cNvSpPr/>
          <p:nvPr/>
        </p:nvSpPr>
        <p:spPr>
          <a:xfrm>
            <a:off x="9928566" y="3687616"/>
            <a:ext cx="997169" cy="61007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FA741180-A127-F196-66EF-A5A5CAF3C137}"/>
              </a:ext>
            </a:extLst>
          </p:cNvPr>
          <p:cNvCxnSpPr>
            <a:cxnSpLocks/>
            <a:stCxn id="48" idx="1"/>
            <a:endCxn id="44" idx="0"/>
          </p:cNvCxnSpPr>
          <p:nvPr/>
        </p:nvCxnSpPr>
        <p:spPr>
          <a:xfrm rot="10800000" flipH="1" flipV="1">
            <a:off x="9594811" y="2694960"/>
            <a:ext cx="832340" cy="992656"/>
          </a:xfrm>
          <a:prstGeom prst="bentConnector4">
            <a:avLst>
              <a:gd name="adj1" fmla="val -27465"/>
              <a:gd name="adj2" fmla="val 57751"/>
            </a:avLst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A413D2A-71F9-D58F-D127-70853B0A4BDA}"/>
              </a:ext>
            </a:extLst>
          </p:cNvPr>
          <p:cNvSpPr txBox="1"/>
          <p:nvPr/>
        </p:nvSpPr>
        <p:spPr>
          <a:xfrm>
            <a:off x="9594811" y="2541071"/>
            <a:ext cx="26453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/>
              <a:t>이곳에 문제가 있는 환자 있음</a:t>
            </a:r>
            <a:endParaRPr lang="ko-KR" altLang="en-US" sz="14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403B91B-2F5C-F779-D33A-E59B14BCF9F0}"/>
              </a:ext>
            </a:extLst>
          </p:cNvPr>
          <p:cNvSpPr/>
          <p:nvPr/>
        </p:nvSpPr>
        <p:spPr>
          <a:xfrm>
            <a:off x="396161" y="46575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찬장에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14B3111-BCC1-EEB0-1714-D9183C09FF8C}"/>
              </a:ext>
            </a:extLst>
          </p:cNvPr>
          <p:cNvSpPr/>
          <p:nvPr/>
        </p:nvSpPr>
        <p:spPr>
          <a:xfrm>
            <a:off x="396161" y="128010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문을 이용하여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병실로 이동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D932FBA-1CEC-8BCB-6D38-3A51EB4F6511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552349" y="1760579"/>
            <a:ext cx="1" cy="318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5714D27-56C9-5449-1F84-FBEF6A07B08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552349" y="946229"/>
            <a:ext cx="0" cy="3338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97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3B2D-CA39-27ED-565C-19009D53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모서리가 둥근 직사각형 2">
            <a:extLst>
              <a:ext uri="{FF2B5EF4-FFF2-40B4-BE49-F238E27FC236}">
                <a16:creationId xmlns:a16="http://schemas.microsoft.com/office/drawing/2014/main" id="{8E5CE17F-191E-C164-989A-0A5F70B99C47}"/>
              </a:ext>
            </a:extLst>
          </p:cNvPr>
          <p:cNvSpPr/>
          <p:nvPr/>
        </p:nvSpPr>
        <p:spPr>
          <a:xfrm>
            <a:off x="396162" y="471196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시작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병실 우측</a:t>
            </a:r>
            <a:r>
              <a:rPr lang="en-US" altLang="ko-KR" sz="1600" dirty="0">
                <a:solidFill>
                  <a:schemeClr val="tx1"/>
                </a:solidFill>
              </a:rPr>
              <a:t>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17755138-4C0B-D1EF-009E-E0842C3C5D8B}"/>
              </a:ext>
            </a:extLst>
          </p:cNvPr>
          <p:cNvSpPr/>
          <p:nvPr/>
        </p:nvSpPr>
        <p:spPr>
          <a:xfrm>
            <a:off x="396162" y="1275301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꽃병 상호 작용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274E40F-AD94-6928-24B8-B7E7AAC86A64}"/>
              </a:ext>
            </a:extLst>
          </p:cNvPr>
          <p:cNvSpPr/>
          <p:nvPr/>
        </p:nvSpPr>
        <p:spPr>
          <a:xfrm>
            <a:off x="396162" y="2079406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컴퓨터로 본 치료법에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따라서 약물을 제작한다</a:t>
            </a:r>
            <a:r>
              <a:rPr lang="en-US" altLang="ko-KR" sz="1400" dirty="0">
                <a:solidFill>
                  <a:schemeClr val="tx1"/>
                </a:solidFill>
              </a:rPr>
              <a:t>.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D04471D-F42B-DF39-CCC1-E5B7F6C5F77C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1552350" y="951668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F34E143-C002-5A0C-201F-E814DE4A6983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>
            <a:off x="1552350" y="1755773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9AE2A46-2AF7-3A78-498F-F72919A665DE}"/>
              </a:ext>
            </a:extLst>
          </p:cNvPr>
          <p:cNvSpPr/>
          <p:nvPr/>
        </p:nvSpPr>
        <p:spPr>
          <a:xfrm>
            <a:off x="396162" y="288713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주사기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를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제조한 꽃에 상호작용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C39DAD6-EEFC-AEAA-27AC-C2C640A678E9}"/>
              </a:ext>
            </a:extLst>
          </p:cNvPr>
          <p:cNvCxnSpPr>
            <a:cxnSpLocks/>
            <a:stCxn id="42" idx="2"/>
            <a:endCxn id="52" idx="0"/>
          </p:cNvCxnSpPr>
          <p:nvPr/>
        </p:nvCxnSpPr>
        <p:spPr>
          <a:xfrm>
            <a:off x="1552350" y="2559878"/>
            <a:ext cx="0" cy="3272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C93C21B-EDF5-F6E3-DD16-A0507ABF09C4}"/>
              </a:ext>
            </a:extLst>
          </p:cNvPr>
          <p:cNvCxnSpPr>
            <a:cxnSpLocks/>
            <a:stCxn id="52" idx="2"/>
          </p:cNvCxnSpPr>
          <p:nvPr/>
        </p:nvCxnSpPr>
        <p:spPr>
          <a:xfrm>
            <a:off x="1552350" y="336760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78BD8B0-85ED-90E3-1510-24FECD6CFB3A}"/>
              </a:ext>
            </a:extLst>
          </p:cNvPr>
          <p:cNvSpPr txBox="1"/>
          <p:nvPr/>
        </p:nvSpPr>
        <p:spPr>
          <a:xfrm>
            <a:off x="0" y="2783"/>
            <a:ext cx="5795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1, Puzzle</a:t>
            </a:r>
            <a:r>
              <a:rPr lang="ko-KR" altLang="en-US" dirty="0"/>
              <a:t> </a:t>
            </a:r>
            <a:r>
              <a:rPr lang="en-US" altLang="ko-KR" dirty="0"/>
              <a:t>ID=5, </a:t>
            </a:r>
            <a:r>
              <a:rPr lang="ko-KR" altLang="en-US" dirty="0"/>
              <a:t>꽃병 퍼즐 및 </a:t>
            </a:r>
            <a:r>
              <a:rPr lang="en-US" altLang="ko-KR" dirty="0"/>
              <a:t>1</a:t>
            </a:r>
            <a:r>
              <a:rPr lang="ko-KR" altLang="en-US" dirty="0"/>
              <a:t>챕터 클리어</a:t>
            </a:r>
          </a:p>
        </p:txBody>
      </p:sp>
      <p:sp>
        <p:nvSpPr>
          <p:cNvPr id="1029" name="직사각형 1028">
            <a:extLst>
              <a:ext uri="{FF2B5EF4-FFF2-40B4-BE49-F238E27FC236}">
                <a16:creationId xmlns:a16="http://schemas.microsoft.com/office/drawing/2014/main" id="{1A6C91A1-8CE6-E650-53E1-C4C10C900ECC}"/>
              </a:ext>
            </a:extLst>
          </p:cNvPr>
          <p:cNvSpPr/>
          <p:nvPr/>
        </p:nvSpPr>
        <p:spPr>
          <a:xfrm>
            <a:off x="396161" y="3691242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획득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3EDC75-36C7-2D2B-D00C-D6BA364F25C5}"/>
              </a:ext>
            </a:extLst>
          </p:cNvPr>
          <p:cNvSpPr/>
          <p:nvPr/>
        </p:nvSpPr>
        <p:spPr>
          <a:xfrm>
            <a:off x="2960682" y="544847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F8C2AD-38EA-3076-E90B-B767252AF3D2}"/>
              </a:ext>
            </a:extLst>
          </p:cNvPr>
          <p:cNvSpPr/>
          <p:nvPr/>
        </p:nvSpPr>
        <p:spPr>
          <a:xfrm>
            <a:off x="5120682" y="3328550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7849750-88C9-ECE9-9ADC-711F828076B5}"/>
              </a:ext>
            </a:extLst>
          </p:cNvPr>
          <p:cNvSpPr/>
          <p:nvPr/>
        </p:nvSpPr>
        <p:spPr>
          <a:xfrm>
            <a:off x="7605370" y="556444"/>
            <a:ext cx="4320000" cy="243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DC5B40-24CD-55A1-0727-A82301BEC11E}"/>
              </a:ext>
            </a:extLst>
          </p:cNvPr>
          <p:cNvSpPr/>
          <p:nvPr/>
        </p:nvSpPr>
        <p:spPr>
          <a:xfrm>
            <a:off x="396161" y="4495347"/>
            <a:ext cx="2312376" cy="48047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RGB(</a:t>
            </a:r>
            <a:r>
              <a:rPr lang="en-US" altLang="ko-KR" sz="1400" dirty="0">
                <a:solidFill>
                  <a:srgbClr val="7F00FF"/>
                </a:solidFill>
              </a:rPr>
              <a:t>127,0,255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의 환자에게 아이템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약물</a:t>
            </a:r>
            <a:r>
              <a:rPr lang="en-US" altLang="ko-KR" sz="1400" dirty="0">
                <a:solidFill>
                  <a:schemeClr val="tx1"/>
                </a:solidFill>
              </a:rPr>
              <a:t>)</a:t>
            </a:r>
            <a:r>
              <a:rPr lang="ko-KR" altLang="en-US" sz="1400" dirty="0">
                <a:solidFill>
                  <a:schemeClr val="tx1"/>
                </a:solidFill>
              </a:rPr>
              <a:t>을 사용</a:t>
            </a:r>
            <a:endParaRPr lang="en-US" altLang="ko-KR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CE36E71-2D97-10E8-B834-55BFE483057C}"/>
              </a:ext>
            </a:extLst>
          </p:cNvPr>
          <p:cNvCxnSpPr>
            <a:cxnSpLocks/>
            <a:stCxn id="1029" idx="2"/>
            <a:endCxn id="4" idx="0"/>
          </p:cNvCxnSpPr>
          <p:nvPr/>
        </p:nvCxnSpPr>
        <p:spPr>
          <a:xfrm>
            <a:off x="1552349" y="4171714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31307B4-B0F6-D8C9-75B7-5D7F32A0FDDE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1552349" y="4975819"/>
            <a:ext cx="0" cy="323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A18A54CB-9997-DA7B-4137-C6E0591FD730}"/>
              </a:ext>
            </a:extLst>
          </p:cNvPr>
          <p:cNvSpPr/>
          <p:nvPr/>
        </p:nvSpPr>
        <p:spPr>
          <a:xfrm>
            <a:off x="396161" y="5299452"/>
            <a:ext cx="2312376" cy="480472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끝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7FF00-ABEB-0346-47BC-BF53CCAE22C3}"/>
              </a:ext>
            </a:extLst>
          </p:cNvPr>
          <p:cNvSpPr txBox="1"/>
          <p:nvPr/>
        </p:nvSpPr>
        <p:spPr>
          <a:xfrm>
            <a:off x="172658" y="5847164"/>
            <a:ext cx="2790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클리어 조건 달성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98E40-3C52-BD7F-C5B9-2DB8E2367511}"/>
              </a:ext>
            </a:extLst>
          </p:cNvPr>
          <p:cNvSpPr/>
          <p:nvPr/>
        </p:nvSpPr>
        <p:spPr>
          <a:xfrm>
            <a:off x="3809950" y="2243677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4F7AB-D08D-A6CC-5765-ED12837F6D85}"/>
              </a:ext>
            </a:extLst>
          </p:cNvPr>
          <p:cNvSpPr/>
          <p:nvPr/>
        </p:nvSpPr>
        <p:spPr>
          <a:xfrm>
            <a:off x="4733493" y="1359981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4DAD6-AD19-F2B3-AB5A-E0DB7ADD9180}"/>
              </a:ext>
            </a:extLst>
          </p:cNvPr>
          <p:cNvSpPr txBox="1"/>
          <p:nvPr/>
        </p:nvSpPr>
        <p:spPr>
          <a:xfrm>
            <a:off x="2962923" y="227555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꽃병 상호 작용 화면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7706619-FB44-AEF5-EE08-808E92EED85E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7280682" y="1759847"/>
            <a:ext cx="32468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E75245-6FF1-086A-1E2E-98A3F2840F0A}"/>
              </a:ext>
            </a:extLst>
          </p:cNvPr>
          <p:cNvSpPr txBox="1"/>
          <p:nvPr/>
        </p:nvSpPr>
        <p:spPr>
          <a:xfrm>
            <a:off x="7607611" y="24866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순서에 맞게 상호작용 하였을 때 화면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3F9C3A9-F237-962F-E038-630D5C836BA8}"/>
              </a:ext>
            </a:extLst>
          </p:cNvPr>
          <p:cNvSpPr/>
          <p:nvPr/>
        </p:nvSpPr>
        <p:spPr>
          <a:xfrm>
            <a:off x="8516887" y="2255274"/>
            <a:ext cx="2625945" cy="73117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서랍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826620D-2DF7-ABD0-7CE1-66F86A6030CB}"/>
              </a:ext>
            </a:extLst>
          </p:cNvPr>
          <p:cNvSpPr/>
          <p:nvPr/>
        </p:nvSpPr>
        <p:spPr>
          <a:xfrm>
            <a:off x="9440430" y="1371578"/>
            <a:ext cx="778858" cy="8836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꽃병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F012F77-62B6-2E9B-502D-B11247F247B1}"/>
              </a:ext>
            </a:extLst>
          </p:cNvPr>
          <p:cNvSpPr/>
          <p:nvPr/>
        </p:nvSpPr>
        <p:spPr>
          <a:xfrm>
            <a:off x="9430202" y="1368457"/>
            <a:ext cx="789086" cy="8836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D9732144-E410-FBD7-3196-BF76F5CA3080}"/>
              </a:ext>
            </a:extLst>
          </p:cNvPr>
          <p:cNvCxnSpPr>
            <a:cxnSpLocks/>
            <a:stCxn id="44" idx="1"/>
            <a:endCxn id="40" idx="1"/>
          </p:cNvCxnSpPr>
          <p:nvPr/>
        </p:nvCxnSpPr>
        <p:spPr>
          <a:xfrm rot="10800000" flipH="1" flipV="1">
            <a:off x="7537306" y="840307"/>
            <a:ext cx="1892895" cy="969996"/>
          </a:xfrm>
          <a:prstGeom prst="bentConnector3">
            <a:avLst>
              <a:gd name="adj1" fmla="val -12077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29D284A0-6E69-5C61-EE05-89E20645364C}"/>
              </a:ext>
            </a:extLst>
          </p:cNvPr>
          <p:cNvSpPr txBox="1"/>
          <p:nvPr/>
        </p:nvSpPr>
        <p:spPr>
          <a:xfrm>
            <a:off x="7537307" y="578697"/>
            <a:ext cx="4390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꽃잎의 색이 </a:t>
            </a:r>
            <a:r>
              <a:rPr lang="en-US" altLang="ko-KR" sz="1400" b="1" dirty="0"/>
              <a:t>RGB(</a:t>
            </a:r>
            <a:r>
              <a:rPr lang="en-US" altLang="ko-KR" sz="1400" b="1" dirty="0">
                <a:solidFill>
                  <a:srgbClr val="E400D5"/>
                </a:solidFill>
              </a:rPr>
              <a:t>228,0,213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으로 바뀐다</a:t>
            </a:r>
            <a:r>
              <a:rPr lang="en-US" altLang="ko-KR" sz="1400" b="1" dirty="0"/>
              <a:t>.</a:t>
            </a:r>
          </a:p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주사기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를 사용하면 꽃봉우리의 색이 빠진다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D13310-5DE9-350B-654B-3DA68153D575}"/>
              </a:ext>
            </a:extLst>
          </p:cNvPr>
          <p:cNvSpPr txBox="1"/>
          <p:nvPr/>
        </p:nvSpPr>
        <p:spPr>
          <a:xfrm>
            <a:off x="10506568" y="1147278"/>
            <a:ext cx="141081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1" dirty="0"/>
              <a:t>순서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레몬 조각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물</a:t>
            </a:r>
            <a:endParaRPr lang="en-US" altLang="ko-KR" sz="1400" b="1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sz="1400" b="1" dirty="0"/>
              <a:t>꿀</a:t>
            </a:r>
            <a:endParaRPr lang="en-US" altLang="ko-KR" sz="1400" b="1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2B7EB55-C666-9112-9F45-E1D8E5CBFB56}"/>
              </a:ext>
            </a:extLst>
          </p:cNvPr>
          <p:cNvSpPr/>
          <p:nvPr/>
        </p:nvSpPr>
        <p:spPr>
          <a:xfrm>
            <a:off x="6402547" y="3500825"/>
            <a:ext cx="1552748" cy="225772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/>
          </a:p>
        </p:txBody>
      </p:sp>
      <p:pic>
        <p:nvPicPr>
          <p:cNvPr id="1024" name="Picture 2" descr="서있는 사람 - 무료 사람들개 아이콘">
            <a:extLst>
              <a:ext uri="{FF2B5EF4-FFF2-40B4-BE49-F238E27FC236}">
                <a16:creationId xmlns:a16="http://schemas.microsoft.com/office/drawing/2014/main" id="{1D66A9D6-44E1-6A85-EDDC-F882D28CA4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22" r="26654" b="31409"/>
          <a:stretch/>
        </p:blipFill>
        <p:spPr bwMode="auto">
          <a:xfrm>
            <a:off x="6471949" y="3735371"/>
            <a:ext cx="1366365" cy="20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9E750050-DDEA-9894-CF4E-A6EC7A0042A5}"/>
              </a:ext>
            </a:extLst>
          </p:cNvPr>
          <p:cNvSpPr txBox="1"/>
          <p:nvPr/>
        </p:nvSpPr>
        <p:spPr>
          <a:xfrm>
            <a:off x="6333711" y="3543807"/>
            <a:ext cx="7819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</a:rPr>
              <a:t>침대</a:t>
            </a:r>
          </a:p>
        </p:txBody>
      </p:sp>
      <p:sp>
        <p:nvSpPr>
          <p:cNvPr id="1027" name="생각 풍선: 구름 모양 1026">
            <a:extLst>
              <a:ext uri="{FF2B5EF4-FFF2-40B4-BE49-F238E27FC236}">
                <a16:creationId xmlns:a16="http://schemas.microsoft.com/office/drawing/2014/main" id="{586C3B76-584B-5095-6AA1-3ADEB1B685C3}"/>
              </a:ext>
            </a:extLst>
          </p:cNvPr>
          <p:cNvSpPr/>
          <p:nvPr/>
        </p:nvSpPr>
        <p:spPr>
          <a:xfrm>
            <a:off x="7759288" y="3357718"/>
            <a:ext cx="914400" cy="612648"/>
          </a:xfrm>
          <a:prstGeom prst="cloudCallout">
            <a:avLst>
              <a:gd name="adj1" fmla="val -78921"/>
              <a:gd name="adj2" fmla="val 4713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Good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78C87624-CC03-09BD-B684-465654C8B52B}"/>
              </a:ext>
            </a:extLst>
          </p:cNvPr>
          <p:cNvSpPr txBox="1"/>
          <p:nvPr/>
        </p:nvSpPr>
        <p:spPr>
          <a:xfrm>
            <a:off x="5120682" y="3014887"/>
            <a:ext cx="432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문제가 있는 환자 치료 할 때 화면</a:t>
            </a:r>
          </a:p>
        </p:txBody>
      </p:sp>
      <p:sp>
        <p:nvSpPr>
          <p:cNvPr id="1033" name="직사각형 1032">
            <a:extLst>
              <a:ext uri="{FF2B5EF4-FFF2-40B4-BE49-F238E27FC236}">
                <a16:creationId xmlns:a16="http://schemas.microsoft.com/office/drawing/2014/main" id="{25AAF10E-53D3-DDD1-01CE-DB9DC3DC8899}"/>
              </a:ext>
            </a:extLst>
          </p:cNvPr>
          <p:cNvSpPr/>
          <p:nvPr/>
        </p:nvSpPr>
        <p:spPr>
          <a:xfrm>
            <a:off x="6471948" y="3691242"/>
            <a:ext cx="1366366" cy="206730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4" name="연결선: 꺾임 1033">
            <a:extLst>
              <a:ext uri="{FF2B5EF4-FFF2-40B4-BE49-F238E27FC236}">
                <a16:creationId xmlns:a16="http://schemas.microsoft.com/office/drawing/2014/main" id="{6786D2D6-FD42-0B36-2454-289C1B49EF1D}"/>
              </a:ext>
            </a:extLst>
          </p:cNvPr>
          <p:cNvCxnSpPr>
            <a:cxnSpLocks/>
            <a:stCxn id="1035" idx="2"/>
            <a:endCxn id="1033" idx="2"/>
          </p:cNvCxnSpPr>
          <p:nvPr/>
        </p:nvCxnSpPr>
        <p:spPr>
          <a:xfrm rot="16200000" flipH="1">
            <a:off x="5875572" y="4478989"/>
            <a:ext cx="1199005" cy="1360114"/>
          </a:xfrm>
          <a:prstGeom prst="bentConnector3">
            <a:avLst>
              <a:gd name="adj1" fmla="val 119066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TextBox 1034">
            <a:extLst>
              <a:ext uri="{FF2B5EF4-FFF2-40B4-BE49-F238E27FC236}">
                <a16:creationId xmlns:a16="http://schemas.microsoft.com/office/drawing/2014/main" id="{BE20009B-8895-A9D7-B6EC-35328A98FECB}"/>
              </a:ext>
            </a:extLst>
          </p:cNvPr>
          <p:cNvSpPr txBox="1"/>
          <p:nvPr/>
        </p:nvSpPr>
        <p:spPr>
          <a:xfrm>
            <a:off x="5057841" y="3605437"/>
            <a:ext cx="14743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아이템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약물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을 사용하자마자 기본 인간의 색으로 바뀐다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12342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4408DA-F3BD-39E7-06E0-DBFF5B481C2C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07F9B75-1C15-9A88-A170-3F81F4A9444D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6131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카드 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/>
                        <a:t>전체 적인 색상은 검은색이다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latinLnBrk="1"/>
                      <a:r>
                        <a:rPr lang="ko-KR" altLang="en-US" sz="1600" b="1" dirty="0"/>
                        <a:t>카드 아래쪽에 열쇠 모양이 그려져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열쇠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은색 열쇠로 조그마한 구멍이 하나 있다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일반적인 </a:t>
                      </a:r>
                      <a:r>
                        <a:rPr lang="en-US" altLang="ko-KR" sz="1600" b="1" dirty="0"/>
                        <a:t>500ML</a:t>
                      </a:r>
                      <a:r>
                        <a:rPr lang="ko-KR" altLang="en-US" sz="1600" b="1" dirty="0"/>
                        <a:t> 페트병이다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페트병 뚜껑 빨간색이다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물 색은 맑은 파란색이다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레몬 조각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슬라이스 된 레몬 조각이 두개가 있다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전체적인 색상은 노란색이다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31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벌꿀통에 꿀이 가득 담겨있다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꿀은 연한 노란색 계통이다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8522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주사기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안에 아무것도 있지 않은 주사기이다</a:t>
                      </a:r>
                      <a:r>
                        <a:rPr lang="en-US" altLang="ko-KR" sz="1600" b="1" dirty="0"/>
                        <a:t>.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902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약물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1" dirty="0"/>
                        <a:t>안에 </a:t>
                      </a:r>
                      <a:r>
                        <a:rPr lang="en-US" altLang="ko-KR" sz="1600" b="1" dirty="0"/>
                        <a:t>RGB(</a:t>
                      </a:r>
                      <a:r>
                        <a:rPr lang="en-US" altLang="ko-KR" sz="1600" b="1" dirty="0">
                          <a:solidFill>
                            <a:srgbClr val="E400D5"/>
                          </a:solidFill>
                        </a:rPr>
                        <a:t>228,0,213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의 색상의 액체가 담겨있다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주사기 끝에 액체의 방울이 맺혀 있다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14706"/>
                  </a:ext>
                </a:extLst>
              </a:tr>
            </a:tbl>
          </a:graphicData>
        </a:graphic>
      </p:graphicFrame>
      <p:pic>
        <p:nvPicPr>
          <p:cNvPr id="2050" name="Picture 2" descr="키 카드 - 무료 여행개 아이콘">
            <a:extLst>
              <a:ext uri="{FF2B5EF4-FFF2-40B4-BE49-F238E27FC236}">
                <a16:creationId xmlns:a16="http://schemas.microsoft.com/office/drawing/2014/main" id="{B64F75C9-26CF-158C-C565-7CEEF1A016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" t="17188" r="1425" b="17050"/>
          <a:stretch/>
        </p:blipFill>
        <p:spPr bwMode="auto">
          <a:xfrm>
            <a:off x="2306171" y="1042571"/>
            <a:ext cx="1047041" cy="709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열쇠 - 무료 보안개 아이콘">
            <a:extLst>
              <a:ext uri="{FF2B5EF4-FFF2-40B4-BE49-F238E27FC236}">
                <a16:creationId xmlns:a16="http://schemas.microsoft.com/office/drawing/2014/main" id="{5EC76BF5-80CB-4C46-42C9-F7FC17C248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5827"/>
          <a:stretch/>
        </p:blipFill>
        <p:spPr bwMode="auto">
          <a:xfrm rot="16200000" flipH="1">
            <a:off x="2512943" y="1571755"/>
            <a:ext cx="633496" cy="131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물 - 무료 음식개 아이콘">
            <a:extLst>
              <a:ext uri="{FF2B5EF4-FFF2-40B4-BE49-F238E27FC236}">
                <a16:creationId xmlns:a16="http://schemas.microsoft.com/office/drawing/2014/main" id="{7876856E-B1A0-EFC9-7F8E-59ED30A873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9" r="26241"/>
          <a:stretch/>
        </p:blipFill>
        <p:spPr bwMode="auto">
          <a:xfrm rot="19629447">
            <a:off x="2643984" y="2654892"/>
            <a:ext cx="371414" cy="77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2A003FBC-E42D-70B3-BD3E-AE42DC7234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65" r="12810" b="22157"/>
          <a:stretch/>
        </p:blipFill>
        <p:spPr bwMode="auto">
          <a:xfrm>
            <a:off x="2483790" y="3559732"/>
            <a:ext cx="712450" cy="63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꿀 - 무료 음식개 아이콘">
            <a:extLst>
              <a:ext uri="{FF2B5EF4-FFF2-40B4-BE49-F238E27FC236}">
                <a16:creationId xmlns:a16="http://schemas.microsoft.com/office/drawing/2014/main" id="{4BF5B200-C01C-4B33-969B-08C4D48C3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4" r="4491"/>
          <a:stretch/>
        </p:blipFill>
        <p:spPr bwMode="auto">
          <a:xfrm>
            <a:off x="2566081" y="4385040"/>
            <a:ext cx="609511" cy="67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주사기 - 무료 의료개 아이콘">
            <a:extLst>
              <a:ext uri="{FF2B5EF4-FFF2-40B4-BE49-F238E27FC236}">
                <a16:creationId xmlns:a16="http://schemas.microsoft.com/office/drawing/2014/main" id="{62904C55-F120-3A03-1FB0-593DDB417B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2525737" y="6037169"/>
            <a:ext cx="691802" cy="671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주사기 - 무료 의료개 아이콘">
            <a:extLst>
              <a:ext uri="{FF2B5EF4-FFF2-40B4-BE49-F238E27FC236}">
                <a16:creationId xmlns:a16="http://schemas.microsoft.com/office/drawing/2014/main" id="{BFFF3490-8C0A-728D-B640-D059130230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0" t="8435" r="7077" b="7675"/>
          <a:stretch/>
        </p:blipFill>
        <p:spPr bwMode="auto">
          <a:xfrm>
            <a:off x="2483790" y="5200826"/>
            <a:ext cx="712450" cy="69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43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5BCE5-7C88-7D54-FDF1-63E506AD0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D0E79A-2FC7-EEDD-3032-9BB6695DCC06}"/>
              </a:ext>
            </a:extLst>
          </p:cNvPr>
          <p:cNvSpPr txBox="1"/>
          <p:nvPr/>
        </p:nvSpPr>
        <p:spPr>
          <a:xfrm>
            <a:off x="0" y="0"/>
            <a:ext cx="2709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챕터 </a:t>
            </a:r>
            <a:r>
              <a:rPr lang="en-US" altLang="ko-KR" dirty="0"/>
              <a:t>1 </a:t>
            </a:r>
            <a:r>
              <a:rPr lang="ko-KR" altLang="en-US" dirty="0"/>
              <a:t>아이템 레퍼런스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986E7BE-6D6D-CC1A-C843-23919C21DA60}"/>
              </a:ext>
            </a:extLst>
          </p:cNvPr>
          <p:cNvGraphicFramePr>
            <a:graphicFrameLocks noGrp="1"/>
          </p:cNvGraphicFramePr>
          <p:nvPr/>
        </p:nvGraphicFramePr>
        <p:xfrm>
          <a:off x="457263" y="620355"/>
          <a:ext cx="11221508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9796">
                  <a:extLst>
                    <a:ext uri="{9D8B030D-6E8A-4147-A177-3AD203B41FA5}">
                      <a16:colId xmlns:a16="http://schemas.microsoft.com/office/drawing/2014/main" val="2121345222"/>
                    </a:ext>
                  </a:extLst>
                </a:gridCol>
                <a:gridCol w="1647265">
                  <a:extLst>
                    <a:ext uri="{9D8B030D-6E8A-4147-A177-3AD203B41FA5}">
                      <a16:colId xmlns:a16="http://schemas.microsoft.com/office/drawing/2014/main" val="1137858264"/>
                    </a:ext>
                  </a:extLst>
                </a:gridCol>
                <a:gridCol w="8014447">
                  <a:extLst>
                    <a:ext uri="{9D8B030D-6E8A-4147-A177-3AD203B41FA5}">
                      <a16:colId xmlns:a16="http://schemas.microsoft.com/office/drawing/2014/main" val="6729302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아이템 이름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레퍼런스 그림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세부 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942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갈비뼈</a:t>
                      </a:r>
                      <a:r>
                        <a:rPr lang="en-US" altLang="ko-KR" sz="1600" b="1" dirty="0"/>
                        <a:t>(1~6)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en-US" altLang="ko-KR" sz="1600" b="1" dirty="0"/>
                    </a:p>
                    <a:p>
                      <a:pPr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1~6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6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/>
                        <a:t>이름은 사진 뒤에 숫자가 붙지만 인게임에선 숫자는 표시되지 않는다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303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서류</a:t>
                      </a:r>
                      <a:r>
                        <a:rPr lang="en-US" altLang="ko-KR" sz="1600" b="1" dirty="0"/>
                        <a:t>(A-(1~3))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1~3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3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생김새는 똑같다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54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/>
                        <a:t>A-(1~2)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en-US" altLang="ko-KR" sz="1600" b="1" dirty="0"/>
                    </a:p>
                    <a:p>
                      <a:pPr algn="ctr" latinLnBrk="1"/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600" b="1" dirty="0"/>
                        <a:t>1~2</a:t>
                      </a:r>
                      <a:r>
                        <a:rPr lang="ko-KR" altLang="en-US" sz="1600" b="1" dirty="0"/>
                        <a:t>까지 총 </a:t>
                      </a:r>
                      <a:r>
                        <a:rPr lang="en-US" altLang="ko-KR" sz="1600" b="1" dirty="0"/>
                        <a:t>2</a:t>
                      </a:r>
                      <a:r>
                        <a:rPr lang="ko-KR" altLang="en-US" sz="1600" b="1" dirty="0"/>
                        <a:t>개가 존재한다</a:t>
                      </a:r>
                      <a:r>
                        <a:rPr lang="en-US" altLang="ko-KR" sz="1600" b="1" dirty="0"/>
                        <a:t>.</a:t>
                      </a:r>
                    </a:p>
                    <a:p>
                      <a:pPr algn="l" latinLnBrk="1"/>
                      <a:r>
                        <a:rPr lang="ko-KR" altLang="en-US" sz="1600" b="1" dirty="0"/>
                        <a:t>자세히 보기가 가능하다</a:t>
                      </a:r>
                      <a:r>
                        <a:rPr lang="en-US" altLang="ko-KR" sz="1600" b="1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17206"/>
                  </a:ext>
                </a:extLst>
              </a:tr>
            </a:tbl>
          </a:graphicData>
        </a:graphic>
      </p:graphicFrame>
      <p:pic>
        <p:nvPicPr>
          <p:cNvPr id="1026" name="Picture 2" descr="서류 - 무료 교육개 아이콘">
            <a:extLst>
              <a:ext uri="{FF2B5EF4-FFF2-40B4-BE49-F238E27FC236}">
                <a16:creationId xmlns:a16="http://schemas.microsoft.com/office/drawing/2014/main" id="{04A4676F-A285-E387-8250-A5FDD56D21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0" r="12500"/>
          <a:stretch/>
        </p:blipFill>
        <p:spPr bwMode="auto">
          <a:xfrm>
            <a:off x="2578100" y="1879150"/>
            <a:ext cx="527050" cy="699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0C158DFA-78ED-DC25-4B04-11F2AA6CD223}"/>
              </a:ext>
            </a:extLst>
          </p:cNvPr>
          <p:cNvSpPr/>
          <p:nvPr/>
        </p:nvSpPr>
        <p:spPr>
          <a:xfrm>
            <a:off x="2603500" y="2753996"/>
            <a:ext cx="482600" cy="603250"/>
          </a:xfrm>
          <a:custGeom>
            <a:avLst/>
            <a:gdLst>
              <a:gd name="connsiteX0" fmla="*/ 165100 w 482600"/>
              <a:gd name="connsiteY0" fmla="*/ 0 h 603250"/>
              <a:gd name="connsiteX1" fmla="*/ 260350 w 482600"/>
              <a:gd name="connsiteY1" fmla="*/ 38100 h 603250"/>
              <a:gd name="connsiteX2" fmla="*/ 419100 w 482600"/>
              <a:gd name="connsiteY2" fmla="*/ 50800 h 603250"/>
              <a:gd name="connsiteX3" fmla="*/ 425450 w 482600"/>
              <a:gd name="connsiteY3" fmla="*/ 114300 h 603250"/>
              <a:gd name="connsiteX4" fmla="*/ 482600 w 482600"/>
              <a:gd name="connsiteY4" fmla="*/ 127000 h 603250"/>
              <a:gd name="connsiteX5" fmla="*/ 419100 w 482600"/>
              <a:gd name="connsiteY5" fmla="*/ 374650 h 603250"/>
              <a:gd name="connsiteX6" fmla="*/ 425450 w 482600"/>
              <a:gd name="connsiteY6" fmla="*/ 527050 h 603250"/>
              <a:gd name="connsiteX7" fmla="*/ 387350 w 482600"/>
              <a:gd name="connsiteY7" fmla="*/ 571500 h 603250"/>
              <a:gd name="connsiteX8" fmla="*/ 349250 w 482600"/>
              <a:gd name="connsiteY8" fmla="*/ 603250 h 603250"/>
              <a:gd name="connsiteX9" fmla="*/ 234950 w 482600"/>
              <a:gd name="connsiteY9" fmla="*/ 565150 h 603250"/>
              <a:gd name="connsiteX10" fmla="*/ 101600 w 482600"/>
              <a:gd name="connsiteY10" fmla="*/ 558800 h 603250"/>
              <a:gd name="connsiteX11" fmla="*/ 63500 w 482600"/>
              <a:gd name="connsiteY11" fmla="*/ 514350 h 603250"/>
              <a:gd name="connsiteX12" fmla="*/ 0 w 482600"/>
              <a:gd name="connsiteY12" fmla="*/ 488950 h 603250"/>
              <a:gd name="connsiteX13" fmla="*/ 63500 w 482600"/>
              <a:gd name="connsiteY13" fmla="*/ 298450 h 603250"/>
              <a:gd name="connsiteX14" fmla="*/ 82550 w 482600"/>
              <a:gd name="connsiteY14" fmla="*/ 57150 h 603250"/>
              <a:gd name="connsiteX15" fmla="*/ 165100 w 482600"/>
              <a:gd name="connsiteY15" fmla="*/ 0 h 603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2600" h="603250">
                <a:moveTo>
                  <a:pt x="165100" y="0"/>
                </a:moveTo>
                <a:lnTo>
                  <a:pt x="260350" y="38100"/>
                </a:lnTo>
                <a:lnTo>
                  <a:pt x="419100" y="50800"/>
                </a:lnTo>
                <a:lnTo>
                  <a:pt x="425450" y="114300"/>
                </a:lnTo>
                <a:lnTo>
                  <a:pt x="482600" y="127000"/>
                </a:lnTo>
                <a:lnTo>
                  <a:pt x="419100" y="374650"/>
                </a:lnTo>
                <a:lnTo>
                  <a:pt x="425450" y="527050"/>
                </a:lnTo>
                <a:lnTo>
                  <a:pt x="387350" y="571500"/>
                </a:lnTo>
                <a:lnTo>
                  <a:pt x="349250" y="603250"/>
                </a:lnTo>
                <a:lnTo>
                  <a:pt x="234950" y="565150"/>
                </a:lnTo>
                <a:lnTo>
                  <a:pt x="101600" y="558800"/>
                </a:lnTo>
                <a:lnTo>
                  <a:pt x="63500" y="514350"/>
                </a:lnTo>
                <a:lnTo>
                  <a:pt x="0" y="488950"/>
                </a:lnTo>
                <a:lnTo>
                  <a:pt x="63500" y="298450"/>
                </a:lnTo>
                <a:lnTo>
                  <a:pt x="82550" y="57150"/>
                </a:lnTo>
                <a:lnTo>
                  <a:pt x="1651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서류 - 무료 사업개 아이콘">
            <a:extLst>
              <a:ext uri="{FF2B5EF4-FFF2-40B4-BE49-F238E27FC236}">
                <a16:creationId xmlns:a16="http://schemas.microsoft.com/office/drawing/2014/main" id="{5CA3FD65-51F5-F3BB-E8F5-57D244F08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9" r="6511"/>
          <a:stretch/>
        </p:blipFill>
        <p:spPr bwMode="auto">
          <a:xfrm>
            <a:off x="2578100" y="2749284"/>
            <a:ext cx="549250" cy="62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261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1112</Words>
  <Application>Microsoft Office PowerPoint</Application>
  <PresentationFormat>와이드스크린</PresentationFormat>
  <Paragraphs>295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승윤 양</dc:creator>
  <cp:lastModifiedBy>승윤 양</cp:lastModifiedBy>
  <cp:revision>1</cp:revision>
  <dcterms:created xsi:type="dcterms:W3CDTF">2025-05-11T13:04:34Z</dcterms:created>
  <dcterms:modified xsi:type="dcterms:W3CDTF">2025-05-15T15:25:43Z</dcterms:modified>
</cp:coreProperties>
</file>