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1" r:id="rId2"/>
    <p:sldId id="343" r:id="rId3"/>
    <p:sldId id="344" r:id="rId4"/>
    <p:sldId id="345" r:id="rId5"/>
    <p:sldId id="306" r:id="rId6"/>
    <p:sldId id="309" r:id="rId7"/>
    <p:sldId id="310" r:id="rId8"/>
    <p:sldId id="312" r:id="rId9"/>
    <p:sldId id="351" r:id="rId10"/>
    <p:sldId id="338" r:id="rId11"/>
    <p:sldId id="337" r:id="rId12"/>
    <p:sldId id="314" r:id="rId13"/>
    <p:sldId id="315" r:id="rId14"/>
    <p:sldId id="318" r:id="rId15"/>
    <p:sldId id="319" r:id="rId16"/>
    <p:sldId id="320" r:id="rId17"/>
    <p:sldId id="330" r:id="rId18"/>
    <p:sldId id="352" r:id="rId19"/>
    <p:sldId id="331" r:id="rId20"/>
    <p:sldId id="357" r:id="rId21"/>
    <p:sldId id="335" r:id="rId22"/>
    <p:sldId id="316" r:id="rId23"/>
    <p:sldId id="353" r:id="rId24"/>
    <p:sldId id="35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96A77-6F61-4415-9542-0564F54706E8}" v="7" dt="2025-05-18T09:59:3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윤 양" userId="d90e53d0bc090354" providerId="LiveId" clId="{C9B96A77-6F61-4415-9542-0564F54706E8}"/>
    <pc:docChg chg="custSel addSld delSld modSld sldOrd">
      <pc:chgData name="승윤 양" userId="d90e53d0bc090354" providerId="LiveId" clId="{C9B96A77-6F61-4415-9542-0564F54706E8}" dt="2025-05-18T11:50:41.516" v="58" actId="20577"/>
      <pc:docMkLst>
        <pc:docMk/>
      </pc:docMkLst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3830279516" sldId="296"/>
        </pc:sldMkLst>
      </pc:sldChg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2557062305" sldId="302"/>
        </pc:sldMkLst>
      </pc:sldChg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2021486089" sldId="305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1731856483" sldId="306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2310397234" sldId="309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212342298" sldId="310"/>
        </pc:sldMkLst>
      </pc:sldChg>
      <pc:sldChg chg="modSp add del mod">
        <pc:chgData name="승윤 양" userId="d90e53d0bc090354" providerId="LiveId" clId="{C9B96A77-6F61-4415-9542-0564F54706E8}" dt="2025-05-18T09:59:13.152" v="16"/>
        <pc:sldMkLst>
          <pc:docMk/>
          <pc:sldMk cId="208282934" sldId="311"/>
        </pc:sldMkLst>
        <pc:spChg chg="mod">
          <ac:chgData name="승윤 양" userId="d90e53d0bc090354" providerId="LiveId" clId="{C9B96A77-6F61-4415-9542-0564F54706E8}" dt="2025-05-13T18:32:21.918" v="3" actId="20577"/>
          <ac:spMkLst>
            <pc:docMk/>
            <pc:sldMk cId="208282934" sldId="311"/>
            <ac:spMk id="38" creationId="{720B4DD0-C5A4-CD67-6508-4C01940EA9FC}"/>
          </ac:spMkLst>
        </pc:spChg>
        <pc:spChg chg="mod">
          <ac:chgData name="승윤 양" userId="d90e53d0bc090354" providerId="LiveId" clId="{C9B96A77-6F61-4415-9542-0564F54706E8}" dt="2025-05-13T18:32:25.807" v="8" actId="20577"/>
          <ac:spMkLst>
            <pc:docMk/>
            <pc:sldMk cId="208282934" sldId="311"/>
            <ac:spMk id="40" creationId="{C685DACA-983A-5235-B100-EF22C8E0BC2E}"/>
          </ac:spMkLst>
        </pc:spChg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500433460" sldId="312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667540320" sldId="313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3253852776" sldId="314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802501978" sldId="315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3833628640" sldId="316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2252614208" sldId="318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261788765" sldId="319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397909413" sldId="320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743375534" sldId="330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2228198232" sldId="331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939468308" sldId="335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407337857" sldId="337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3512234257" sldId="338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3881225558" sldId="343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652816884" sldId="344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2083021550" sldId="345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1775189493" sldId="346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1087185737" sldId="347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695388089" sldId="348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520259627" sldId="349"/>
        </pc:sldMkLst>
      </pc:sldChg>
      <pc:sldChg chg="add del">
        <pc:chgData name="승윤 양" userId="d90e53d0bc090354" providerId="LiveId" clId="{C9B96A77-6F61-4415-9542-0564F54706E8}" dt="2025-05-18T09:59:13.152" v="16"/>
        <pc:sldMkLst>
          <pc:docMk/>
          <pc:sldMk cId="573625969" sldId="351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859532046" sldId="352"/>
        </pc:sldMkLst>
      </pc:sldChg>
      <pc:sldChg chg="add del">
        <pc:chgData name="승윤 양" userId="d90e53d0bc090354" providerId="LiveId" clId="{C9B96A77-6F61-4415-9542-0564F54706E8}" dt="2025-05-18T09:59:12.118" v="15" actId="47"/>
        <pc:sldMkLst>
          <pc:docMk/>
          <pc:sldMk cId="2482613562" sldId="352"/>
        </pc:sldMkLst>
      </pc:sldChg>
      <pc:sldChg chg="modSp add mod">
        <pc:chgData name="승윤 양" userId="d90e53d0bc090354" providerId="LiveId" clId="{C9B96A77-6F61-4415-9542-0564F54706E8}" dt="2025-05-18T11:50:41.516" v="58" actId="20577"/>
        <pc:sldMkLst>
          <pc:docMk/>
          <pc:sldMk cId="108478528" sldId="353"/>
        </pc:sldMkLst>
        <pc:graphicFrameChg chg="modGraphic">
          <ac:chgData name="승윤 양" userId="d90e53d0bc090354" providerId="LiveId" clId="{C9B96A77-6F61-4415-9542-0564F54706E8}" dt="2025-05-18T11:50:41.516" v="58" actId="20577"/>
          <ac:graphicFrameMkLst>
            <pc:docMk/>
            <pc:sldMk cId="108478528" sldId="353"/>
            <ac:graphicFrameMk id="9" creationId="{9196E9A9-6E82-1F71-70F0-153757800CA6}"/>
          </ac:graphicFrameMkLst>
        </pc:graphicFrameChg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471379211" sldId="354"/>
        </pc:sldMkLst>
      </pc:sldChg>
      <pc:sldChg chg="add">
        <pc:chgData name="승윤 양" userId="d90e53d0bc090354" providerId="LiveId" clId="{C9B96A77-6F61-4415-9542-0564F54706E8}" dt="2025-05-18T09:59:13.152" v="16"/>
        <pc:sldMkLst>
          <pc:docMk/>
          <pc:sldMk cId="1149837495" sldId="357"/>
        </pc:sldMkLst>
      </pc:sldChg>
      <pc:sldChg chg="addSp delSp modSp new del mod ord">
        <pc:chgData name="승윤 양" userId="d90e53d0bc090354" providerId="LiveId" clId="{C9B96A77-6F61-4415-9542-0564F54706E8}" dt="2025-05-18T09:59:49.057" v="40" actId="47"/>
        <pc:sldMkLst>
          <pc:docMk/>
          <pc:sldMk cId="2556793128" sldId="358"/>
        </pc:sldMkLst>
        <pc:spChg chg="del">
          <ac:chgData name="승윤 양" userId="d90e53d0bc090354" providerId="LiveId" clId="{C9B96A77-6F61-4415-9542-0564F54706E8}" dt="2025-05-18T09:59:26.882" v="21" actId="478"/>
          <ac:spMkLst>
            <pc:docMk/>
            <pc:sldMk cId="2556793128" sldId="358"/>
            <ac:spMk id="2" creationId="{5A003988-7E7D-0C6A-8D96-2F19EA4691A3}"/>
          </ac:spMkLst>
        </pc:spChg>
        <pc:spChg chg="del">
          <ac:chgData name="승윤 양" userId="d90e53d0bc090354" providerId="LiveId" clId="{C9B96A77-6F61-4415-9542-0564F54706E8}" dt="2025-05-18T09:59:25.500" v="20" actId="478"/>
          <ac:spMkLst>
            <pc:docMk/>
            <pc:sldMk cId="2556793128" sldId="358"/>
            <ac:spMk id="3" creationId="{EBA4AD10-DA45-3D97-EB02-1B278F1369D1}"/>
          </ac:spMkLst>
        </pc:spChg>
        <pc:spChg chg="add del mod">
          <ac:chgData name="승윤 양" userId="d90e53d0bc090354" providerId="LiveId" clId="{C9B96A77-6F61-4415-9542-0564F54706E8}" dt="2025-05-18T09:59:47.316" v="39" actId="478"/>
          <ac:spMkLst>
            <pc:docMk/>
            <pc:sldMk cId="2556793128" sldId="358"/>
            <ac:spMk id="4" creationId="{E57118CC-E610-DDDF-44CE-E62D33ED0F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CFD9-3A1D-476C-B13B-B071AEEA5341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ED01-B269-4E95-B55B-5B171BFE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1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3254-6104-A0EB-CAC1-E03C420A1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44E76F-31B2-EEE1-46FE-D32F1FCE5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C3B63C-AA17-BFEA-A9A3-486597C3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B3F53-EF63-0689-F483-57D1DA2BE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D4902-340B-399E-D922-1FF9EF123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36F4C7-2C37-395C-107E-774938219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7B065D-B699-A8D1-F68A-783EE632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09B4-0070-3FFE-34BC-A9AB1940F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1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3C729-B0BB-827D-918D-839BE5CD3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22917-2BFC-882A-6603-1DE29F92B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543568-20F8-BB7D-A506-EA43F9829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871FD-7472-D6D1-36BE-A51B7AE0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10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6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F3ADD-D8F3-085A-686C-7E4731E8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1C25D1-12FD-55BD-14AA-6BAFC987C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5DDBA8-200E-E305-965D-6419C9BC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5EDCF-AD27-3E21-CFE4-B92117A50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9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5F17-B86C-E8A4-9E94-7C716971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910D5D-4AEC-1F0B-E92A-53B296EB6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7AF8F7-FB19-6217-D92A-4BB4CD57B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61F72-4DBC-10D3-2CF8-73B141901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6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5651-BC95-C005-6D7C-53408BEA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8132C2-7258-BAAD-F745-9E96E0BB2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32AC5F-1137-7B96-05B8-598E526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9A38C5-B42E-4349-3D03-F179A5B18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0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C9363-84BD-0075-2957-01D2F8EAA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342E35-3AB4-F6F9-E15A-5C38F9FA9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7F869E-22C1-198D-58B3-0413738C6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86B9E-97B0-35A7-12BA-F3523E672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8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99B0-2721-BF3F-1EB9-1BD6F13C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F33334-6172-7D70-7717-4DC213342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6411E3-1FD1-17F4-6724-F0CA8018E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DA63C-DB71-A02B-EEFF-3A567F8A9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0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BEC0-8D3A-F64F-68B3-F17D4F1D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7F163-F6D1-F200-B2CB-721F87F4C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6787D5-48AB-74DB-4605-42B9B66C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6809-6800-ADD5-E5CB-B402DC31F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4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43CF4-1D60-6C5A-74BE-10C64B4F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9629E2-B0A9-3D91-B398-F669AF965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C6BAE1-C318-481B-076A-6A08078ED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81A4B-F5A0-3BB4-DE13-5B192C7D1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F63B-8ECC-F2A4-E3A2-1A6A0C35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805D7-6492-A201-AB98-AF6E4B145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37B020-15A7-00AE-F6EA-C78BCD4FA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96CF8-41BF-2156-6461-46D5EDE3C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4029-6F12-D43E-E9D5-4C890C4C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E1820B-851B-0A44-634E-9B3DF9EBE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358B8E-EB74-6782-5FAC-360F924E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34CF6-AA3A-E754-7D55-A3F8224D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0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5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4C77-7B71-E9A3-9175-68F41997A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1E8671-5D8B-B17C-C91D-61222AD1E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F2DE30-08D8-1339-BAF5-8E135EA6E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8550B-5226-560D-63F0-1022703B1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0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7FE2A-8C9A-92FF-4A3E-5278018A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62486-AB5F-2AF1-4B49-F517B2C0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3778-9D9A-5149-0131-6F61A54B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4C3F8-F1B8-3E5E-A0DF-ECE5323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88974-5649-2B6A-02C4-5C9637B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22DA-EEEB-4364-79D9-D526489B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F9E43-A6E0-5B4E-04AF-8148F8E8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F8A94-419E-D5E2-DFB4-99CA7BA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D5B7-B15B-59E1-0AC4-24D85C1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06D25-AD00-E123-8675-DA49449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024AA-2D8C-52BB-C7B1-11B8E25D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70335-4883-BDF0-C975-A9E05495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6C5D4-AEA8-014E-7847-99F949D1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5609C-F9CB-44F6-F032-D2BF47BA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D7595-CB77-FFAC-459E-40817E89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B41F-3A0C-38F7-5FBA-E012DC8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6F26A-D1FF-D2D9-4FFA-AD94285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11598-54D2-DAA5-B464-796E22CB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73E7D-38B6-3DB3-0A18-E73044A2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E1CA-7EDE-7406-D3DB-91864CD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3AB7-8EFD-7E1C-1A65-A6A183CA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7F539-B6DB-7C88-BFDC-ECC80CF3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893C5-C2B4-2ED9-08E3-64023322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E753E-0A25-92C6-5406-72EF37A3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41F7F-6744-70A2-1636-D048C60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CA13-A9A2-6BB3-DA9C-178EAAF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5844D-8C5B-6343-FDF3-BAFA79FC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D2996-8121-C24A-5DF4-61BC8EF4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81664-ADBD-4B43-EDE9-B7A33B18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19824-7624-4D8D-69EF-424E7C0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3D90B-E85C-55F1-0C0F-8F8C4A8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5AAB2-9BC2-6028-930C-07324393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EB236-3874-2B07-89AF-F533D0B0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D102A-4F04-B7E3-534B-D3F3A585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712CD0-0F38-2FE7-31EC-D27EFBEF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2B6D1-F8DF-3457-5BE1-28316E0A8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E32AA-25A8-2353-F2D2-E5C96594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36653-6EC5-0715-4B62-EA28885D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E6E0A-0838-8811-0924-02FC008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73191-86A3-6F3A-3FA9-A8AA15F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27271-C47A-1D15-6D19-ED58D9D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D3093-6749-6AE4-730B-9F6D538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40027-E043-AF2C-069F-C02DA8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BAA037-C042-B30C-A299-7238FD30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57242-F644-D3B1-D940-2C90DA45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DC6CE-3F7A-1C59-F84A-C12207B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E1FD-A74D-D50A-AB0D-9DCA0AE8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D110C-0328-070B-EECD-91F41647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A2A6B-F752-3116-784C-1112FE3D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60A3D-9148-B67D-71EB-7E7C25DB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BD0B8-0FA4-7F2A-FDE1-158C0D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403CC-FCAD-8653-67D3-F2498A53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76241-A4EB-FB4F-33FA-15D2D100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06257-95A0-ACA7-0D95-9102EDD2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A1EAB-878C-10A0-E998-9FE7B2DC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C39CF-C1A0-A2F7-751F-E19AA4B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0AD33-7CEC-B8DF-05E5-1A82B7C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5847B-6009-6CF4-2C10-DAD3875F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4E967B-115B-A80C-5FAC-83635FB5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60008-BA84-5BAD-4397-3CDD4A3B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5C27F-498C-E1CE-7336-3497912C8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4AFA3-F467-4601-82C5-D5B66EF4803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9F527-E979-5202-D612-5174A45F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798FC-2C68-B2D6-041D-D3DAEEEF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F1E8-23A9-E592-0CA9-2459FD08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6AD790F5-EFFF-A2AA-4C0E-C1E580203CF9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8032CC-0EC4-7309-64D2-C7F88422DA0D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1552348" y="951668"/>
            <a:ext cx="2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E57AAF-68AA-6C8F-1675-93A14FF627AD}"/>
              </a:ext>
            </a:extLst>
          </p:cNvPr>
          <p:cNvSpPr txBox="1"/>
          <p:nvPr/>
        </p:nvSpPr>
        <p:spPr>
          <a:xfrm>
            <a:off x="284964" y="2783"/>
            <a:ext cx="25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플로우 차트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60E5D2-60EC-B4F3-A81E-98C221C6E2EE}"/>
              </a:ext>
            </a:extLst>
          </p:cNvPr>
          <p:cNvSpPr/>
          <p:nvPr/>
        </p:nvSpPr>
        <p:spPr>
          <a:xfrm>
            <a:off x="396162" y="288168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도중 </a:t>
            </a:r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로 시간 확인 이후 </a:t>
            </a:r>
            <a:r>
              <a:rPr lang="en-US" altLang="ko-KR" sz="1400" dirty="0">
                <a:solidFill>
                  <a:schemeClr val="tx1"/>
                </a:solidFill>
              </a:rPr>
              <a:t>Line ID=1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AA99D-C7DA-FE96-775E-3AFD07976213}"/>
              </a:ext>
            </a:extLst>
          </p:cNvPr>
          <p:cNvSpPr/>
          <p:nvPr/>
        </p:nvSpPr>
        <p:spPr>
          <a:xfrm>
            <a:off x="396162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C9DE67-E20D-C152-5410-28939EBE070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552350" y="255805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3B45C-244D-44B2-FB8B-C408B629B34C}"/>
              </a:ext>
            </a:extLst>
          </p:cNvPr>
          <p:cNvSpPr/>
          <p:nvPr/>
        </p:nvSpPr>
        <p:spPr>
          <a:xfrm>
            <a:off x="396161" y="368578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 퍼즐을 풀고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3CD396-7066-F29A-16C2-19F64BB66D5F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1552349" y="3362155"/>
            <a:ext cx="1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B66D40E5-4D58-B1E6-2F78-30F5FA1500C1}"/>
              </a:ext>
            </a:extLst>
          </p:cNvPr>
          <p:cNvSpPr/>
          <p:nvPr/>
        </p:nvSpPr>
        <p:spPr>
          <a:xfrm>
            <a:off x="153591" y="4489893"/>
            <a:ext cx="2797515" cy="750817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진료차트를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가진 상태로 병실로 갔는가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C9104F-E700-E712-2F60-7EAAF94D30C6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552349" y="416626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992194-9FC9-E2BE-E964-349A3681B525}"/>
              </a:ext>
            </a:extLst>
          </p:cNvPr>
          <p:cNvSpPr/>
          <p:nvPr/>
        </p:nvSpPr>
        <p:spPr>
          <a:xfrm>
            <a:off x="3912570" y="462506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ID=3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38B27B-6AE4-E177-4D15-61B2B13C8EE0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2951106" y="4865301"/>
            <a:ext cx="9614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0B4DD0-C5A4-CD67-6508-4C01940EA9FC}"/>
              </a:ext>
            </a:extLst>
          </p:cNvPr>
          <p:cNvSpPr txBox="1"/>
          <p:nvPr/>
        </p:nvSpPr>
        <p:spPr>
          <a:xfrm>
            <a:off x="3186681" y="4557524"/>
            <a:ext cx="49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5DACA-983A-5235-B100-EF22C8E0BC2E}"/>
              </a:ext>
            </a:extLst>
          </p:cNvPr>
          <p:cNvSpPr txBox="1"/>
          <p:nvPr/>
        </p:nvSpPr>
        <p:spPr>
          <a:xfrm>
            <a:off x="1035906" y="5292170"/>
            <a:ext cx="51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856D8-41E7-5905-D9B2-62657EBFD703}"/>
              </a:ext>
            </a:extLst>
          </p:cNvPr>
          <p:cNvSpPr/>
          <p:nvPr/>
        </p:nvSpPr>
        <p:spPr>
          <a:xfrm>
            <a:off x="396160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시작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2FDBBC-4D9E-24A3-5700-D08459FE0668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1552348" y="1753945"/>
            <a:ext cx="2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7555CB9-1A09-76CF-FDB8-E9C834446484}"/>
              </a:ext>
            </a:extLst>
          </p:cNvPr>
          <p:cNvCxnSpPr>
            <a:cxnSpLocks/>
            <a:stCxn id="31" idx="2"/>
            <a:endCxn id="1041" idx="0"/>
          </p:cNvCxnSpPr>
          <p:nvPr/>
        </p:nvCxnSpPr>
        <p:spPr>
          <a:xfrm>
            <a:off x="5068758" y="5105537"/>
            <a:ext cx="0" cy="316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F847701A-AF32-D8EA-65F4-109F00A84B40}"/>
              </a:ext>
            </a:extLst>
          </p:cNvPr>
          <p:cNvCxnSpPr>
            <a:cxnSpLocks/>
            <a:stCxn id="25" idx="2"/>
            <a:endCxn id="1041" idx="1"/>
          </p:cNvCxnSpPr>
          <p:nvPr/>
        </p:nvCxnSpPr>
        <p:spPr>
          <a:xfrm rot="16200000" flipH="1">
            <a:off x="2521722" y="4271336"/>
            <a:ext cx="421474" cy="2360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10D6CA41-9BB2-3B8F-AF6E-AE4DECCA9B22}"/>
              </a:ext>
            </a:extLst>
          </p:cNvPr>
          <p:cNvSpPr/>
          <p:nvPr/>
        </p:nvSpPr>
        <p:spPr>
          <a:xfrm>
            <a:off x="3912570" y="542194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ID=2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C3B7ECE2-7656-1579-603D-8EEB68522F7D}"/>
              </a:ext>
            </a:extLst>
          </p:cNvPr>
          <p:cNvSpPr/>
          <p:nvPr/>
        </p:nvSpPr>
        <p:spPr>
          <a:xfrm>
            <a:off x="1235302" y="622346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갈비뼈</a:t>
            </a:r>
            <a:r>
              <a:rPr lang="en-US" altLang="ko-KR" sz="1400" dirty="0">
                <a:solidFill>
                  <a:schemeClr val="tx1"/>
                </a:solidFill>
              </a:rPr>
              <a:t>1~6)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B38AF03A-F7E2-719D-057C-D86A67F27550}"/>
              </a:ext>
            </a:extLst>
          </p:cNvPr>
          <p:cNvSpPr/>
          <p:nvPr/>
        </p:nvSpPr>
        <p:spPr>
          <a:xfrm>
            <a:off x="3912568" y="622346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갈비뼈를 제자리에 맞추고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07AF3AC-7A8B-4E46-226B-2D5B6F7D2CA7}"/>
              </a:ext>
            </a:extLst>
          </p:cNvPr>
          <p:cNvSpPr/>
          <p:nvPr/>
        </p:nvSpPr>
        <p:spPr>
          <a:xfrm>
            <a:off x="6589834" y="4711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ID=3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85AE2E48-9775-716D-92D2-F2FD1AFF0F60}"/>
              </a:ext>
            </a:extLst>
          </p:cNvPr>
          <p:cNvCxnSpPr>
            <a:cxnSpLocks/>
            <a:stCxn id="1048" idx="3"/>
            <a:endCxn id="1053" idx="1"/>
          </p:cNvCxnSpPr>
          <p:nvPr/>
        </p:nvCxnSpPr>
        <p:spPr>
          <a:xfrm>
            <a:off x="3547678" y="6463702"/>
            <a:ext cx="36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AC4358CF-B50A-0B81-B351-7046A344F29D}"/>
              </a:ext>
            </a:extLst>
          </p:cNvPr>
          <p:cNvCxnSpPr>
            <a:cxnSpLocks/>
            <a:stCxn id="1054" idx="2"/>
            <a:endCxn id="1067" idx="0"/>
          </p:cNvCxnSpPr>
          <p:nvPr/>
        </p:nvCxnSpPr>
        <p:spPr>
          <a:xfrm>
            <a:off x="7746022" y="951668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EC29B8E0-3C74-F730-8DAB-1760F3B47B3C}"/>
              </a:ext>
            </a:extLst>
          </p:cNvPr>
          <p:cNvSpPr/>
          <p:nvPr/>
        </p:nvSpPr>
        <p:spPr>
          <a:xfrm>
            <a:off x="6589834" y="130318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책상 서랍에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열쇠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사용하여 여러 파일을 확인</a:t>
            </a: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A2D452F6-0C44-5B60-F4A6-1F801982D5C7}"/>
              </a:ext>
            </a:extLst>
          </p:cNvPr>
          <p:cNvSpPr/>
          <p:nvPr/>
        </p:nvSpPr>
        <p:spPr>
          <a:xfrm>
            <a:off x="6589834" y="213518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이용하여 진료차트에 관한 정보 확인</a:t>
            </a:r>
          </a:p>
        </p:txBody>
      </p: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F6C74E88-01B6-4815-FACE-14D365B88A06}"/>
              </a:ext>
            </a:extLst>
          </p:cNvPr>
          <p:cNvCxnSpPr>
            <a:cxnSpLocks/>
            <a:stCxn id="1067" idx="2"/>
            <a:endCxn id="1069" idx="0"/>
          </p:cNvCxnSpPr>
          <p:nvPr/>
        </p:nvCxnSpPr>
        <p:spPr>
          <a:xfrm>
            <a:off x="7746022" y="1783661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8A9B45D-384F-80AD-7022-5F1EEFEECDF5}"/>
              </a:ext>
            </a:extLst>
          </p:cNvPr>
          <p:cNvSpPr/>
          <p:nvPr/>
        </p:nvSpPr>
        <p:spPr>
          <a:xfrm>
            <a:off x="6589834" y="296717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정보를 토대로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1074" name="직선 화살표 연결선 1073">
            <a:extLst>
              <a:ext uri="{FF2B5EF4-FFF2-40B4-BE49-F238E27FC236}">
                <a16:creationId xmlns:a16="http://schemas.microsoft.com/office/drawing/2014/main" id="{E8A81AAC-3A9B-D51D-897D-268D12B91ACC}"/>
              </a:ext>
            </a:extLst>
          </p:cNvPr>
          <p:cNvCxnSpPr>
            <a:cxnSpLocks/>
            <a:stCxn id="1069" idx="2"/>
            <a:endCxn id="1073" idx="0"/>
          </p:cNvCxnSpPr>
          <p:nvPr/>
        </p:nvCxnSpPr>
        <p:spPr>
          <a:xfrm>
            <a:off x="7746022" y="2615654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5A3B6703-2F72-2756-7425-8EFD7D3CD11E}"/>
              </a:ext>
            </a:extLst>
          </p:cNvPr>
          <p:cNvSpPr/>
          <p:nvPr/>
        </p:nvSpPr>
        <p:spPr>
          <a:xfrm>
            <a:off x="6589833" y="37915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사용하여 진료차트를 획득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141DF368-5D16-8B3B-D513-53627B96D409}"/>
              </a:ext>
            </a:extLst>
          </p:cNvPr>
          <p:cNvSpPr/>
          <p:nvPr/>
        </p:nvSpPr>
        <p:spPr>
          <a:xfrm>
            <a:off x="6589833" y="53939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통하여 환자의 증상에 관한 내용을 습득</a:t>
            </a:r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FF15F30E-07D2-889C-5C68-96D2E8BFF310}"/>
              </a:ext>
            </a:extLst>
          </p:cNvPr>
          <p:cNvSpPr/>
          <p:nvPr/>
        </p:nvSpPr>
        <p:spPr>
          <a:xfrm>
            <a:off x="6589833" y="622700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서랍에서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 획득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92" name="직선 화살표 연결선 1091">
            <a:extLst>
              <a:ext uri="{FF2B5EF4-FFF2-40B4-BE49-F238E27FC236}">
                <a16:creationId xmlns:a16="http://schemas.microsoft.com/office/drawing/2014/main" id="{FD1F23EA-BD51-FA43-BF5C-92C7E5BE0582}"/>
              </a:ext>
            </a:extLst>
          </p:cNvPr>
          <p:cNvCxnSpPr>
            <a:cxnSpLocks/>
            <a:stCxn id="1105" idx="2"/>
            <a:endCxn id="1086" idx="0"/>
          </p:cNvCxnSpPr>
          <p:nvPr/>
        </p:nvCxnSpPr>
        <p:spPr>
          <a:xfrm>
            <a:off x="7746021" y="5072856"/>
            <a:ext cx="0" cy="32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B7CDEA9B-3F52-9B2A-7DB6-2FB8010BA02D}"/>
              </a:ext>
            </a:extLst>
          </p:cNvPr>
          <p:cNvSpPr/>
          <p:nvPr/>
        </p:nvSpPr>
        <p:spPr>
          <a:xfrm>
            <a:off x="9391302" y="133587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찬장에서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96" name="직선 화살표 연결선 1095">
            <a:extLst>
              <a:ext uri="{FF2B5EF4-FFF2-40B4-BE49-F238E27FC236}">
                <a16:creationId xmlns:a16="http://schemas.microsoft.com/office/drawing/2014/main" id="{F04BC3E4-08B4-F331-5F6E-C7186DEE00F2}"/>
              </a:ext>
            </a:extLst>
          </p:cNvPr>
          <p:cNvCxnSpPr>
            <a:cxnSpLocks/>
            <a:stCxn id="1086" idx="2"/>
            <a:endCxn id="1091" idx="0"/>
          </p:cNvCxnSpPr>
          <p:nvPr/>
        </p:nvCxnSpPr>
        <p:spPr>
          <a:xfrm>
            <a:off x="7746021" y="5874374"/>
            <a:ext cx="0" cy="352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2BD70AE4-A4CC-5270-CE40-47E67C975CF4}"/>
              </a:ext>
            </a:extLst>
          </p:cNvPr>
          <p:cNvSpPr/>
          <p:nvPr/>
        </p:nvSpPr>
        <p:spPr>
          <a:xfrm>
            <a:off x="9391302" y="4757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사용하여 아이템</a:t>
            </a:r>
            <a:r>
              <a:rPr lang="en-US" altLang="ko-KR" sz="1400" dirty="0">
                <a:solidFill>
                  <a:schemeClr val="tx1"/>
                </a:solidFill>
              </a:rPr>
              <a:t>(A-1)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cxnSp>
        <p:nvCxnSpPr>
          <p:cNvPr id="1100" name="직선 화살표 연결선 1099">
            <a:extLst>
              <a:ext uri="{FF2B5EF4-FFF2-40B4-BE49-F238E27FC236}">
                <a16:creationId xmlns:a16="http://schemas.microsoft.com/office/drawing/2014/main" id="{1AA8F091-B377-CB86-0B90-E8E8B0A985C2}"/>
              </a:ext>
            </a:extLst>
          </p:cNvPr>
          <p:cNvCxnSpPr>
            <a:cxnSpLocks/>
            <a:stCxn id="1098" idx="2"/>
            <a:endCxn id="1095" idx="0"/>
          </p:cNvCxnSpPr>
          <p:nvPr/>
        </p:nvCxnSpPr>
        <p:spPr>
          <a:xfrm>
            <a:off x="10547490" y="956250"/>
            <a:ext cx="0" cy="37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D3A5BD38-C2F5-0318-6D85-5181CA89A2EC}"/>
              </a:ext>
            </a:extLst>
          </p:cNvPr>
          <p:cNvSpPr/>
          <p:nvPr/>
        </p:nvSpPr>
        <p:spPr>
          <a:xfrm>
            <a:off x="6589833" y="459238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ID=4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1109" name="직선 화살표 연결선 1108">
            <a:extLst>
              <a:ext uri="{FF2B5EF4-FFF2-40B4-BE49-F238E27FC236}">
                <a16:creationId xmlns:a16="http://schemas.microsoft.com/office/drawing/2014/main" id="{497AFFDD-7BAC-EB1F-029A-814902E7C83D}"/>
              </a:ext>
            </a:extLst>
          </p:cNvPr>
          <p:cNvCxnSpPr>
            <a:cxnSpLocks/>
            <a:stCxn id="1077" idx="2"/>
            <a:endCxn id="1105" idx="0"/>
          </p:cNvCxnSpPr>
          <p:nvPr/>
        </p:nvCxnSpPr>
        <p:spPr>
          <a:xfrm>
            <a:off x="7746021" y="4272062"/>
            <a:ext cx="0" cy="32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E3DC27B7-2FC5-96AE-DF62-3E4B178AF210}"/>
              </a:ext>
            </a:extLst>
          </p:cNvPr>
          <p:cNvCxnSpPr>
            <a:cxnSpLocks/>
            <a:stCxn id="1053" idx="3"/>
            <a:endCxn id="1054" idx="1"/>
          </p:cNvCxnSpPr>
          <p:nvPr/>
        </p:nvCxnSpPr>
        <p:spPr>
          <a:xfrm flipV="1">
            <a:off x="6224944" y="711432"/>
            <a:ext cx="364890" cy="5752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6" name="직선 화살표 연결선 1135">
            <a:extLst>
              <a:ext uri="{FF2B5EF4-FFF2-40B4-BE49-F238E27FC236}">
                <a16:creationId xmlns:a16="http://schemas.microsoft.com/office/drawing/2014/main" id="{2FDA8DD8-662A-3085-D908-635DC4237770}"/>
              </a:ext>
            </a:extLst>
          </p:cNvPr>
          <p:cNvCxnSpPr>
            <a:cxnSpLocks/>
            <a:stCxn id="1073" idx="2"/>
            <a:endCxn id="1077" idx="0"/>
          </p:cNvCxnSpPr>
          <p:nvPr/>
        </p:nvCxnSpPr>
        <p:spPr>
          <a:xfrm flipH="1">
            <a:off x="7746021" y="3447647"/>
            <a:ext cx="1" cy="34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F790E98-FF0D-8F3B-52B4-9C9AD2E802E3}"/>
              </a:ext>
            </a:extLst>
          </p:cNvPr>
          <p:cNvCxnSpPr>
            <a:cxnSpLocks/>
            <a:stCxn id="1091" idx="3"/>
            <a:endCxn id="1098" idx="1"/>
          </p:cNvCxnSpPr>
          <p:nvPr/>
        </p:nvCxnSpPr>
        <p:spPr>
          <a:xfrm flipV="1">
            <a:off x="8902209" y="716014"/>
            <a:ext cx="489093" cy="5751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8" name="직사각형 1147">
            <a:extLst>
              <a:ext uri="{FF2B5EF4-FFF2-40B4-BE49-F238E27FC236}">
                <a16:creationId xmlns:a16="http://schemas.microsoft.com/office/drawing/2014/main" id="{1EABEB7B-D23F-AB75-1525-6DBAF38037B6}"/>
              </a:ext>
            </a:extLst>
          </p:cNvPr>
          <p:cNvSpPr/>
          <p:nvPr/>
        </p:nvSpPr>
        <p:spPr>
          <a:xfrm>
            <a:off x="9391302" y="216533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레몬 조각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1149" name="직선 화살표 연결선 1148">
            <a:extLst>
              <a:ext uri="{FF2B5EF4-FFF2-40B4-BE49-F238E27FC236}">
                <a16:creationId xmlns:a16="http://schemas.microsoft.com/office/drawing/2014/main" id="{A634FED6-B745-262F-5C1B-489105020093}"/>
              </a:ext>
            </a:extLst>
          </p:cNvPr>
          <p:cNvCxnSpPr>
            <a:cxnSpLocks/>
            <a:stCxn id="1095" idx="2"/>
            <a:endCxn id="1148" idx="0"/>
          </p:cNvCxnSpPr>
          <p:nvPr/>
        </p:nvCxnSpPr>
        <p:spPr>
          <a:xfrm>
            <a:off x="10547490" y="1816342"/>
            <a:ext cx="0" cy="348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B4D4314-7BC6-D34D-0595-380444DE4829}"/>
              </a:ext>
            </a:extLst>
          </p:cNvPr>
          <p:cNvSpPr/>
          <p:nvPr/>
        </p:nvSpPr>
        <p:spPr>
          <a:xfrm>
            <a:off x="9391302" y="300304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33AC604D-2D14-6814-838E-CCF5880F302C}"/>
              </a:ext>
            </a:extLst>
          </p:cNvPr>
          <p:cNvSpPr/>
          <p:nvPr/>
        </p:nvSpPr>
        <p:spPr>
          <a:xfrm>
            <a:off x="9391300" y="38235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ID=5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55" name="직선 화살표 연결선 1154">
            <a:extLst>
              <a:ext uri="{FF2B5EF4-FFF2-40B4-BE49-F238E27FC236}">
                <a16:creationId xmlns:a16="http://schemas.microsoft.com/office/drawing/2014/main" id="{855EAC26-482E-50E4-77B0-4F32889FA0F9}"/>
              </a:ext>
            </a:extLst>
          </p:cNvPr>
          <p:cNvCxnSpPr>
            <a:cxnSpLocks/>
            <a:stCxn id="1148" idx="2"/>
            <a:endCxn id="1152" idx="0"/>
          </p:cNvCxnSpPr>
          <p:nvPr/>
        </p:nvCxnSpPr>
        <p:spPr>
          <a:xfrm>
            <a:off x="10547490" y="2645803"/>
            <a:ext cx="0" cy="35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직선 화살표 연결선 1157">
            <a:extLst>
              <a:ext uri="{FF2B5EF4-FFF2-40B4-BE49-F238E27FC236}">
                <a16:creationId xmlns:a16="http://schemas.microsoft.com/office/drawing/2014/main" id="{5766795C-4FD9-A790-D6B9-8D5AA9390C41}"/>
              </a:ext>
            </a:extLst>
          </p:cNvPr>
          <p:cNvCxnSpPr>
            <a:cxnSpLocks/>
            <a:stCxn id="1152" idx="2"/>
            <a:endCxn id="1154" idx="0"/>
          </p:cNvCxnSpPr>
          <p:nvPr/>
        </p:nvCxnSpPr>
        <p:spPr>
          <a:xfrm flipH="1">
            <a:off x="10547488" y="3483516"/>
            <a:ext cx="2" cy="34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직선 화살표 연결선 1160">
            <a:extLst>
              <a:ext uri="{FF2B5EF4-FFF2-40B4-BE49-F238E27FC236}">
                <a16:creationId xmlns:a16="http://schemas.microsoft.com/office/drawing/2014/main" id="{CC89EA48-4812-90BE-C23C-45CA5606622F}"/>
              </a:ext>
            </a:extLst>
          </p:cNvPr>
          <p:cNvCxnSpPr>
            <a:cxnSpLocks/>
            <a:stCxn id="1154" idx="2"/>
            <a:endCxn id="1035" idx="0"/>
          </p:cNvCxnSpPr>
          <p:nvPr/>
        </p:nvCxnSpPr>
        <p:spPr>
          <a:xfrm>
            <a:off x="10547488" y="4304019"/>
            <a:ext cx="0" cy="32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C6C31F2-5733-3341-9B08-E85DF1BA87F0}"/>
              </a:ext>
            </a:extLst>
          </p:cNvPr>
          <p:cNvCxnSpPr>
            <a:cxnSpLocks/>
            <a:stCxn id="1041" idx="2"/>
            <a:endCxn id="1048" idx="0"/>
          </p:cNvCxnSpPr>
          <p:nvPr/>
        </p:nvCxnSpPr>
        <p:spPr>
          <a:xfrm rot="5400000">
            <a:off x="3569601" y="4724309"/>
            <a:ext cx="321046" cy="2677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CF29785D-F75A-080D-BD40-48B8AACD7D62}"/>
              </a:ext>
            </a:extLst>
          </p:cNvPr>
          <p:cNvSpPr/>
          <p:nvPr/>
        </p:nvSpPr>
        <p:spPr>
          <a:xfrm>
            <a:off x="9391300" y="6227000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다음 챕터로 이동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AC1E3B32-9E1C-C596-A3E4-1ACCAB966526}"/>
              </a:ext>
            </a:extLst>
          </p:cNvPr>
          <p:cNvSpPr/>
          <p:nvPr/>
        </p:nvSpPr>
        <p:spPr>
          <a:xfrm>
            <a:off x="9391300" y="462506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순서에 맞게 치료제를 제작하여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약물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획득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25A5F535-44E0-B053-7C9E-7597915139DE}"/>
              </a:ext>
            </a:extLst>
          </p:cNvPr>
          <p:cNvSpPr/>
          <p:nvPr/>
        </p:nvSpPr>
        <p:spPr>
          <a:xfrm>
            <a:off x="9391300" y="53939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 차트 클리어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AA9E3563-4B9A-66D1-B39E-1E8C1605569B}"/>
              </a:ext>
            </a:extLst>
          </p:cNvPr>
          <p:cNvCxnSpPr>
            <a:cxnSpLocks/>
            <a:stCxn id="1035" idx="2"/>
            <a:endCxn id="1037" idx="0"/>
          </p:cNvCxnSpPr>
          <p:nvPr/>
        </p:nvCxnSpPr>
        <p:spPr>
          <a:xfrm>
            <a:off x="10547488" y="5105537"/>
            <a:ext cx="0" cy="28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83FAAE88-324B-2B2F-8286-F90A42CE9A14}"/>
              </a:ext>
            </a:extLst>
          </p:cNvPr>
          <p:cNvCxnSpPr>
            <a:cxnSpLocks/>
            <a:stCxn id="1037" idx="2"/>
            <a:endCxn id="1031" idx="0"/>
          </p:cNvCxnSpPr>
          <p:nvPr/>
        </p:nvCxnSpPr>
        <p:spPr>
          <a:xfrm>
            <a:off x="10547488" y="5874374"/>
            <a:ext cx="0" cy="352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1CF8-27DA-12C8-160F-9B6C8504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A7C177D0-735C-0DA7-7986-3EC644B420F4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C4E9D6E-7C0A-7A37-D7AC-C3BE8D477E5C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1552348" y="951668"/>
            <a:ext cx="2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72F11D-662A-C69B-C37A-076A832370A2}"/>
              </a:ext>
            </a:extLst>
          </p:cNvPr>
          <p:cNvSpPr txBox="1"/>
          <p:nvPr/>
        </p:nvSpPr>
        <p:spPr>
          <a:xfrm>
            <a:off x="284964" y="2783"/>
            <a:ext cx="25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2 </a:t>
            </a:r>
            <a:r>
              <a:rPr lang="ko-KR" altLang="en-US" dirty="0"/>
              <a:t>플로우 차트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6A980F-36F5-1533-9C19-917B44554B4F}"/>
              </a:ext>
            </a:extLst>
          </p:cNvPr>
          <p:cNvSpPr/>
          <p:nvPr/>
        </p:nvSpPr>
        <p:spPr>
          <a:xfrm>
            <a:off x="396162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ID=6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76ED1D-E7CB-D35C-4248-1B2887C439E7}"/>
              </a:ext>
            </a:extLst>
          </p:cNvPr>
          <p:cNvSpPr/>
          <p:nvPr/>
        </p:nvSpPr>
        <p:spPr>
          <a:xfrm>
            <a:off x="396160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시작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B99437-ECBE-3DA4-EB9B-990522FB02ED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1552348" y="1753945"/>
            <a:ext cx="2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7E291D-20DC-0564-8C8F-1A811D1B1F86}"/>
              </a:ext>
            </a:extLst>
          </p:cNvPr>
          <p:cNvSpPr/>
          <p:nvPr/>
        </p:nvSpPr>
        <p:spPr>
          <a:xfrm>
            <a:off x="396160" y="288606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메모</a:t>
            </a:r>
            <a:r>
              <a:rPr lang="en-US" altLang="ko-KR" sz="1400" dirty="0">
                <a:solidFill>
                  <a:schemeClr val="tx1"/>
                </a:solidFill>
              </a:rPr>
              <a:t>1~6)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4DCD0D-889C-14E2-4C21-71C7930A8B71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1552348" y="2558050"/>
            <a:ext cx="2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8AD1E4-35CB-23CC-01B8-BC1505D566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552348" y="3366533"/>
            <a:ext cx="0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A5C763-9FC8-1B40-FF8F-5F3229B473A2}"/>
              </a:ext>
            </a:extLst>
          </p:cNvPr>
          <p:cNvSpPr/>
          <p:nvPr/>
        </p:nvSpPr>
        <p:spPr>
          <a:xfrm>
            <a:off x="396160" y="368030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순서에 맞게 메모를 배치하고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카드 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F735A0FC-33E3-A7DE-DB8B-678BAA20848B}"/>
              </a:ext>
            </a:extLst>
          </p:cNvPr>
          <p:cNvSpPr/>
          <p:nvPr/>
        </p:nvSpPr>
        <p:spPr>
          <a:xfrm>
            <a:off x="153591" y="4484409"/>
            <a:ext cx="2797515" cy="750817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진료차트를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가진 상태로 병실로 갔는가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0088F91-B4C3-4179-44C5-23A469C72512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552348" y="4160776"/>
            <a:ext cx="1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E8A02C-79F9-6D61-473D-51C7046E196F}"/>
              </a:ext>
            </a:extLst>
          </p:cNvPr>
          <p:cNvSpPr txBox="1"/>
          <p:nvPr/>
        </p:nvSpPr>
        <p:spPr>
          <a:xfrm>
            <a:off x="3186681" y="4562828"/>
            <a:ext cx="49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137CCB-958A-B0BE-CAF0-B7AFE41280E6}"/>
              </a:ext>
            </a:extLst>
          </p:cNvPr>
          <p:cNvSpPr/>
          <p:nvPr/>
        </p:nvSpPr>
        <p:spPr>
          <a:xfrm>
            <a:off x="3912569" y="463036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ID=3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09F0DC4-3BC3-5269-0A8B-71F920AC287D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2513621" y="4273953"/>
            <a:ext cx="437677" cy="2360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1C1C2A-3026-CA64-86BE-AE42AD0CA200}"/>
              </a:ext>
            </a:extLst>
          </p:cNvPr>
          <p:cNvSpPr txBox="1"/>
          <p:nvPr/>
        </p:nvSpPr>
        <p:spPr>
          <a:xfrm>
            <a:off x="1062035" y="5260682"/>
            <a:ext cx="49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985254-CC18-9C8A-F316-031CC39E833B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5068757" y="5110841"/>
            <a:ext cx="1" cy="32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53DF17-4884-BFFB-664E-5DDE6AC616F7}"/>
              </a:ext>
            </a:extLst>
          </p:cNvPr>
          <p:cNvSpPr/>
          <p:nvPr/>
        </p:nvSpPr>
        <p:spPr>
          <a:xfrm>
            <a:off x="3912570" y="543266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ID=7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479806-8383-B2A8-12C5-405C67B53493}"/>
              </a:ext>
            </a:extLst>
          </p:cNvPr>
          <p:cNvSpPr/>
          <p:nvPr/>
        </p:nvSpPr>
        <p:spPr>
          <a:xfrm>
            <a:off x="3912569" y="623496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숫자 퍼즐을 해결하여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걸레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 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EA7295F-60D9-C3EE-CA53-1B372C74EC49}"/>
              </a:ext>
            </a:extLst>
          </p:cNvPr>
          <p:cNvCxnSpPr>
            <a:cxnSpLocks/>
            <a:stCxn id="42" idx="2"/>
            <a:endCxn id="54" idx="0"/>
          </p:cNvCxnSpPr>
          <p:nvPr/>
        </p:nvCxnSpPr>
        <p:spPr>
          <a:xfrm rot="5400000">
            <a:off x="3459557" y="4625764"/>
            <a:ext cx="321826" cy="289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13ED20-5159-BC3D-ED57-9B29027D73D6}"/>
              </a:ext>
            </a:extLst>
          </p:cNvPr>
          <p:cNvSpPr/>
          <p:nvPr/>
        </p:nvSpPr>
        <p:spPr>
          <a:xfrm>
            <a:off x="1015994" y="623496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서류 더미에서 아이템</a:t>
            </a:r>
            <a:r>
              <a:rPr lang="en-US" altLang="ko-KR" sz="1400" dirty="0">
                <a:solidFill>
                  <a:schemeClr val="tx1"/>
                </a:solidFill>
              </a:rPr>
              <a:t>(082)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3BD724-51F4-B1BF-F09F-3DCB6D341048}"/>
              </a:ext>
            </a:extLst>
          </p:cNvPr>
          <p:cNvSpPr/>
          <p:nvPr/>
        </p:nvSpPr>
        <p:spPr>
          <a:xfrm>
            <a:off x="6809144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ID=9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3844A6-3BB7-FFFC-B810-0D1EEDFB7486}"/>
              </a:ext>
            </a:extLst>
          </p:cNvPr>
          <p:cNvSpPr/>
          <p:nvPr/>
        </p:nvSpPr>
        <p:spPr>
          <a:xfrm>
            <a:off x="6809144" y="287985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책장에 책을 알맞은 위치에 놓은 뒤 아이템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수레 국화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를 획득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C777DB6-90ED-9063-4A70-41F548B7F6E1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7965332" y="2558050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320AF6-BB5F-4FBA-76FD-F874AE1BD699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7965332" y="3360327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894689-5FAA-4978-C6C2-FD6F8E6AEC77}"/>
              </a:ext>
            </a:extLst>
          </p:cNvPr>
          <p:cNvSpPr/>
          <p:nvPr/>
        </p:nvSpPr>
        <p:spPr>
          <a:xfrm>
            <a:off x="6809144" y="368213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ID=12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AD67BD-5D2C-94A3-6139-3D53F882D67E}"/>
              </a:ext>
            </a:extLst>
          </p:cNvPr>
          <p:cNvSpPr/>
          <p:nvPr/>
        </p:nvSpPr>
        <p:spPr>
          <a:xfrm>
            <a:off x="6809144" y="448419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진료차트를 따라 환자를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 하는 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이상한 환자 발견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D1AB27-81B4-08E1-B484-11E686EFA0FB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7965332" y="4162604"/>
            <a:ext cx="0" cy="32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C83E79-D77B-6625-A91B-0D38B800C134}"/>
              </a:ext>
            </a:extLst>
          </p:cNvPr>
          <p:cNvSpPr/>
          <p:nvPr/>
        </p:nvSpPr>
        <p:spPr>
          <a:xfrm>
            <a:off x="6809144" y="528625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ID=10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0810890-0051-3EF0-3142-AE048AE5F4FC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7965332" y="4964663"/>
            <a:ext cx="0" cy="32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295EA1-2620-85B6-9C45-8FAE34FD0183}"/>
              </a:ext>
            </a:extLst>
          </p:cNvPr>
          <p:cNvSpPr/>
          <p:nvPr/>
        </p:nvSpPr>
        <p:spPr>
          <a:xfrm>
            <a:off x="6809144" y="607883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심장 보석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흰 양귀비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AF390A-C586-2F02-92F9-C59AA76B4E19}"/>
              </a:ext>
            </a:extLst>
          </p:cNvPr>
          <p:cNvSpPr/>
          <p:nvPr/>
        </p:nvSpPr>
        <p:spPr>
          <a:xfrm>
            <a:off x="9648570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흰 양귀비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심장 보석을 이용하여 붉게 물들인다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5D2F8E-FADA-D785-04C0-E235B23909A0}"/>
              </a:ext>
            </a:extLst>
          </p:cNvPr>
          <p:cNvSpPr/>
          <p:nvPr/>
        </p:nvSpPr>
        <p:spPr>
          <a:xfrm>
            <a:off x="9648570" y="4711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심장 보석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골격 구조에 넣는다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A1D180C-48F7-8CED-22C6-3B05746B6BD1}"/>
              </a:ext>
            </a:extLst>
          </p:cNvPr>
          <p:cNvSpPr/>
          <p:nvPr/>
        </p:nvSpPr>
        <p:spPr>
          <a:xfrm>
            <a:off x="9648570" y="207575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이용하여 책상 서랍을 연다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04CFB53-5AD2-E8B6-04B5-8524DFE7FD90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7965332" y="5766722"/>
            <a:ext cx="0" cy="31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3930E32-5005-FC07-E24E-B7D1485807A9}"/>
              </a:ext>
            </a:extLst>
          </p:cNvPr>
          <p:cNvSpPr/>
          <p:nvPr/>
        </p:nvSpPr>
        <p:spPr>
          <a:xfrm>
            <a:off x="9648569" y="287802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이용하여 진료 차트에 관한 정보를 습득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BE2A70-DF33-1DEB-9BBB-47F0F224F5C9}"/>
              </a:ext>
            </a:extLst>
          </p:cNvPr>
          <p:cNvSpPr/>
          <p:nvPr/>
        </p:nvSpPr>
        <p:spPr>
          <a:xfrm>
            <a:off x="9648569" y="368030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B-2)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AB7CB9-1679-0375-A3BB-B6BDB2F19DE9}"/>
              </a:ext>
            </a:extLst>
          </p:cNvPr>
          <p:cNvSpPr/>
          <p:nvPr/>
        </p:nvSpPr>
        <p:spPr>
          <a:xfrm>
            <a:off x="9648569" y="448258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B-2)</a:t>
            </a:r>
            <a:r>
              <a:rPr lang="ko-KR" altLang="en-US" sz="1400" dirty="0">
                <a:solidFill>
                  <a:schemeClr val="tx1"/>
                </a:solidFill>
              </a:rPr>
              <a:t>을 이용하여 진료차트를 획득</a:t>
            </a:r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33E990A4-21AB-04BB-28E6-2BB84CA32A2E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9121520" y="711432"/>
            <a:ext cx="527050" cy="5607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0F44DF9-4129-838C-A757-9417FBB1E0A7}"/>
              </a:ext>
            </a:extLst>
          </p:cNvPr>
          <p:cNvSpPr/>
          <p:nvPr/>
        </p:nvSpPr>
        <p:spPr>
          <a:xfrm>
            <a:off x="9648569" y="52809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이용하여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수레 국화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8B05423-42F0-B79E-1FC6-2B4159F6D347}"/>
              </a:ext>
            </a:extLst>
          </p:cNvPr>
          <p:cNvSpPr/>
          <p:nvPr/>
        </p:nvSpPr>
        <p:spPr>
          <a:xfrm>
            <a:off x="9648568" y="607883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ID=11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2F47D-F423-191B-3697-883F6D9209DC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0804758" y="951668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767D877-C0B8-E849-A933-86F7E2440059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10804758" y="1753945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F0CD89C-20F0-E3B7-313B-32B8287B8B45}"/>
              </a:ext>
            </a:extLst>
          </p:cNvPr>
          <p:cNvCxnSpPr>
            <a:cxnSpLocks/>
            <a:stCxn id="86" idx="2"/>
            <a:endCxn id="92" idx="0"/>
          </p:cNvCxnSpPr>
          <p:nvPr/>
        </p:nvCxnSpPr>
        <p:spPr>
          <a:xfrm flipH="1">
            <a:off x="10804757" y="2556222"/>
            <a:ext cx="1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29883EB-1949-341A-0C19-C78EA62D7D71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10804757" y="3358499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0F137E2-D53B-DC8D-A3C4-74F1EBA381A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0804757" y="4160776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BCEFC37-9A72-A8C6-7C6B-1DACF8D49E93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10804757" y="4963053"/>
            <a:ext cx="0" cy="31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085891F-9A3B-4170-16A5-CA24E70E2E49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1960944" y="6319066"/>
            <a:ext cx="231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79021A4-45D3-6EE9-6885-5305B55A2ED4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10804756" y="5761378"/>
            <a:ext cx="1" cy="31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BC37A81-416B-BC1B-2ABE-ABC024FB5E28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951106" y="4859818"/>
            <a:ext cx="961463" cy="10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4B5A8B-17B5-71D0-5127-4FB108A52D81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3328370" y="6475201"/>
            <a:ext cx="584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3B3BBB-9E60-3A06-9C83-C0300DB39FFE}"/>
              </a:ext>
            </a:extLst>
          </p:cNvPr>
          <p:cNvSpPr/>
          <p:nvPr/>
        </p:nvSpPr>
        <p:spPr>
          <a:xfrm>
            <a:off x="6809144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액자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을 걸레로 닦은 뒤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E0B625-8B3F-48F1-53C7-B7011EC8430C}"/>
              </a:ext>
            </a:extLst>
          </p:cNvPr>
          <p:cNvSpPr/>
          <p:nvPr/>
        </p:nvSpPr>
        <p:spPr>
          <a:xfrm>
            <a:off x="6809144" y="46936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ID=8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0F84F0-2F78-50BB-22AB-9C8F87ACEA3E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 flipV="1">
            <a:off x="6224945" y="709604"/>
            <a:ext cx="584199" cy="5765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97FEF4-064B-3036-6551-84994CDF321A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7965332" y="94984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B1854A-D0BF-5AA3-AC79-3342E55884AA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7965332" y="175394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BE19-8EFE-A95E-2730-461635A0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4DA309-2965-6851-FEB8-B75575B6B4CE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>
            <a:off x="1552348" y="947651"/>
            <a:ext cx="0" cy="325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871DF-9D76-E5A2-150D-A4E4B5BC54CD}"/>
              </a:ext>
            </a:extLst>
          </p:cNvPr>
          <p:cNvSpPr/>
          <p:nvPr/>
        </p:nvSpPr>
        <p:spPr>
          <a:xfrm>
            <a:off x="396160" y="369454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따라 환자를 진찰한다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B9F318-7363-C819-96D0-1EB09C324664}"/>
              </a:ext>
            </a:extLst>
          </p:cNvPr>
          <p:cNvSpPr/>
          <p:nvPr/>
        </p:nvSpPr>
        <p:spPr>
          <a:xfrm>
            <a:off x="396162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환자의 침대에서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흰 백합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찾아낸다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CB2363-9B7D-4164-F7C2-046498A1DCF5}"/>
              </a:ext>
            </a:extLst>
          </p:cNvPr>
          <p:cNvSpPr/>
          <p:nvPr/>
        </p:nvSpPr>
        <p:spPr>
          <a:xfrm>
            <a:off x="396160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고열 환자에게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차가운 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먹인다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CFD7E62-44B0-9EEA-C375-F7D8FE481B5D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1552348" y="1753945"/>
            <a:ext cx="2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963405-429C-91ED-3CE4-9AEE4997560C}"/>
              </a:ext>
            </a:extLst>
          </p:cNvPr>
          <p:cNvSpPr/>
          <p:nvPr/>
        </p:nvSpPr>
        <p:spPr>
          <a:xfrm>
            <a:off x="396160" y="288606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ID=12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75BEC0-98EA-DB05-1C94-48ECF4FAFEF8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1552348" y="2558050"/>
            <a:ext cx="2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21A4A-4597-22E2-C40D-76DCE1868ED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52348" y="3366533"/>
            <a:ext cx="0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AFB478-8E32-8621-EFBC-4BA97ED20A8C}"/>
              </a:ext>
            </a:extLst>
          </p:cNvPr>
          <p:cNvSpPr/>
          <p:nvPr/>
        </p:nvSpPr>
        <p:spPr>
          <a:xfrm>
            <a:off x="396160" y="449864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Line ID=13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F9D5583-27BC-3918-0EB1-D7B0818BC6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1552348" y="417501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C4CF9B-1ADC-13C6-D1BC-FCC5D5EED5D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52348" y="4979121"/>
            <a:ext cx="1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179A8-A16F-F390-5948-857B06880BA8}"/>
              </a:ext>
            </a:extLst>
          </p:cNvPr>
          <p:cNvSpPr/>
          <p:nvPr/>
        </p:nvSpPr>
        <p:spPr>
          <a:xfrm>
            <a:off x="396160" y="46717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차가운 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B41F45-B94A-49B0-AA62-BC5531C89E8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707415"/>
            <a:ext cx="396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B43ACC-0410-20D4-6432-1FA40A531E3B}"/>
              </a:ext>
            </a:extLst>
          </p:cNvPr>
          <p:cNvSpPr/>
          <p:nvPr/>
        </p:nvSpPr>
        <p:spPr>
          <a:xfrm>
            <a:off x="396160" y="530275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이용하여 치료에 관한 정보를 습득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1AC6537-58FA-6584-DCBA-27530658C291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1552348" y="578322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812F82-9F12-B76F-4302-97299EF9A101}"/>
              </a:ext>
            </a:extLst>
          </p:cNvPr>
          <p:cNvSpPr/>
          <p:nvPr/>
        </p:nvSpPr>
        <p:spPr>
          <a:xfrm>
            <a:off x="396160" y="61068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정보에 따라서 책상 서랍에서 아이템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(B-1),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(B-3))</a:t>
            </a:r>
            <a:r>
              <a:rPr lang="ko-KR" altLang="en-US" sz="1100" dirty="0">
                <a:solidFill>
                  <a:schemeClr val="tx1"/>
                </a:solidFill>
              </a:rPr>
              <a:t>을 획득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101806-CF32-88E6-3AE2-C931DA95FDA1}"/>
              </a:ext>
            </a:extLst>
          </p:cNvPr>
          <p:cNvSpPr/>
          <p:nvPr/>
        </p:nvSpPr>
        <p:spPr>
          <a:xfrm>
            <a:off x="3197486" y="46717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(B-1),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(B-3))</a:t>
            </a:r>
            <a:r>
              <a:rPr lang="ko-KR" altLang="en-US" sz="1100" dirty="0">
                <a:solidFill>
                  <a:schemeClr val="tx1"/>
                </a:solidFill>
              </a:rPr>
              <a:t>을 이용하여 아이템</a:t>
            </a:r>
            <a:r>
              <a:rPr lang="en-US" altLang="ko-KR" sz="1100" dirty="0">
                <a:solidFill>
                  <a:schemeClr val="tx1"/>
                </a:solidFill>
              </a:rPr>
              <a:t>(B-1,B-3)</a:t>
            </a:r>
            <a:r>
              <a:rPr lang="ko-KR" altLang="en-US" sz="1100" dirty="0">
                <a:solidFill>
                  <a:schemeClr val="tx1"/>
                </a:solidFill>
              </a:rPr>
              <a:t>을 획득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28AEC8-517C-A874-523E-206B089BEEC9}"/>
              </a:ext>
            </a:extLst>
          </p:cNvPr>
          <p:cNvSpPr/>
          <p:nvPr/>
        </p:nvSpPr>
        <p:spPr>
          <a:xfrm>
            <a:off x="3197486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유리병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두개 획득한다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63F8A5-4077-7701-2E17-EC63D848A703}"/>
              </a:ext>
            </a:extLst>
          </p:cNvPr>
          <p:cNvSpPr/>
          <p:nvPr/>
        </p:nvSpPr>
        <p:spPr>
          <a:xfrm>
            <a:off x="3197486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ID=13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EA8124-9692-C74C-09D2-CA3E7888624E}"/>
              </a:ext>
            </a:extLst>
          </p:cNvPr>
          <p:cNvSpPr/>
          <p:nvPr/>
        </p:nvSpPr>
        <p:spPr>
          <a:xfrm>
            <a:off x="3197486" y="288606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치료법 순서대로 아이템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수레 국화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흰 백합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을 이용하여 약물을 제조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4DE06D-35D9-98C4-158E-9374014C5C28}"/>
              </a:ext>
            </a:extLst>
          </p:cNvPr>
          <p:cNvSpPr/>
          <p:nvPr/>
        </p:nvSpPr>
        <p:spPr>
          <a:xfrm>
            <a:off x="3197486" y="369454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불안정한 약물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8154-3249-519A-C5D1-E73159E80906}"/>
              </a:ext>
            </a:extLst>
          </p:cNvPr>
          <p:cNvSpPr/>
          <p:nvPr/>
        </p:nvSpPr>
        <p:spPr>
          <a:xfrm>
            <a:off x="3197486" y="449864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치료법 순서대로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양귀비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이용하여 약물을 제조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D3EA17-E552-93D5-7AD9-87763ABD1847}"/>
              </a:ext>
            </a:extLst>
          </p:cNvPr>
          <p:cNvSpPr/>
          <p:nvPr/>
        </p:nvSpPr>
        <p:spPr>
          <a:xfrm>
            <a:off x="3197486" y="530275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기묘한 약물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5F5C41A-CAF4-A42A-5C73-0E3CF926043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708536" y="707415"/>
            <a:ext cx="488950" cy="563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1A30CC-02C0-F68C-E45A-55FAB0DEAF5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353674" y="4979121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BDD8E6-E1F5-2F61-971C-B326F743A97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353674" y="417501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87CEB0-7312-F962-7B4B-CE4F403000C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53674" y="3366533"/>
            <a:ext cx="0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0EA299-47FD-31AE-1ACB-FC6C04727F6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53674" y="2558050"/>
            <a:ext cx="0" cy="328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5005A0-8285-B274-B501-5C942527C8F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53674" y="175394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E595C05-B153-4494-74DF-B623887943D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353674" y="947651"/>
            <a:ext cx="0" cy="325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27A08D6-7FB3-D305-0ACA-63872C3D8BA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53674" y="578322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2">
            <a:extLst>
              <a:ext uri="{FF2B5EF4-FFF2-40B4-BE49-F238E27FC236}">
                <a16:creationId xmlns:a16="http://schemas.microsoft.com/office/drawing/2014/main" id="{163802A7-D1B7-8AD6-9634-025A02A058BE}"/>
              </a:ext>
            </a:extLst>
          </p:cNvPr>
          <p:cNvSpPr/>
          <p:nvPr/>
        </p:nvSpPr>
        <p:spPr>
          <a:xfrm>
            <a:off x="5998812" y="467179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다음 챕터로 이동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79C33-813C-13C8-5590-DB5D95F07C9E}"/>
              </a:ext>
            </a:extLst>
          </p:cNvPr>
          <p:cNvSpPr/>
          <p:nvPr/>
        </p:nvSpPr>
        <p:spPr>
          <a:xfrm>
            <a:off x="3197486" y="61068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ID=15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76497F0-911C-0D76-24A9-695E2CF78017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5509862" y="707415"/>
            <a:ext cx="488950" cy="563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3289B39A-75DA-E965-5460-393EA687034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휴게실 후방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C443A3-8646-1CBE-B116-FB57B6345D1C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 상호 작용을 하였지만 사용되지 않음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ED1E9C-0C38-A18F-CD8F-0424A7DE70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C8D0D5-2AD2-443A-885E-E21169660D4C}"/>
              </a:ext>
            </a:extLst>
          </p:cNvPr>
          <p:cNvSpPr txBox="1"/>
          <p:nvPr/>
        </p:nvSpPr>
        <p:spPr>
          <a:xfrm>
            <a:off x="0" y="2783"/>
            <a:ext cx="49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ID=6, </a:t>
            </a:r>
            <a:r>
              <a:rPr lang="ko-KR" altLang="en-US" dirty="0"/>
              <a:t>게시판 퍼즐 및 카드 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69F0C-4AA3-8252-2C0C-B892A139F17D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ID=6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67C27B1-2353-70D5-8D8F-4641817E829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69ACA3-2960-B85F-08C5-6C6BE56A048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552350" y="255987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120026-7F41-4FF1-CC81-C10056CE619F}"/>
              </a:ext>
            </a:extLst>
          </p:cNvPr>
          <p:cNvSpPr/>
          <p:nvPr/>
        </p:nvSpPr>
        <p:spPr>
          <a:xfrm>
            <a:off x="396162" y="288351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시계를 상호작용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079D8F-B4B0-C6B0-9922-9AC14F3B93C7}"/>
              </a:ext>
            </a:extLst>
          </p:cNvPr>
          <p:cNvSpPr/>
          <p:nvPr/>
        </p:nvSpPr>
        <p:spPr>
          <a:xfrm>
            <a:off x="396162" y="368761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ID=11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33C3B1-9533-AF84-BE64-45DFACA9196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552350" y="336398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DC6A67-A3D4-264E-6774-8524DEC65CFE}"/>
              </a:ext>
            </a:extLst>
          </p:cNvPr>
          <p:cNvSpPr/>
          <p:nvPr/>
        </p:nvSpPr>
        <p:spPr>
          <a:xfrm>
            <a:off x="396162" y="449172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우측으로 이동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5D1D96-05E1-42F8-19BF-D16937B920A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552350" y="416808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5D6BE3-5981-588D-20BC-B9D539BAA3A1}"/>
              </a:ext>
            </a:extLst>
          </p:cNvPr>
          <p:cNvSpPr/>
          <p:nvPr/>
        </p:nvSpPr>
        <p:spPr>
          <a:xfrm>
            <a:off x="392800" y="529582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게시판을 상호작용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7B60DB-3634-D42E-D7B4-C8840BD79651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1548988" y="4972193"/>
            <a:ext cx="3362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2498C4-9355-792B-C7A7-E5E592A60618}"/>
              </a:ext>
            </a:extLst>
          </p:cNvPr>
          <p:cNvSpPr/>
          <p:nvPr/>
        </p:nvSpPr>
        <p:spPr>
          <a:xfrm>
            <a:off x="392800" y="609993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ID=9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FE0064-219F-F17E-9E78-C7D16A2F91C3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548988" y="577629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27FC7-2BFE-577B-D9BF-CAE59CE088A1}"/>
              </a:ext>
            </a:extLst>
          </p:cNvPr>
          <p:cNvSpPr/>
          <p:nvPr/>
        </p:nvSpPr>
        <p:spPr>
          <a:xfrm>
            <a:off x="3236334" y="609993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게시판에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메모</a:t>
            </a:r>
            <a:r>
              <a:rPr lang="en-US" altLang="ko-KR" sz="1400" dirty="0">
                <a:solidFill>
                  <a:schemeClr val="tx1"/>
                </a:solidFill>
              </a:rPr>
              <a:t>1~4) </a:t>
            </a:r>
            <a:r>
              <a:rPr lang="ko-KR" altLang="en-US" sz="1400" dirty="0">
                <a:solidFill>
                  <a:schemeClr val="tx1"/>
                </a:solidFill>
              </a:rPr>
              <a:t>총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개의 아이템을 획득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58DD17-7604-9678-F582-64ED7D4C6E2B}"/>
              </a:ext>
            </a:extLst>
          </p:cNvPr>
          <p:cNvCxnSpPr>
            <a:cxnSpLocks/>
            <a:stCxn id="28" idx="3"/>
            <a:endCxn id="3" idx="1"/>
          </p:cNvCxnSpPr>
          <p:nvPr/>
        </p:nvCxnSpPr>
        <p:spPr>
          <a:xfrm>
            <a:off x="2705176" y="6340167"/>
            <a:ext cx="531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E4B2BA-D9AF-9CB7-CDF8-282926D5DD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5548710" y="6340167"/>
            <a:ext cx="531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79E764-2E79-6967-D5E4-45759A51FC72}"/>
              </a:ext>
            </a:extLst>
          </p:cNvPr>
          <p:cNvSpPr/>
          <p:nvPr/>
        </p:nvSpPr>
        <p:spPr>
          <a:xfrm>
            <a:off x="6079868" y="609993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정면으로 이동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3E2D88-BDD7-5FB1-89F6-4FF68C461F07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8392244" y="6340167"/>
            <a:ext cx="531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BD6B10-D0E1-F5C1-F1D0-4E635A6D0160}"/>
              </a:ext>
            </a:extLst>
          </p:cNvPr>
          <p:cNvSpPr/>
          <p:nvPr/>
        </p:nvSpPr>
        <p:spPr>
          <a:xfrm>
            <a:off x="8923402" y="609993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잡지 상호 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2380E89-1B1A-C089-6E4E-B11D0652918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1235778" y="6340167"/>
            <a:ext cx="956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BC4C7C-7E35-2721-4BD3-1C2D7E8D3A1A}"/>
              </a:ext>
            </a:extLst>
          </p:cNvPr>
          <p:cNvSpPr/>
          <p:nvPr/>
        </p:nvSpPr>
        <p:spPr>
          <a:xfrm>
            <a:off x="2960682" y="1950068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2D0D03-2C26-9266-8C99-987BCFFA8B8E}"/>
              </a:ext>
            </a:extLst>
          </p:cNvPr>
          <p:cNvSpPr/>
          <p:nvPr/>
        </p:nvSpPr>
        <p:spPr>
          <a:xfrm>
            <a:off x="7605370" y="1950068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D1939E-8175-688A-AED7-D6011DE5CDA1}"/>
              </a:ext>
            </a:extLst>
          </p:cNvPr>
          <p:cNvSpPr/>
          <p:nvPr/>
        </p:nvSpPr>
        <p:spPr>
          <a:xfrm>
            <a:off x="3525901" y="2107693"/>
            <a:ext cx="3189561" cy="20770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06927B-DF61-70A1-BD9D-ABB9C826DC8A}"/>
              </a:ext>
            </a:extLst>
          </p:cNvPr>
          <p:cNvSpPr/>
          <p:nvPr/>
        </p:nvSpPr>
        <p:spPr>
          <a:xfrm>
            <a:off x="3525901" y="2106137"/>
            <a:ext cx="3189561" cy="2077059"/>
          </a:xfrm>
          <a:prstGeom prst="rect">
            <a:avLst/>
          </a:prstGeom>
          <a:noFill/>
          <a:ln w="76200">
            <a:gradFill flip="none" rotWithShape="1">
              <a:gsLst>
                <a:gs pos="25000">
                  <a:srgbClr val="CBA06F"/>
                </a:gs>
                <a:gs pos="75000">
                  <a:srgbClr val="D0A276"/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FCA01-801A-75E2-EFC1-BF7903B772C2}"/>
              </a:ext>
            </a:extLst>
          </p:cNvPr>
          <p:cNvSpPr txBox="1"/>
          <p:nvPr/>
        </p:nvSpPr>
        <p:spPr>
          <a:xfrm>
            <a:off x="2962923" y="1632776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게시판 퍼즐을 풀지 않았을 때 화면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7A2070E-5827-AEF7-C700-B0C01B24EDF6}"/>
              </a:ext>
            </a:extLst>
          </p:cNvPr>
          <p:cNvSpPr/>
          <p:nvPr/>
        </p:nvSpPr>
        <p:spPr>
          <a:xfrm>
            <a:off x="3785836" y="2356889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1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79BF46-4089-DCF5-51EF-87226C108252}"/>
              </a:ext>
            </a:extLst>
          </p:cNvPr>
          <p:cNvSpPr/>
          <p:nvPr/>
        </p:nvSpPr>
        <p:spPr>
          <a:xfrm>
            <a:off x="4773922" y="2360491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2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23B4B8-9C0D-F643-9617-2CDF3C90AED0}"/>
              </a:ext>
            </a:extLst>
          </p:cNvPr>
          <p:cNvSpPr/>
          <p:nvPr/>
        </p:nvSpPr>
        <p:spPr>
          <a:xfrm>
            <a:off x="3785836" y="3257773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4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638943-B5C3-DD14-7772-753D36E1C640}"/>
              </a:ext>
            </a:extLst>
          </p:cNvPr>
          <p:cNvSpPr/>
          <p:nvPr/>
        </p:nvSpPr>
        <p:spPr>
          <a:xfrm>
            <a:off x="4773922" y="3261375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5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05DB44-5F6A-F0A1-2A50-B5D343AD0A81}"/>
              </a:ext>
            </a:extLst>
          </p:cNvPr>
          <p:cNvSpPr/>
          <p:nvPr/>
        </p:nvSpPr>
        <p:spPr>
          <a:xfrm>
            <a:off x="5744692" y="3257772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6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25572A-DE4C-8F68-4768-DD71BB9A1F7A}"/>
              </a:ext>
            </a:extLst>
          </p:cNvPr>
          <p:cNvSpPr/>
          <p:nvPr/>
        </p:nvSpPr>
        <p:spPr>
          <a:xfrm>
            <a:off x="5744692" y="2356888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3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32DE2B-3D1D-9052-381B-0FBD5BBD86BD}"/>
              </a:ext>
            </a:extLst>
          </p:cNvPr>
          <p:cNvSpPr/>
          <p:nvPr/>
        </p:nvSpPr>
        <p:spPr>
          <a:xfrm rot="21391791">
            <a:off x="4786677" y="3318397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C21946-0C4A-90C3-C370-D833C13ABD9E}"/>
              </a:ext>
            </a:extLst>
          </p:cNvPr>
          <p:cNvSpPr/>
          <p:nvPr/>
        </p:nvSpPr>
        <p:spPr>
          <a:xfrm rot="208209" flipV="1">
            <a:off x="5748581" y="2559878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472E4F5-5412-2617-53F9-4B2875AA00F9}"/>
              </a:ext>
            </a:extLst>
          </p:cNvPr>
          <p:cNvSpPr/>
          <p:nvPr/>
        </p:nvSpPr>
        <p:spPr>
          <a:xfrm rot="208209" flipV="1">
            <a:off x="3445189" y="2462556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B22CA1-6253-0924-F698-0A369A78553F}"/>
              </a:ext>
            </a:extLst>
          </p:cNvPr>
          <p:cNvSpPr/>
          <p:nvPr/>
        </p:nvSpPr>
        <p:spPr>
          <a:xfrm rot="21391791">
            <a:off x="4157043" y="2986831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493700-67F7-433D-3C38-FC57F6D7E2ED}"/>
              </a:ext>
            </a:extLst>
          </p:cNvPr>
          <p:cNvSpPr/>
          <p:nvPr/>
        </p:nvSpPr>
        <p:spPr>
          <a:xfrm>
            <a:off x="9014005" y="1950068"/>
            <a:ext cx="1502730" cy="243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D545F9-F562-7823-DD53-B7E990279C29}"/>
              </a:ext>
            </a:extLst>
          </p:cNvPr>
          <p:cNvSpPr txBox="1"/>
          <p:nvPr/>
        </p:nvSpPr>
        <p:spPr>
          <a:xfrm>
            <a:off x="9092449" y="3948843"/>
            <a:ext cx="134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유리 식탁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268982-AB14-A42E-5814-C74EA48BE8B5}"/>
              </a:ext>
            </a:extLst>
          </p:cNvPr>
          <p:cNvSpPr/>
          <p:nvPr/>
        </p:nvSpPr>
        <p:spPr>
          <a:xfrm>
            <a:off x="9047625" y="2263451"/>
            <a:ext cx="1024224" cy="1103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잡지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D7D775-8944-096C-9B41-76DD64A4A0AA}"/>
              </a:ext>
            </a:extLst>
          </p:cNvPr>
          <p:cNvSpPr txBox="1"/>
          <p:nvPr/>
        </p:nvSpPr>
        <p:spPr>
          <a:xfrm>
            <a:off x="7605370" y="1642291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잡지 상호작용 시 화면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2409988-F5F2-7BDE-BF17-08FBFDE3434B}"/>
              </a:ext>
            </a:extLst>
          </p:cNvPr>
          <p:cNvSpPr/>
          <p:nvPr/>
        </p:nvSpPr>
        <p:spPr>
          <a:xfrm>
            <a:off x="3383287" y="2393502"/>
            <a:ext cx="2950278" cy="16512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9" name="연결선: 꺾임 1028">
            <a:extLst>
              <a:ext uri="{FF2B5EF4-FFF2-40B4-BE49-F238E27FC236}">
                <a16:creationId xmlns:a16="http://schemas.microsoft.com/office/drawing/2014/main" id="{5E540895-A556-7648-0542-DD6864BF8693}"/>
              </a:ext>
            </a:extLst>
          </p:cNvPr>
          <p:cNvCxnSpPr>
            <a:cxnSpLocks/>
            <a:stCxn id="1030" idx="0"/>
            <a:endCxn id="1027" idx="2"/>
          </p:cNvCxnSpPr>
          <p:nvPr/>
        </p:nvCxnSpPr>
        <p:spPr>
          <a:xfrm rot="16200000" flipV="1">
            <a:off x="4981851" y="3921363"/>
            <a:ext cx="443434" cy="6902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5FA77AD-BD3F-ED34-8C68-CAA75914D250}"/>
              </a:ext>
            </a:extLst>
          </p:cNvPr>
          <p:cNvSpPr txBox="1"/>
          <p:nvPr/>
        </p:nvSpPr>
        <p:spPr>
          <a:xfrm>
            <a:off x="4159160" y="4488222"/>
            <a:ext cx="277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상호  작용 시 획득 가능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35CAE37-8767-0B76-6DFA-92BA755F464D}"/>
              </a:ext>
            </a:extLst>
          </p:cNvPr>
          <p:cNvSpPr txBox="1"/>
          <p:nvPr/>
        </p:nvSpPr>
        <p:spPr>
          <a:xfrm>
            <a:off x="4692613" y="3474402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F1EAE5B-4908-3ADE-2E6E-D4E87BF740D9}"/>
              </a:ext>
            </a:extLst>
          </p:cNvPr>
          <p:cNvSpPr txBox="1"/>
          <p:nvPr/>
        </p:nvSpPr>
        <p:spPr>
          <a:xfrm>
            <a:off x="5667251" y="2754680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21B0178-460F-72A1-8D9C-8724EF1F6808}"/>
              </a:ext>
            </a:extLst>
          </p:cNvPr>
          <p:cNvSpPr txBox="1"/>
          <p:nvPr/>
        </p:nvSpPr>
        <p:spPr>
          <a:xfrm>
            <a:off x="3362202" y="2623595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765071E-927C-0501-B33A-CAD054B256B1}"/>
              </a:ext>
            </a:extLst>
          </p:cNvPr>
          <p:cNvSpPr txBox="1"/>
          <p:nvPr/>
        </p:nvSpPr>
        <p:spPr>
          <a:xfrm>
            <a:off x="4074807" y="3153989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5D0DD7C3-9E62-3A81-09E5-5A872EA6373D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7280682" y="3165068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138BE72B-EB68-5ED4-6700-DE5BF964ADAA}"/>
              </a:ext>
            </a:extLst>
          </p:cNvPr>
          <p:cNvSpPr/>
          <p:nvPr/>
        </p:nvSpPr>
        <p:spPr>
          <a:xfrm>
            <a:off x="9047625" y="2264881"/>
            <a:ext cx="1024224" cy="10991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9" name="연결선: 꺾임 1068">
            <a:extLst>
              <a:ext uri="{FF2B5EF4-FFF2-40B4-BE49-F238E27FC236}">
                <a16:creationId xmlns:a16="http://schemas.microsoft.com/office/drawing/2014/main" id="{65A593D5-7AC6-065A-7A3C-F5976724CA30}"/>
              </a:ext>
            </a:extLst>
          </p:cNvPr>
          <p:cNvCxnSpPr>
            <a:cxnSpLocks/>
            <a:stCxn id="1070" idx="2"/>
            <a:endCxn id="60" idx="3"/>
          </p:cNvCxnSpPr>
          <p:nvPr/>
        </p:nvCxnSpPr>
        <p:spPr>
          <a:xfrm rot="5400000">
            <a:off x="10509785" y="2035594"/>
            <a:ext cx="341809" cy="1217680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5F7E979-3F88-467C-236E-4082C2625C93}"/>
              </a:ext>
            </a:extLst>
          </p:cNvPr>
          <p:cNvSpPr txBox="1"/>
          <p:nvPr/>
        </p:nvSpPr>
        <p:spPr>
          <a:xfrm>
            <a:off x="10431245" y="2165753"/>
            <a:ext cx="1716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클릭 시 펼쳐진다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5385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E60C2D69-E219-4B26-4BF6-959CA2AD0C65}"/>
              </a:ext>
            </a:extLst>
          </p:cNvPr>
          <p:cNvSpPr/>
          <p:nvPr/>
        </p:nvSpPr>
        <p:spPr>
          <a:xfrm>
            <a:off x="76053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사각형: 둥근 모서리 1134">
            <a:extLst>
              <a:ext uri="{FF2B5EF4-FFF2-40B4-BE49-F238E27FC236}">
                <a16:creationId xmlns:a16="http://schemas.microsoft.com/office/drawing/2014/main" id="{0A4EBBFC-383C-3D55-6A93-8DFFCCB7E758}"/>
              </a:ext>
            </a:extLst>
          </p:cNvPr>
          <p:cNvSpPr/>
          <p:nvPr/>
        </p:nvSpPr>
        <p:spPr>
          <a:xfrm>
            <a:off x="11241174" y="5145966"/>
            <a:ext cx="538858" cy="308417"/>
          </a:xfrm>
          <a:prstGeom prst="roundRect">
            <a:avLst>
              <a:gd name="adj" fmla="val 507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 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2270A-79D3-83C1-D922-2A15661A150E}"/>
              </a:ext>
            </a:extLst>
          </p:cNvPr>
          <p:cNvSpPr/>
          <p:nvPr/>
        </p:nvSpPr>
        <p:spPr>
          <a:xfrm>
            <a:off x="6084586" y="61160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문에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상호 작용 시 이용 가능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E912E21-865C-84B8-E2D9-8142303D0DC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552750" y="6356332"/>
            <a:ext cx="531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3D79BB-7CDB-A035-F9D7-05F0D4528E8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0" y="711432"/>
            <a:ext cx="396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8109-35F5-8FD7-186F-F4664F219208}"/>
              </a:ext>
            </a:extLst>
          </p:cNvPr>
          <p:cNvSpPr/>
          <p:nvPr/>
        </p:nvSpPr>
        <p:spPr>
          <a:xfrm>
            <a:off x="3240374" y="61160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후방으로 이동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881CA7-B37D-6D44-D09B-3738892DE529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8396962" y="6356332"/>
            <a:ext cx="531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6E9642-8DB1-EC95-27BA-8F8F094EDC4A}"/>
              </a:ext>
            </a:extLst>
          </p:cNvPr>
          <p:cNvSpPr/>
          <p:nvPr/>
        </p:nvSpPr>
        <p:spPr>
          <a:xfrm>
            <a:off x="396162" y="61160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4F905F-BCCA-B744-8221-88E395659D7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708538" y="6356332"/>
            <a:ext cx="531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4669FC-4943-A375-E76E-583AD538671B}"/>
              </a:ext>
            </a:extLst>
          </p:cNvPr>
          <p:cNvSpPr/>
          <p:nvPr/>
        </p:nvSpPr>
        <p:spPr>
          <a:xfrm>
            <a:off x="396162" y="370378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획득한 아이템을 자세히 보기하여 뒤로 돌리면 순서가 나옴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537521-977E-9794-7CFD-65E20B590CD2}"/>
              </a:ext>
            </a:extLst>
          </p:cNvPr>
          <p:cNvCxnSpPr>
            <a:cxnSpLocks/>
            <a:stCxn id="26" idx="2"/>
            <a:endCxn id="72" idx="0"/>
          </p:cNvCxnSpPr>
          <p:nvPr/>
        </p:nvCxnSpPr>
        <p:spPr>
          <a:xfrm>
            <a:off x="1552350" y="4184253"/>
            <a:ext cx="0" cy="30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6A66-6A72-51F5-3A4E-321BAEADC166}"/>
              </a:ext>
            </a:extLst>
          </p:cNvPr>
          <p:cNvSpPr/>
          <p:nvPr/>
        </p:nvSpPr>
        <p:spPr>
          <a:xfrm>
            <a:off x="396162" y="531199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순서대로 게시판에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상호 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044C98-6E54-56FA-28A5-3AB0E0BAF359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>
            <a:off x="1552350" y="579246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27677-2EBF-F242-DCAA-C66D37891672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잡지에서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메모</a:t>
            </a:r>
            <a:r>
              <a:rPr lang="en-US" altLang="ko-KR" sz="1400" dirty="0">
                <a:solidFill>
                  <a:schemeClr val="tx1"/>
                </a:solidFill>
              </a:rPr>
              <a:t>4)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B55840-89F4-8C84-1BA8-FCD5C1D63B83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후방으로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3B4E7-76E6-7F40-664C-84B68AB30140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 상호 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828F2B-AC07-BF75-B108-A0D934E4CDD0}"/>
              </a:ext>
            </a:extLst>
          </p:cNvPr>
          <p:cNvSpPr/>
          <p:nvPr/>
        </p:nvSpPr>
        <p:spPr>
          <a:xfrm>
            <a:off x="396162" y="288351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메모</a:t>
            </a:r>
            <a:r>
              <a:rPr lang="en-US" altLang="ko-KR" sz="1400" dirty="0">
                <a:solidFill>
                  <a:schemeClr val="tx1"/>
                </a:solidFill>
              </a:rPr>
              <a:t>6)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B70128-CF8D-5B95-B134-754DFD69E85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C3BFA75-3C82-FF17-B4AE-AF40E710C25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914461-CBCD-8E4D-F4AA-24584FDEEA6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255987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392CFA-4C25-154D-A93C-E28A0A43F10F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1552350" y="3363983"/>
            <a:ext cx="0" cy="33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29F3C076-A40E-8FC7-E4EC-D781452B9D8D}"/>
              </a:ext>
            </a:extLst>
          </p:cNvPr>
          <p:cNvSpPr/>
          <p:nvPr/>
        </p:nvSpPr>
        <p:spPr>
          <a:xfrm>
            <a:off x="8928798" y="61160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ABA82F-DBD6-BAB1-9673-EFCFE5C09F13}"/>
              </a:ext>
            </a:extLst>
          </p:cNvPr>
          <p:cNvSpPr/>
          <p:nvPr/>
        </p:nvSpPr>
        <p:spPr>
          <a:xfrm>
            <a:off x="396162" y="449172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우측으로 이동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AAEEDB3-8F9F-4684-F679-D56369DC910E}"/>
              </a:ext>
            </a:extLst>
          </p:cNvPr>
          <p:cNvCxnSpPr>
            <a:cxnSpLocks/>
            <a:stCxn id="72" idx="2"/>
            <a:endCxn id="28" idx="0"/>
          </p:cNvCxnSpPr>
          <p:nvPr/>
        </p:nvCxnSpPr>
        <p:spPr>
          <a:xfrm>
            <a:off x="1552350" y="4972193"/>
            <a:ext cx="0" cy="339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FF1AB-7ACC-A161-A26D-F3702035551D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4F9793-938C-E467-C9E3-8E14E2E63B82}"/>
              </a:ext>
            </a:extLst>
          </p:cNvPr>
          <p:cNvSpPr/>
          <p:nvPr/>
        </p:nvSpPr>
        <p:spPr>
          <a:xfrm>
            <a:off x="4369317" y="542926"/>
            <a:ext cx="1502730" cy="243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AC031B-AC43-DB7D-EB72-9F7B9330A14C}"/>
              </a:ext>
            </a:extLst>
          </p:cNvPr>
          <p:cNvSpPr txBox="1"/>
          <p:nvPr/>
        </p:nvSpPr>
        <p:spPr>
          <a:xfrm>
            <a:off x="4447761" y="2541701"/>
            <a:ext cx="134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유리 식탁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4AB4693-4847-537A-0B38-79A4C987E250}"/>
              </a:ext>
            </a:extLst>
          </p:cNvPr>
          <p:cNvSpPr/>
          <p:nvPr/>
        </p:nvSpPr>
        <p:spPr>
          <a:xfrm>
            <a:off x="4127272" y="856309"/>
            <a:ext cx="1024224" cy="1103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잡지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D5902AF-461A-7C0D-5FC5-A6FF1A14E334}"/>
              </a:ext>
            </a:extLst>
          </p:cNvPr>
          <p:cNvSpPr/>
          <p:nvPr/>
        </p:nvSpPr>
        <p:spPr>
          <a:xfrm>
            <a:off x="5151496" y="856309"/>
            <a:ext cx="1024224" cy="1103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잡지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BCB1CD-AFCD-1A2E-D4D5-26B117F65F89}"/>
              </a:ext>
            </a:extLst>
          </p:cNvPr>
          <p:cNvSpPr/>
          <p:nvPr/>
        </p:nvSpPr>
        <p:spPr>
          <a:xfrm rot="21391791">
            <a:off x="5178690" y="915768"/>
            <a:ext cx="475514" cy="671960"/>
          </a:xfrm>
          <a:prstGeom prst="rect">
            <a:avLst/>
          </a:prstGeom>
          <a:solidFill>
            <a:srgbClr val="C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952AE7-AB43-C0B7-1A6E-D32FF91CF00E}"/>
              </a:ext>
            </a:extLst>
          </p:cNvPr>
          <p:cNvSpPr txBox="1"/>
          <p:nvPr/>
        </p:nvSpPr>
        <p:spPr>
          <a:xfrm>
            <a:off x="5099625" y="1097859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C595079B-E82C-1F4A-4B57-C8442FD8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8" t="1848" r="1352" b="3460"/>
          <a:stretch/>
        </p:blipFill>
        <p:spPr>
          <a:xfrm>
            <a:off x="7603486" y="710887"/>
            <a:ext cx="4321884" cy="2089771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02E4526-370B-B925-3B06-82B17C77F486}"/>
              </a:ext>
            </a:extLst>
          </p:cNvPr>
          <p:cNvCxnSpPr>
            <a:cxnSpLocks/>
            <a:stCxn id="85" idx="3"/>
            <a:endCxn id="98" idx="1"/>
          </p:cNvCxnSpPr>
          <p:nvPr/>
        </p:nvCxnSpPr>
        <p:spPr>
          <a:xfrm flipV="1">
            <a:off x="7280682" y="1755773"/>
            <a:ext cx="322804" cy="4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BA51AC9-9B92-A528-21CD-6AE426B80954}"/>
              </a:ext>
            </a:extLst>
          </p:cNvPr>
          <p:cNvCxnSpPr>
            <a:cxnSpLocks/>
            <a:stCxn id="98" idx="2"/>
            <a:endCxn id="88" idx="0"/>
          </p:cNvCxnSpPr>
          <p:nvPr/>
        </p:nvCxnSpPr>
        <p:spPr>
          <a:xfrm>
            <a:off x="9764428" y="2800658"/>
            <a:ext cx="942" cy="5278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22BA923-DD72-ACDD-6E07-0893E3F3E698}"/>
              </a:ext>
            </a:extLst>
          </p:cNvPr>
          <p:cNvSpPr/>
          <p:nvPr/>
        </p:nvSpPr>
        <p:spPr>
          <a:xfrm>
            <a:off x="8067337" y="2030506"/>
            <a:ext cx="873182" cy="770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82F4C09-E00C-8DE1-1F37-71D22FEB95A2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 rot="5400000">
            <a:off x="8477814" y="1765403"/>
            <a:ext cx="291217" cy="2389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BBD18FA-3B87-7E71-0A13-29D375162948}"/>
              </a:ext>
            </a:extLst>
          </p:cNvPr>
          <p:cNvSpPr txBox="1"/>
          <p:nvPr/>
        </p:nvSpPr>
        <p:spPr>
          <a:xfrm>
            <a:off x="7884632" y="1431512"/>
            <a:ext cx="1716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메모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 있음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39910E1-3DDC-1F11-19AF-254BE15B2F20}"/>
              </a:ext>
            </a:extLst>
          </p:cNvPr>
          <p:cNvSpPr/>
          <p:nvPr/>
        </p:nvSpPr>
        <p:spPr>
          <a:xfrm>
            <a:off x="4127272" y="851596"/>
            <a:ext cx="2048448" cy="11084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89121DE1-0D0C-637F-E578-975C6474593D}"/>
              </a:ext>
            </a:extLst>
          </p:cNvPr>
          <p:cNvCxnSpPr>
            <a:cxnSpLocks/>
            <a:stCxn id="116" idx="1"/>
            <a:endCxn id="114" idx="1"/>
          </p:cNvCxnSpPr>
          <p:nvPr/>
        </p:nvCxnSpPr>
        <p:spPr>
          <a:xfrm rot="10800000">
            <a:off x="4127272" y="1405840"/>
            <a:ext cx="1074150" cy="978940"/>
          </a:xfrm>
          <a:prstGeom prst="bentConnector3">
            <a:avLst>
              <a:gd name="adj1" fmla="val 121282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A515177-145F-AEB8-9E67-85C4F645BBAF}"/>
              </a:ext>
            </a:extLst>
          </p:cNvPr>
          <p:cNvSpPr txBox="1"/>
          <p:nvPr/>
        </p:nvSpPr>
        <p:spPr>
          <a:xfrm>
            <a:off x="5201422" y="2123170"/>
            <a:ext cx="2112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펼쳐진 상태에 가운데에 메모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가 껴져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F2574D2-75EE-0A43-DC1F-024CC7854AAD}"/>
              </a:ext>
            </a:extLst>
          </p:cNvPr>
          <p:cNvSpPr/>
          <p:nvPr/>
        </p:nvSpPr>
        <p:spPr>
          <a:xfrm>
            <a:off x="8170589" y="3486175"/>
            <a:ext cx="3189561" cy="20770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5D7B5C0-6B00-BDB7-61FC-461C78B4F120}"/>
              </a:ext>
            </a:extLst>
          </p:cNvPr>
          <p:cNvSpPr/>
          <p:nvPr/>
        </p:nvSpPr>
        <p:spPr>
          <a:xfrm>
            <a:off x="8170589" y="3484619"/>
            <a:ext cx="3189561" cy="2077059"/>
          </a:xfrm>
          <a:prstGeom prst="rect">
            <a:avLst/>
          </a:prstGeom>
          <a:noFill/>
          <a:ln w="76200">
            <a:gradFill flip="none" rotWithShape="1">
              <a:gsLst>
                <a:gs pos="25000">
                  <a:srgbClr val="CBA06F"/>
                </a:gs>
                <a:gs pos="75000">
                  <a:srgbClr val="D0A276"/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E51AC78-9E43-0161-F8F1-295E74288326}"/>
              </a:ext>
            </a:extLst>
          </p:cNvPr>
          <p:cNvSpPr/>
          <p:nvPr/>
        </p:nvSpPr>
        <p:spPr>
          <a:xfrm>
            <a:off x="8430524" y="3735371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1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63969E-BEC4-1185-BD25-A3030F39F00A}"/>
              </a:ext>
            </a:extLst>
          </p:cNvPr>
          <p:cNvSpPr/>
          <p:nvPr/>
        </p:nvSpPr>
        <p:spPr>
          <a:xfrm>
            <a:off x="9418610" y="3738973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2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BAE6660-6824-9AAA-B4C4-A5DD97FE55A8}"/>
              </a:ext>
            </a:extLst>
          </p:cNvPr>
          <p:cNvSpPr/>
          <p:nvPr/>
        </p:nvSpPr>
        <p:spPr>
          <a:xfrm>
            <a:off x="8430524" y="4636255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4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52112DF-19E1-0DCC-3C1B-875F3292038D}"/>
              </a:ext>
            </a:extLst>
          </p:cNvPr>
          <p:cNvSpPr/>
          <p:nvPr/>
        </p:nvSpPr>
        <p:spPr>
          <a:xfrm>
            <a:off x="9418610" y="4639857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5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BAF5E6D-F969-30FF-FBF1-DA7451723B40}"/>
              </a:ext>
            </a:extLst>
          </p:cNvPr>
          <p:cNvSpPr/>
          <p:nvPr/>
        </p:nvSpPr>
        <p:spPr>
          <a:xfrm>
            <a:off x="10389380" y="4636254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6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171ED7-61DF-FCE6-8F78-778316A817F4}"/>
              </a:ext>
            </a:extLst>
          </p:cNvPr>
          <p:cNvSpPr/>
          <p:nvPr/>
        </p:nvSpPr>
        <p:spPr>
          <a:xfrm>
            <a:off x="10389380" y="3735370"/>
            <a:ext cx="702615" cy="777501"/>
          </a:xfrm>
          <a:prstGeom prst="rect">
            <a:avLst/>
          </a:prstGeom>
          <a:noFill/>
          <a:ln>
            <a:solidFill>
              <a:srgbClr val="764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0C26"/>
                </a:solidFill>
              </a:rPr>
              <a:t>3</a:t>
            </a:r>
            <a:endParaRPr lang="ko-KR" altLang="en-US" dirty="0">
              <a:solidFill>
                <a:srgbClr val="3A0C26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278934F-C44F-7F01-2B98-37FBCE895D8B}"/>
              </a:ext>
            </a:extLst>
          </p:cNvPr>
          <p:cNvSpPr/>
          <p:nvPr/>
        </p:nvSpPr>
        <p:spPr>
          <a:xfrm rot="21391791">
            <a:off x="8561428" y="3797181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903A03F-9295-06B2-4047-00ADA33DFD71}"/>
              </a:ext>
            </a:extLst>
          </p:cNvPr>
          <p:cNvSpPr/>
          <p:nvPr/>
        </p:nvSpPr>
        <p:spPr>
          <a:xfrm rot="208209" flipV="1">
            <a:off x="9525534" y="3788178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99AB5F1-08A9-1484-7590-B67D41A6B4EB}"/>
              </a:ext>
            </a:extLst>
          </p:cNvPr>
          <p:cNvSpPr/>
          <p:nvPr/>
        </p:nvSpPr>
        <p:spPr>
          <a:xfrm rot="208209" flipV="1">
            <a:off x="10484823" y="3788179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464E54D-3008-6E0E-324E-70C6D18BD547}"/>
              </a:ext>
            </a:extLst>
          </p:cNvPr>
          <p:cNvSpPr/>
          <p:nvPr/>
        </p:nvSpPr>
        <p:spPr>
          <a:xfrm rot="21391791">
            <a:off x="8561428" y="4704785"/>
            <a:ext cx="475514" cy="671960"/>
          </a:xfrm>
          <a:prstGeom prst="rect">
            <a:avLst/>
          </a:prstGeom>
          <a:solidFill>
            <a:srgbClr val="EA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BBFE96-3859-17C2-DCD9-A9E5F98EE113}"/>
              </a:ext>
            </a:extLst>
          </p:cNvPr>
          <p:cNvSpPr txBox="1"/>
          <p:nvPr/>
        </p:nvSpPr>
        <p:spPr>
          <a:xfrm>
            <a:off x="8467363" y="3953186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3DA5585-C1EC-0FE6-A05A-BCF16EEE7B14}"/>
              </a:ext>
            </a:extLst>
          </p:cNvPr>
          <p:cNvSpPr txBox="1"/>
          <p:nvPr/>
        </p:nvSpPr>
        <p:spPr>
          <a:xfrm>
            <a:off x="9457651" y="3982980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BEF494-F033-DC54-413E-37DDA0AC4451}"/>
              </a:ext>
            </a:extLst>
          </p:cNvPr>
          <p:cNvSpPr txBox="1"/>
          <p:nvPr/>
        </p:nvSpPr>
        <p:spPr>
          <a:xfrm>
            <a:off x="10401835" y="3949218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4EFCE20-C359-35AB-C3C1-BD319B7F0395}"/>
              </a:ext>
            </a:extLst>
          </p:cNvPr>
          <p:cNvSpPr txBox="1"/>
          <p:nvPr/>
        </p:nvSpPr>
        <p:spPr>
          <a:xfrm>
            <a:off x="8492639" y="4871943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9C7D93E-EED4-D163-34BE-FF3BD125867D}"/>
              </a:ext>
            </a:extLst>
          </p:cNvPr>
          <p:cNvSpPr/>
          <p:nvPr/>
        </p:nvSpPr>
        <p:spPr>
          <a:xfrm rot="21391791">
            <a:off x="9509534" y="4680759"/>
            <a:ext cx="475514" cy="671960"/>
          </a:xfrm>
          <a:prstGeom prst="rect">
            <a:avLst/>
          </a:prstGeom>
          <a:solidFill>
            <a:srgbClr val="C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0F6CC6-1068-2DCF-CEDB-4552FEF4FD14}"/>
              </a:ext>
            </a:extLst>
          </p:cNvPr>
          <p:cNvSpPr txBox="1"/>
          <p:nvPr/>
        </p:nvSpPr>
        <p:spPr>
          <a:xfrm>
            <a:off x="9417023" y="4862850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C5088FC-9A19-6AF2-B1C3-D16C5FE4824F}"/>
              </a:ext>
            </a:extLst>
          </p:cNvPr>
          <p:cNvSpPr/>
          <p:nvPr/>
        </p:nvSpPr>
        <p:spPr>
          <a:xfrm rot="208209" flipV="1">
            <a:off x="10484823" y="4680758"/>
            <a:ext cx="475514" cy="671960"/>
          </a:xfrm>
          <a:prstGeom prst="rect">
            <a:avLst/>
          </a:prstGeom>
          <a:solidFill>
            <a:srgbClr val="A7B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DE961F0-486E-BD52-53A4-74436AED8F1C}"/>
              </a:ext>
            </a:extLst>
          </p:cNvPr>
          <p:cNvSpPr txBox="1"/>
          <p:nvPr/>
        </p:nvSpPr>
        <p:spPr>
          <a:xfrm>
            <a:off x="10416940" y="4875560"/>
            <a:ext cx="73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메모</a:t>
            </a:r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C8DA6FF-ADBC-5377-5D54-994BA88C4BD6}"/>
              </a:ext>
            </a:extLst>
          </p:cNvPr>
          <p:cNvSpPr txBox="1"/>
          <p:nvPr/>
        </p:nvSpPr>
        <p:spPr>
          <a:xfrm>
            <a:off x="7609917" y="390701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휴게실 후방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C6C9-890C-7E4F-64B8-F6CD8FD9D556}"/>
              </a:ext>
            </a:extLst>
          </p:cNvPr>
          <p:cNvSpPr/>
          <p:nvPr/>
        </p:nvSpPr>
        <p:spPr>
          <a:xfrm>
            <a:off x="8396962" y="3686097"/>
            <a:ext cx="3471739" cy="18070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A32BDF4-A498-CE72-A0E6-E9BFF7C86F8C}"/>
              </a:ext>
            </a:extLst>
          </p:cNvPr>
          <p:cNvCxnSpPr>
            <a:cxnSpLocks/>
            <a:stCxn id="174" idx="3"/>
            <a:endCxn id="172" idx="1"/>
          </p:cNvCxnSpPr>
          <p:nvPr/>
        </p:nvCxnSpPr>
        <p:spPr>
          <a:xfrm>
            <a:off x="7505094" y="4413868"/>
            <a:ext cx="891868" cy="1757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0056B35-030A-816C-3C04-83186278962F}"/>
              </a:ext>
            </a:extLst>
          </p:cNvPr>
          <p:cNvSpPr txBox="1"/>
          <p:nvPr/>
        </p:nvSpPr>
        <p:spPr>
          <a:xfrm>
            <a:off x="2778349" y="3721370"/>
            <a:ext cx="47267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사진을 순서대로 배치 하면 퍼즐이 해결된다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게시판 옆에서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카드 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튀어 나온다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제대로 배치한다면 다시 상호작용 하더라도 획득이 불가능하다</a:t>
            </a:r>
            <a:r>
              <a:rPr lang="en-US" altLang="ko-KR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잘못된 순서로 배치 하였거나 전체를 배치 하지 않았다면 다시 상호작용 시 그 아이템을 획득가능 하다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121664C-8321-488F-977A-0FD779ADF0DF}"/>
              </a:ext>
            </a:extLst>
          </p:cNvPr>
          <p:cNvSpPr txBox="1"/>
          <p:nvPr/>
        </p:nvSpPr>
        <p:spPr>
          <a:xfrm>
            <a:off x="7607611" y="3020773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순서에 사진을 배치하였을 때  화면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9817447-CE5D-4BE5-8913-2064063DF14F}"/>
              </a:ext>
            </a:extLst>
          </p:cNvPr>
          <p:cNvSpPr txBox="1"/>
          <p:nvPr/>
        </p:nvSpPr>
        <p:spPr>
          <a:xfrm>
            <a:off x="0" y="2783"/>
            <a:ext cx="49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ID=6, </a:t>
            </a:r>
            <a:r>
              <a:rPr lang="ko-KR" altLang="en-US" dirty="0"/>
              <a:t>게시판 퍼즐 및 카드 키</a:t>
            </a:r>
          </a:p>
        </p:txBody>
      </p:sp>
    </p:spTree>
    <p:extLst>
      <p:ext uri="{BB962C8B-B14F-4D97-AF65-F5344CB8AC3E}">
        <p14:creationId xmlns:p14="http://schemas.microsoft.com/office/powerpoint/2010/main" val="180250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FB69-1C91-FCA4-0BC0-B047D912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71505C22-361C-36FC-9750-596D3F518F8D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집무실 정면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1774B-CECA-50A2-CEC8-1B97F7EF9A95}"/>
              </a:ext>
            </a:extLst>
          </p:cNvPr>
          <p:cNvSpPr/>
          <p:nvPr/>
        </p:nvSpPr>
        <p:spPr>
          <a:xfrm>
            <a:off x="396162" y="128021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서류 더미들을 상호 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012625D-40B3-75E7-49A1-3D3CF441908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52350" y="952954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63CAC2A-C6BE-1BC4-C632-AE8E148DD4B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176068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6D4002-1739-1073-CA43-4E6B793D776D}"/>
              </a:ext>
            </a:extLst>
          </p:cNvPr>
          <p:cNvSpPr txBox="1"/>
          <p:nvPr/>
        </p:nvSpPr>
        <p:spPr>
          <a:xfrm>
            <a:off x="0" y="2783"/>
            <a:ext cx="50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ID=7, </a:t>
            </a:r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퍼즐과 걸레</a:t>
            </a:r>
            <a:r>
              <a:rPr lang="en-US" altLang="ko-KR" dirty="0"/>
              <a:t>, </a:t>
            </a:r>
            <a:r>
              <a:rPr lang="ko-KR" altLang="en-US" dirty="0"/>
              <a:t>열쇠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05B4A9C7-AEC7-E039-8B29-EDDFFFB538BB}"/>
              </a:ext>
            </a:extLst>
          </p:cNvPr>
          <p:cNvSpPr/>
          <p:nvPr/>
        </p:nvSpPr>
        <p:spPr>
          <a:xfrm>
            <a:off x="396161" y="208431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(082)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C3E7AA04-0E6F-B976-7CF6-B90575CC27D1}"/>
              </a:ext>
            </a:extLst>
          </p:cNvPr>
          <p:cNvSpPr/>
          <p:nvPr/>
        </p:nvSpPr>
        <p:spPr>
          <a:xfrm>
            <a:off x="396161" y="369252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서랍을 상호 작용</a:t>
            </a: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8DFB0A07-28A1-25AC-5B99-A2C9B9815032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02E0178E-F32E-6E4C-2061-DB8825DF5CC5}"/>
              </a:ext>
            </a:extLst>
          </p:cNvPr>
          <p:cNvSpPr/>
          <p:nvPr/>
        </p:nvSpPr>
        <p:spPr>
          <a:xfrm>
            <a:off x="7607611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84D23B90-ADA4-300E-93CB-81DCC9A683E1}"/>
              </a:ext>
            </a:extLst>
          </p:cNvPr>
          <p:cNvSpPr/>
          <p:nvPr/>
        </p:nvSpPr>
        <p:spPr>
          <a:xfrm>
            <a:off x="7607611" y="544846"/>
            <a:ext cx="4320000" cy="2429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DA52099-E782-B8B2-0FF5-A6E69EDBEF75}"/>
              </a:ext>
            </a:extLst>
          </p:cNvPr>
          <p:cNvCxnSpPr>
            <a:cxnSpLocks/>
            <a:stCxn id="1068" idx="3"/>
            <a:endCxn id="1070" idx="1"/>
          </p:cNvCxnSpPr>
          <p:nvPr/>
        </p:nvCxnSpPr>
        <p:spPr>
          <a:xfrm flipV="1">
            <a:off x="7282923" y="1759845"/>
            <a:ext cx="324688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B69B30-E6A3-8D70-991A-AFD355473312}"/>
              </a:ext>
            </a:extLst>
          </p:cNvPr>
          <p:cNvCxnSpPr>
            <a:cxnSpLocks/>
            <a:stCxn id="1070" idx="2"/>
            <a:endCxn id="1069" idx="0"/>
          </p:cNvCxnSpPr>
          <p:nvPr/>
        </p:nvCxnSpPr>
        <p:spPr>
          <a:xfrm>
            <a:off x="9767611" y="2974844"/>
            <a:ext cx="0" cy="3537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DB7BEE63-D080-4A4F-0EFB-99E3B1C88E69}"/>
              </a:ext>
            </a:extLst>
          </p:cNvPr>
          <p:cNvSpPr/>
          <p:nvPr/>
        </p:nvSpPr>
        <p:spPr>
          <a:xfrm>
            <a:off x="396161" y="6104843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13B06-F2C7-C69A-6D8D-9D79C7E53AC2}"/>
              </a:ext>
            </a:extLst>
          </p:cNvPr>
          <p:cNvSpPr/>
          <p:nvPr/>
        </p:nvSpPr>
        <p:spPr>
          <a:xfrm>
            <a:off x="396161" y="530073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걸레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7E068-8C9F-6DCC-6A9F-BA48CB4AD0A7}"/>
              </a:ext>
            </a:extLst>
          </p:cNvPr>
          <p:cNvSpPr/>
          <p:nvPr/>
        </p:nvSpPr>
        <p:spPr>
          <a:xfrm>
            <a:off x="396161" y="288842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집무실 우측으로 이동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AA2BA8-EBE3-4FC2-E204-4584AB4FBF0D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1552349" y="578121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780301-648A-A8D2-42E1-CA55B5B4DBF8}"/>
              </a:ext>
            </a:extLst>
          </p:cNvPr>
          <p:cNvCxnSpPr>
            <a:cxnSpLocks/>
            <a:stCxn id="5" idx="2"/>
            <a:endCxn id="1030" idx="0"/>
          </p:cNvCxnSpPr>
          <p:nvPr/>
        </p:nvCxnSpPr>
        <p:spPr>
          <a:xfrm>
            <a:off x="1552349" y="336889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DE706E-8252-19F7-13C4-11553BF5D2CD}"/>
              </a:ext>
            </a:extLst>
          </p:cNvPr>
          <p:cNvCxnSpPr>
            <a:cxnSpLocks/>
            <a:stCxn id="1029" idx="2"/>
            <a:endCxn id="5" idx="0"/>
          </p:cNvCxnSpPr>
          <p:nvPr/>
        </p:nvCxnSpPr>
        <p:spPr>
          <a:xfrm>
            <a:off x="1552349" y="256479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D80BA-C479-3C80-5266-006A8771E989}"/>
              </a:ext>
            </a:extLst>
          </p:cNvPr>
          <p:cNvSpPr/>
          <p:nvPr/>
        </p:nvSpPr>
        <p:spPr>
          <a:xfrm>
            <a:off x="2962922" y="2571140"/>
            <a:ext cx="4320000" cy="403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탁자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A3618-D472-C0A2-A807-B2FBFA5A27DE}"/>
              </a:ext>
            </a:extLst>
          </p:cNvPr>
          <p:cNvSpPr/>
          <p:nvPr/>
        </p:nvSpPr>
        <p:spPr>
          <a:xfrm>
            <a:off x="4214601" y="2216954"/>
            <a:ext cx="1642646" cy="403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서류 더미들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CAD00-A7AD-A4FB-3BA5-0D962BE73D9B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서류 더미들 상호 작용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78CE76-B165-6CE8-0370-A0233BCC3FAE}"/>
              </a:ext>
            </a:extLst>
          </p:cNvPr>
          <p:cNvSpPr/>
          <p:nvPr/>
        </p:nvSpPr>
        <p:spPr>
          <a:xfrm>
            <a:off x="7607611" y="2571140"/>
            <a:ext cx="4320000" cy="403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탁자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71B600-13CA-DF1C-428D-2595FA38D479}"/>
              </a:ext>
            </a:extLst>
          </p:cNvPr>
          <p:cNvSpPr/>
          <p:nvPr/>
        </p:nvSpPr>
        <p:spPr>
          <a:xfrm>
            <a:off x="8859290" y="2359524"/>
            <a:ext cx="1642646" cy="2606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서류 더미들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756C9C-5C1D-5464-0D46-17163309300A}"/>
              </a:ext>
            </a:extLst>
          </p:cNvPr>
          <p:cNvSpPr/>
          <p:nvPr/>
        </p:nvSpPr>
        <p:spPr>
          <a:xfrm>
            <a:off x="10136369" y="2689704"/>
            <a:ext cx="1642646" cy="1420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서류 더미들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3C9A1F-7078-BA70-4CDC-47E9C588AC7C}"/>
              </a:ext>
            </a:extLst>
          </p:cNvPr>
          <p:cNvSpPr/>
          <p:nvPr/>
        </p:nvSpPr>
        <p:spPr>
          <a:xfrm>
            <a:off x="8386005" y="2535495"/>
            <a:ext cx="379708" cy="308417"/>
          </a:xfrm>
          <a:prstGeom prst="roundRect">
            <a:avLst>
              <a:gd name="adj" fmla="val 50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082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ED53EE-E497-9107-1EF7-BCE35F6B415E}"/>
              </a:ext>
            </a:extLst>
          </p:cNvPr>
          <p:cNvSpPr/>
          <p:nvPr/>
        </p:nvSpPr>
        <p:spPr>
          <a:xfrm>
            <a:off x="396161" y="449172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숫자 퍼즐 해결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7252613-4BB0-1B5A-EDCC-A992C43B0635}"/>
              </a:ext>
            </a:extLst>
          </p:cNvPr>
          <p:cNvCxnSpPr>
            <a:cxnSpLocks/>
            <a:stCxn id="1030" idx="2"/>
            <a:endCxn id="47" idx="0"/>
          </p:cNvCxnSpPr>
          <p:nvPr/>
        </p:nvCxnSpPr>
        <p:spPr>
          <a:xfrm>
            <a:off x="1552349" y="4173000"/>
            <a:ext cx="0" cy="31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723122-4089-53DA-E053-6E61C1B84DD5}"/>
              </a:ext>
            </a:extLst>
          </p:cNvPr>
          <p:cNvCxnSpPr>
            <a:cxnSpLocks/>
            <a:stCxn id="47" idx="2"/>
            <a:endCxn id="3" idx="0"/>
          </p:cNvCxnSpPr>
          <p:nvPr/>
        </p:nvCxnSpPr>
        <p:spPr>
          <a:xfrm>
            <a:off x="1552349" y="4972193"/>
            <a:ext cx="0" cy="32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24534CE3-3F43-E4C8-C2B7-A91366F2A21F}"/>
              </a:ext>
            </a:extLst>
          </p:cNvPr>
          <p:cNvSpPr/>
          <p:nvPr/>
        </p:nvSpPr>
        <p:spPr>
          <a:xfrm>
            <a:off x="4214599" y="2224847"/>
            <a:ext cx="1642647" cy="3928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125D0FB7-613C-FE3B-B204-DA47E66A8B24}"/>
              </a:ext>
            </a:extLst>
          </p:cNvPr>
          <p:cNvCxnSpPr>
            <a:cxnSpLocks/>
            <a:stCxn id="1031" idx="1"/>
            <a:endCxn id="1026" idx="1"/>
          </p:cNvCxnSpPr>
          <p:nvPr/>
        </p:nvCxnSpPr>
        <p:spPr>
          <a:xfrm rot="10800000" flipH="1" flipV="1">
            <a:off x="3864725" y="1734137"/>
            <a:ext cx="349873" cy="687131"/>
          </a:xfrm>
          <a:prstGeom prst="bentConnector3">
            <a:avLst>
              <a:gd name="adj1" fmla="val -6533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4B3CC05-ECAD-A17D-4A78-56BC74212F46}"/>
              </a:ext>
            </a:extLst>
          </p:cNvPr>
          <p:cNvSpPr txBox="1"/>
          <p:nvPr/>
        </p:nvSpPr>
        <p:spPr>
          <a:xfrm>
            <a:off x="3864726" y="1472528"/>
            <a:ext cx="2719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서류 더미들을 상호 작용 하면 서류 더미들을 정리 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463B4D6E-F93F-61C1-A461-2C590C7A21F4}"/>
              </a:ext>
            </a:extLst>
          </p:cNvPr>
          <p:cNvSpPr/>
          <p:nvPr/>
        </p:nvSpPr>
        <p:spPr>
          <a:xfrm>
            <a:off x="8859290" y="2224847"/>
            <a:ext cx="3002510" cy="6565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571431F7-E0E8-3E6E-E99E-89351813C7B0}"/>
              </a:ext>
            </a:extLst>
          </p:cNvPr>
          <p:cNvCxnSpPr>
            <a:cxnSpLocks/>
            <a:stCxn id="1045" idx="3"/>
            <a:endCxn id="1043" idx="0"/>
          </p:cNvCxnSpPr>
          <p:nvPr/>
        </p:nvCxnSpPr>
        <p:spPr>
          <a:xfrm flipH="1">
            <a:off x="10360545" y="1016345"/>
            <a:ext cx="1492768" cy="1208502"/>
          </a:xfrm>
          <a:prstGeom prst="bentConnector4">
            <a:avLst>
              <a:gd name="adj1" fmla="val -15314"/>
              <a:gd name="adj2" fmla="val 5636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67F8CFB-C5C2-7C1F-0E68-57FC1380AC1B}"/>
              </a:ext>
            </a:extLst>
          </p:cNvPr>
          <p:cNvSpPr txBox="1"/>
          <p:nvPr/>
        </p:nvSpPr>
        <p:spPr>
          <a:xfrm>
            <a:off x="7681909" y="862456"/>
            <a:ext cx="4171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정리된 서류 더미에서 아이템</a:t>
            </a:r>
            <a:r>
              <a:rPr lang="en-US" altLang="ko-KR" sz="1400" b="1" dirty="0"/>
              <a:t>(082)</a:t>
            </a:r>
            <a:r>
              <a:rPr lang="ko-KR" altLang="en-US" sz="1400" b="1" dirty="0"/>
              <a:t>가 튀어 나온다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64E9588-C23D-1354-79F2-09C03405D6D0}"/>
              </a:ext>
            </a:extLst>
          </p:cNvPr>
          <p:cNvSpPr/>
          <p:nvPr/>
        </p:nvSpPr>
        <p:spPr>
          <a:xfrm>
            <a:off x="8386005" y="2535015"/>
            <a:ext cx="379708" cy="2967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7" name="연결선: 꺾임 1056">
            <a:extLst>
              <a:ext uri="{FF2B5EF4-FFF2-40B4-BE49-F238E27FC236}">
                <a16:creationId xmlns:a16="http://schemas.microsoft.com/office/drawing/2014/main" id="{7FDED739-13F9-0F2E-1E75-8DE1471D3CA6}"/>
              </a:ext>
            </a:extLst>
          </p:cNvPr>
          <p:cNvCxnSpPr>
            <a:cxnSpLocks/>
            <a:stCxn id="1059" idx="1"/>
            <a:endCxn id="37" idx="0"/>
          </p:cNvCxnSpPr>
          <p:nvPr/>
        </p:nvCxnSpPr>
        <p:spPr>
          <a:xfrm rot="10800000" flipH="1" flipV="1">
            <a:off x="7970179" y="1444239"/>
            <a:ext cx="605680" cy="1091256"/>
          </a:xfrm>
          <a:prstGeom prst="bentConnector4">
            <a:avLst>
              <a:gd name="adj1" fmla="val -37743"/>
              <a:gd name="adj2" fmla="val 6198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2C799AF0-AB41-75F9-B493-DBA3C10A111E}"/>
              </a:ext>
            </a:extLst>
          </p:cNvPr>
          <p:cNvSpPr txBox="1"/>
          <p:nvPr/>
        </p:nvSpPr>
        <p:spPr>
          <a:xfrm>
            <a:off x="7970179" y="1182629"/>
            <a:ext cx="2719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서류 더미들을 상호 작용 하면 서류 더미들을 정리 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8BC1858D-9698-F96E-1EB4-8CDFF128E527}"/>
              </a:ext>
            </a:extLst>
          </p:cNvPr>
          <p:cNvSpPr/>
          <p:nvPr/>
        </p:nvSpPr>
        <p:spPr>
          <a:xfrm>
            <a:off x="8341817" y="4535656"/>
            <a:ext cx="1466539" cy="1222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5E4563FF-4529-AC64-5527-32C9ED77124D}"/>
              </a:ext>
            </a:extLst>
          </p:cNvPr>
          <p:cNvSpPr/>
          <p:nvPr/>
        </p:nvSpPr>
        <p:spPr>
          <a:xfrm>
            <a:off x="9808356" y="4535656"/>
            <a:ext cx="1466539" cy="1222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0A424E9B-40B9-08B9-9DF9-1DAE4B2D9635}"/>
              </a:ext>
            </a:extLst>
          </p:cNvPr>
          <p:cNvSpPr/>
          <p:nvPr/>
        </p:nvSpPr>
        <p:spPr>
          <a:xfrm>
            <a:off x="9070505" y="4154614"/>
            <a:ext cx="1466539" cy="377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서류 더미들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DDD9D35-E77E-8B8D-5B68-441CA6159E66}"/>
              </a:ext>
            </a:extLst>
          </p:cNvPr>
          <p:cNvSpPr txBox="1"/>
          <p:nvPr/>
        </p:nvSpPr>
        <p:spPr>
          <a:xfrm>
            <a:off x="7607611" y="3011258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서랍 상호 작용 화면</a:t>
            </a: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5B70345C-EE09-673C-79F7-33C9EAAA046C}"/>
              </a:ext>
            </a:extLst>
          </p:cNvPr>
          <p:cNvSpPr/>
          <p:nvPr/>
        </p:nvSpPr>
        <p:spPr>
          <a:xfrm>
            <a:off x="9808356" y="4525742"/>
            <a:ext cx="1466539" cy="12224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460F76E5-39AB-F3E7-431C-9DB989003CAC}"/>
              </a:ext>
            </a:extLst>
          </p:cNvPr>
          <p:cNvCxnSpPr>
            <a:cxnSpLocks/>
            <a:stCxn id="1077" idx="3"/>
            <a:endCxn id="1075" idx="3"/>
          </p:cNvCxnSpPr>
          <p:nvPr/>
        </p:nvCxnSpPr>
        <p:spPr>
          <a:xfrm flipH="1">
            <a:off x="11274895" y="3759475"/>
            <a:ext cx="586905" cy="1377473"/>
          </a:xfrm>
          <a:prstGeom prst="bentConnector3">
            <a:avLst>
              <a:gd name="adj1" fmla="val -3895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2BC68BFC-3DE8-47AB-306A-417BC3E3EAFB}"/>
              </a:ext>
            </a:extLst>
          </p:cNvPr>
          <p:cNvSpPr txBox="1"/>
          <p:nvPr/>
        </p:nvSpPr>
        <p:spPr>
          <a:xfrm>
            <a:off x="8714337" y="3497865"/>
            <a:ext cx="3147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숫자 퍼즐을 풀면 서랍을 열 수 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여기에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걸레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열쇠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261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3E6E3-E3DE-A056-5721-9578C016F6B2}"/>
              </a:ext>
            </a:extLst>
          </p:cNvPr>
          <p:cNvSpPr/>
          <p:nvPr/>
        </p:nvSpPr>
        <p:spPr>
          <a:xfrm>
            <a:off x="2962923" y="19545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027C3-3B31-2267-AEF8-4338AFFFA5E7}"/>
              </a:ext>
            </a:extLst>
          </p:cNvPr>
          <p:cNvSpPr/>
          <p:nvPr/>
        </p:nvSpPr>
        <p:spPr>
          <a:xfrm>
            <a:off x="7607611" y="1954546"/>
            <a:ext cx="4320000" cy="2429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E74E13-DADE-CAD0-6F44-5CFC7B67AF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282923" y="3169545"/>
            <a:ext cx="324688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A8D881-017E-5752-4EC8-8213744E1490}"/>
              </a:ext>
            </a:extLst>
          </p:cNvPr>
          <p:cNvSpPr txBox="1"/>
          <p:nvPr/>
        </p:nvSpPr>
        <p:spPr>
          <a:xfrm>
            <a:off x="0" y="2783"/>
            <a:ext cx="50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ID=8, </a:t>
            </a:r>
            <a:r>
              <a:rPr lang="ko-KR" altLang="en-US" dirty="0"/>
              <a:t>액자</a:t>
            </a:r>
            <a:r>
              <a:rPr lang="en-US" altLang="ko-KR" dirty="0"/>
              <a:t>1 </a:t>
            </a:r>
            <a:r>
              <a:rPr lang="ko-KR" altLang="en-US" dirty="0"/>
              <a:t>퍼즐과 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B579FE-90D5-F939-CABA-8D276A59C045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액자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을 상호 작용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423120-7B48-5A30-147D-A0D38D08F552}"/>
              </a:ext>
            </a:extLst>
          </p:cNvPr>
          <p:cNvSpPr/>
          <p:nvPr/>
        </p:nvSpPr>
        <p:spPr>
          <a:xfrm>
            <a:off x="396162" y="20812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걸레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액자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상호 작용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81EDFD-E7DF-72E7-0350-CE33D8F86789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1552350" y="256176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4E36E5-E455-74D4-2878-1A0809C236F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52350" y="175735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AF08099F-31B9-CAA5-2959-B51BF0F1319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집무실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0C3798-62FC-028A-8338-CF69D8D82F4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9C2571-B373-4DA8-1C85-2DF1E1B153D4}"/>
              </a:ext>
            </a:extLst>
          </p:cNvPr>
          <p:cNvSpPr/>
          <p:nvPr/>
        </p:nvSpPr>
        <p:spPr>
          <a:xfrm>
            <a:off x="396162" y="28856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액자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의 주인공이 웃으며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책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건넨다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9F0BFF58-08C2-5AE4-5672-6B0A96DE8AC1}"/>
              </a:ext>
            </a:extLst>
          </p:cNvPr>
          <p:cNvSpPr/>
          <p:nvPr/>
        </p:nvSpPr>
        <p:spPr>
          <a:xfrm>
            <a:off x="396162" y="3690098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3788F-DB6E-331E-0529-21F7E43D6E90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552350" y="336616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357626" y="2437939"/>
            <a:ext cx="1514725" cy="1458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액자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주인공 정면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DEF9C8-E915-907C-BFDA-C3CDDDA53BE0}"/>
              </a:ext>
            </a:extLst>
          </p:cNvPr>
          <p:cNvSpPr/>
          <p:nvPr/>
        </p:nvSpPr>
        <p:spPr>
          <a:xfrm>
            <a:off x="6451424" y="2437939"/>
            <a:ext cx="831499" cy="1458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큰 액자</a:t>
            </a:r>
            <a:r>
              <a:rPr lang="en-US" altLang="ko-KR" sz="1400" dirty="0"/>
              <a:t>2(</a:t>
            </a:r>
            <a:r>
              <a:rPr lang="ko-KR" altLang="en-US" sz="1400" dirty="0"/>
              <a:t>전체 사진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85FE39-9800-71D2-A705-1EAC80FC7F10}"/>
              </a:ext>
            </a:extLst>
          </p:cNvPr>
          <p:cNvSpPr/>
          <p:nvPr/>
        </p:nvSpPr>
        <p:spPr>
          <a:xfrm>
            <a:off x="9002314" y="2437939"/>
            <a:ext cx="1514725" cy="1458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액자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주인공 정면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6063DC-FDB5-5B90-E353-4A5071689A0C}"/>
              </a:ext>
            </a:extLst>
          </p:cNvPr>
          <p:cNvSpPr/>
          <p:nvPr/>
        </p:nvSpPr>
        <p:spPr>
          <a:xfrm>
            <a:off x="11096112" y="2437939"/>
            <a:ext cx="831499" cy="1458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큰 액자</a:t>
            </a:r>
            <a:r>
              <a:rPr lang="en-US" altLang="ko-KR" sz="1400" dirty="0"/>
              <a:t>2(</a:t>
            </a:r>
            <a:r>
              <a:rPr lang="ko-KR" altLang="en-US" sz="1400" dirty="0"/>
              <a:t>전체 사진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A5BD9E-66B4-A8D3-D1D2-105990A9C9B9}"/>
              </a:ext>
            </a:extLst>
          </p:cNvPr>
          <p:cNvSpPr txBox="1"/>
          <p:nvPr/>
        </p:nvSpPr>
        <p:spPr>
          <a:xfrm>
            <a:off x="2962923" y="16372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액자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상호 작용 화면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8658E2-C7E7-247F-632A-8CE17600DF5C}"/>
              </a:ext>
            </a:extLst>
          </p:cNvPr>
          <p:cNvSpPr/>
          <p:nvPr/>
        </p:nvSpPr>
        <p:spPr>
          <a:xfrm>
            <a:off x="4357626" y="2437939"/>
            <a:ext cx="1514725" cy="14582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4F7FFED-3AA8-A0DB-F620-21363E34AF7C}"/>
              </a:ext>
            </a:extLst>
          </p:cNvPr>
          <p:cNvCxnSpPr>
            <a:cxnSpLocks/>
            <a:stCxn id="57" idx="1"/>
            <a:endCxn id="50" idx="1"/>
          </p:cNvCxnSpPr>
          <p:nvPr/>
        </p:nvCxnSpPr>
        <p:spPr>
          <a:xfrm rot="10800000" flipH="1">
            <a:off x="3981450" y="3167058"/>
            <a:ext cx="376176" cy="965394"/>
          </a:xfrm>
          <a:prstGeom prst="bentConnector3">
            <a:avLst>
              <a:gd name="adj1" fmla="val -60769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EE4DCD6-7C1F-8FF4-577F-45C31498B130}"/>
              </a:ext>
            </a:extLst>
          </p:cNvPr>
          <p:cNvSpPr txBox="1"/>
          <p:nvPr/>
        </p:nvSpPr>
        <p:spPr>
          <a:xfrm>
            <a:off x="3981450" y="3870842"/>
            <a:ext cx="3215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액자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에 있는 주인공이 시무룩해 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액자엔 얼룩이 지저분하게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6137FE7-7F4D-8CB4-7858-A3B58D0AB0EC}"/>
              </a:ext>
            </a:extLst>
          </p:cNvPr>
          <p:cNvSpPr/>
          <p:nvPr/>
        </p:nvSpPr>
        <p:spPr>
          <a:xfrm>
            <a:off x="9002314" y="2440426"/>
            <a:ext cx="1514725" cy="14582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62EDB16-F07B-A390-AFFC-94EE2AA3440D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rot="5400000" flipH="1" flipV="1">
            <a:off x="9256338" y="3982910"/>
            <a:ext cx="587586" cy="4190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95D6980-7A82-4A88-E1D1-C72E3C576C7B}"/>
              </a:ext>
            </a:extLst>
          </p:cNvPr>
          <p:cNvSpPr txBox="1"/>
          <p:nvPr/>
        </p:nvSpPr>
        <p:spPr>
          <a:xfrm>
            <a:off x="6965423" y="4486249"/>
            <a:ext cx="4750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걸레로 얼룩을 닦는다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얼룩을 닦자 주인공이 활짝 웃으며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책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건넨다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892942-20EC-E724-F369-8F8A3D3845E2}"/>
              </a:ext>
            </a:extLst>
          </p:cNvPr>
          <p:cNvSpPr txBox="1"/>
          <p:nvPr/>
        </p:nvSpPr>
        <p:spPr>
          <a:xfrm>
            <a:off x="7607611" y="16372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걸레로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상호 작용 할 때 예시 화면</a:t>
            </a:r>
          </a:p>
        </p:txBody>
      </p:sp>
    </p:spTree>
    <p:extLst>
      <p:ext uri="{BB962C8B-B14F-4D97-AF65-F5344CB8AC3E}">
        <p14:creationId xmlns:p14="http://schemas.microsoft.com/office/powerpoint/2010/main" val="126178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A8D881-017E-5752-4EC8-8213744E1490}"/>
              </a:ext>
            </a:extLst>
          </p:cNvPr>
          <p:cNvSpPr txBox="1"/>
          <p:nvPr/>
        </p:nvSpPr>
        <p:spPr>
          <a:xfrm>
            <a:off x="0" y="2783"/>
            <a:ext cx="50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ID=9, </a:t>
            </a:r>
            <a:r>
              <a:rPr lang="ko-KR" altLang="en-US" dirty="0"/>
              <a:t>책장 퍼즐과 수레 국화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B579FE-90D5-F939-CABA-8D276A59C045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책장을 상호 작용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423120-7B48-5A30-147D-A0D38D08F552}"/>
              </a:ext>
            </a:extLst>
          </p:cNvPr>
          <p:cNvSpPr/>
          <p:nvPr/>
        </p:nvSpPr>
        <p:spPr>
          <a:xfrm>
            <a:off x="396162" y="20812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알맞은 곳에 책을 꼽는다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81EDFD-E7DF-72E7-0350-CE33D8F86789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1552350" y="256176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4E36E5-E455-74D4-2878-1A0809C236F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52350" y="175735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AF08099F-31B9-CAA5-2959-B51BF0F1319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집무실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0C3798-62FC-028A-8338-CF69D8D82F4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9C2571-B373-4DA8-1C85-2DF1E1B153D4}"/>
              </a:ext>
            </a:extLst>
          </p:cNvPr>
          <p:cNvSpPr/>
          <p:nvPr/>
        </p:nvSpPr>
        <p:spPr>
          <a:xfrm>
            <a:off x="396162" y="28856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해당되는 책들이 사라지며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수레 국화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9F0BFF58-08C2-5AE4-5672-6B0A96DE8AC1}"/>
              </a:ext>
            </a:extLst>
          </p:cNvPr>
          <p:cNvSpPr/>
          <p:nvPr/>
        </p:nvSpPr>
        <p:spPr>
          <a:xfrm>
            <a:off x="396162" y="3690098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3788F-DB6E-331E-0529-21F7E43D6E90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552350" y="336616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3EDC75-36C7-2D2B-D00C-D6BA364F25C5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ECF724-EA0B-F194-4AA5-50CDD5ABAD0F}"/>
              </a:ext>
            </a:extLst>
          </p:cNvPr>
          <p:cNvSpPr/>
          <p:nvPr/>
        </p:nvSpPr>
        <p:spPr>
          <a:xfrm>
            <a:off x="7605370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849750-88C9-ECE9-9ADC-711F828076B5}"/>
              </a:ext>
            </a:extLst>
          </p:cNvPr>
          <p:cNvSpPr/>
          <p:nvPr/>
        </p:nvSpPr>
        <p:spPr>
          <a:xfrm>
            <a:off x="76053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3CAD00-A7AD-A4FB-3BA5-0D962BE73D9B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책장 상호 작용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621073" y="544847"/>
            <a:ext cx="3020796" cy="243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621072" y="542358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621072" y="1188720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621072" y="1832593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621072" y="1186231"/>
            <a:ext cx="252143" cy="646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855302" y="119120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107444" y="119120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354272" y="118623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846943" y="118623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099087" y="118623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600346" y="118623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6112946" y="118023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3854348" y="1826371"/>
            <a:ext cx="252143" cy="646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088578" y="183134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340720" y="183134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355299" y="182637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607443" y="182637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860802" y="1826371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353627" y="1188117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348832" y="54874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592661" y="54874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4844805" y="54874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098164" y="54874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5859929" y="54835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6113288" y="54835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8658E2-C7E7-247F-632A-8CE17600DF5C}"/>
              </a:ext>
            </a:extLst>
          </p:cNvPr>
          <p:cNvSpPr/>
          <p:nvPr/>
        </p:nvSpPr>
        <p:spPr>
          <a:xfrm>
            <a:off x="3621072" y="533608"/>
            <a:ext cx="3020796" cy="19341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55">
            <a:extLst>
              <a:ext uri="{FF2B5EF4-FFF2-40B4-BE49-F238E27FC236}">
                <a16:creationId xmlns:a16="http://schemas.microsoft.com/office/drawing/2014/main" id="{A4F7FFED-3AA8-A0DB-F620-21363E34AF7C}"/>
              </a:ext>
            </a:extLst>
          </p:cNvPr>
          <p:cNvCxnSpPr>
            <a:cxnSpLocks/>
            <a:stCxn id="62" idx="1"/>
            <a:endCxn id="60" idx="1"/>
          </p:cNvCxnSpPr>
          <p:nvPr/>
        </p:nvCxnSpPr>
        <p:spPr>
          <a:xfrm rot="10800000" flipH="1">
            <a:off x="2869826" y="1500682"/>
            <a:ext cx="751246" cy="1764202"/>
          </a:xfrm>
          <a:prstGeom prst="bentConnector3">
            <a:avLst>
              <a:gd name="adj1" fmla="val -7192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E4DCD6-7C1F-8FF4-577F-45C31498B130}"/>
              </a:ext>
            </a:extLst>
          </p:cNvPr>
          <p:cNvSpPr txBox="1"/>
          <p:nvPr/>
        </p:nvSpPr>
        <p:spPr>
          <a:xfrm>
            <a:off x="2869826" y="3003274"/>
            <a:ext cx="480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책장 어느 부분에도 책을 넣을 수 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잘못 넣으면 다시 클릭하여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책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회수 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CAD00-A7AD-A4FB-3BA5-0D962BE73D9B}"/>
              </a:ext>
            </a:extLst>
          </p:cNvPr>
          <p:cNvSpPr txBox="1"/>
          <p:nvPr/>
        </p:nvSpPr>
        <p:spPr>
          <a:xfrm>
            <a:off x="7605370" y="24096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책장 퍼즐 해결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5" y="541176"/>
            <a:ext cx="3020796" cy="2431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4" y="538687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4" y="1185049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4" y="1828922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4" y="1182560"/>
            <a:ext cx="252143" cy="646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563554" y="118753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815696" y="118753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062524" y="118256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555195" y="118256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807339" y="118256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308598" y="118891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821198" y="1176559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562600" y="1822700"/>
            <a:ext cx="252143" cy="646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796830" y="182767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048972" y="182767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063551" y="182270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315695" y="182270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569054" y="1822700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061879" y="1184446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057084" y="545073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300913" y="545073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553057" y="545073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806416" y="545073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568181" y="54468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821540" y="544688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561752" y="1192807"/>
            <a:ext cx="252143" cy="64138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4" y="3468962"/>
            <a:ext cx="3020796" cy="2289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3" y="3331039"/>
            <a:ext cx="3020796" cy="641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3" y="3972423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329323" y="4616296"/>
            <a:ext cx="3020796" cy="64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 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562599" y="4610074"/>
            <a:ext cx="252143" cy="6463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8796829" y="4615052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048971" y="4615052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063550" y="461007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315694" y="461007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569053" y="4610074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057083" y="3332447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300912" y="3332447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553056" y="3332447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9806415" y="3331041"/>
            <a:ext cx="252143" cy="642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568180" y="3332062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6D2CFBA-2FBD-0018-D7C4-7407A007C3A9}"/>
              </a:ext>
            </a:extLst>
          </p:cNvPr>
          <p:cNvSpPr/>
          <p:nvPr/>
        </p:nvSpPr>
        <p:spPr>
          <a:xfrm>
            <a:off x="10821539" y="3332062"/>
            <a:ext cx="252143" cy="64138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19" name="사각형: 둥근 모서리 36">
            <a:extLst>
              <a:ext uri="{FF2B5EF4-FFF2-40B4-BE49-F238E27FC236}">
                <a16:creationId xmlns:a16="http://schemas.microsoft.com/office/drawing/2014/main" id="{E63C9A1F-7078-BA70-4CDC-47E9C588AC7C}"/>
              </a:ext>
            </a:extLst>
          </p:cNvPr>
          <p:cNvSpPr/>
          <p:nvPr/>
        </p:nvSpPr>
        <p:spPr>
          <a:xfrm>
            <a:off x="9431842" y="4326126"/>
            <a:ext cx="936481" cy="257477"/>
          </a:xfrm>
          <a:prstGeom prst="roundRect">
            <a:avLst>
              <a:gd name="adj" fmla="val 50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수레 국화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38658E2-C7E7-247F-632A-8CE17600DF5C}"/>
              </a:ext>
            </a:extLst>
          </p:cNvPr>
          <p:cNvSpPr/>
          <p:nvPr/>
        </p:nvSpPr>
        <p:spPr>
          <a:xfrm>
            <a:off x="8329323" y="3972423"/>
            <a:ext cx="3020796" cy="6424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연결선: 꺾임 55">
            <a:extLst>
              <a:ext uri="{FF2B5EF4-FFF2-40B4-BE49-F238E27FC236}">
                <a16:creationId xmlns:a16="http://schemas.microsoft.com/office/drawing/2014/main" id="{A4F7FFED-3AA8-A0DB-F620-21363E34AF7C}"/>
              </a:ext>
            </a:extLst>
          </p:cNvPr>
          <p:cNvCxnSpPr>
            <a:cxnSpLocks/>
            <a:stCxn id="128" idx="1"/>
            <a:endCxn id="126" idx="1"/>
          </p:cNvCxnSpPr>
          <p:nvPr/>
        </p:nvCxnSpPr>
        <p:spPr>
          <a:xfrm rot="10800000" flipH="1">
            <a:off x="8067845" y="4293656"/>
            <a:ext cx="261477" cy="1817188"/>
          </a:xfrm>
          <a:prstGeom prst="bentConnector3">
            <a:avLst>
              <a:gd name="adj1" fmla="val -8742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EE4DCD6-7C1F-8FF4-577F-45C31498B130}"/>
              </a:ext>
            </a:extLst>
          </p:cNvPr>
          <p:cNvSpPr txBox="1"/>
          <p:nvPr/>
        </p:nvSpPr>
        <p:spPr>
          <a:xfrm>
            <a:off x="8067846" y="5849234"/>
            <a:ext cx="3729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CORN FLOWER</a:t>
            </a:r>
            <a:r>
              <a:rPr lang="ko-KR" altLang="en-US" sz="1400" b="1" dirty="0"/>
              <a:t>책들이 빛을 내고 사라진다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사라진 자리에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수레 국화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0E74E13-DADE-CAD0-6F44-5CFC7B67AF7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280682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0E74E13-DADE-CAD0-6F44-5CFC7B67AF7A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765370" y="2974847"/>
            <a:ext cx="0" cy="353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0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7F29-978E-2496-3D60-47A3523B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4FE206-49E1-DC13-1449-82BDCB140F49}"/>
              </a:ext>
            </a:extLst>
          </p:cNvPr>
          <p:cNvSpPr txBox="1"/>
          <p:nvPr/>
        </p:nvSpPr>
        <p:spPr>
          <a:xfrm>
            <a:off x="0" y="2783"/>
            <a:ext cx="64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ID=10, </a:t>
            </a:r>
            <a:r>
              <a:rPr lang="ko-KR" altLang="en-US" dirty="0"/>
              <a:t>골격 구조 퍼즐과 양귀비와 진료 차트</a:t>
            </a: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F1252299-9B62-EBEA-0281-C4BC0B75003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진료실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9E28CD-B742-3826-A392-A6A4D3FDDDFE}"/>
              </a:ext>
            </a:extLst>
          </p:cNvPr>
          <p:cNvCxnSpPr>
            <a:cxnSpLocks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9F8954-5F21-3533-E5D1-4352FDEE251C}"/>
              </a:ext>
            </a:extLst>
          </p:cNvPr>
          <p:cNvSpPr/>
          <p:nvPr/>
        </p:nvSpPr>
        <p:spPr>
          <a:xfrm>
            <a:off x="396162" y="208484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E2AA08B-9F94-083A-3FE7-840A82CCF53B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1552350" y="256531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0E0C2E-F757-04A5-42E8-AD41187AA483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43336D-C04E-A347-B023-4D5A35D75E9A}"/>
              </a:ext>
            </a:extLst>
          </p:cNvPr>
          <p:cNvSpPr/>
          <p:nvPr/>
        </p:nvSpPr>
        <p:spPr>
          <a:xfrm>
            <a:off x="2960682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7F225F-0170-F3CC-F664-41DE667F1BD8}"/>
              </a:ext>
            </a:extLst>
          </p:cNvPr>
          <p:cNvSpPr/>
          <p:nvPr/>
        </p:nvSpPr>
        <p:spPr>
          <a:xfrm>
            <a:off x="7605370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A83EDF-2068-6C15-8131-70A204312B6E}"/>
              </a:ext>
            </a:extLst>
          </p:cNvPr>
          <p:cNvSpPr/>
          <p:nvPr/>
        </p:nvSpPr>
        <p:spPr>
          <a:xfrm>
            <a:off x="76053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F4CA5-A25B-271F-6A0E-2D4E9A16A840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서랍 상호 작용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6298E-1B57-272A-AF54-E7BD4F3675DD}"/>
              </a:ext>
            </a:extLst>
          </p:cNvPr>
          <p:cNvSpPr/>
          <p:nvPr/>
        </p:nvSpPr>
        <p:spPr>
          <a:xfrm>
            <a:off x="396162" y="288925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심장 보석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골격 구조에 상호 작용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534EAC-0C5D-1511-A300-7BDD44CA9806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심장 보석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흰 양귀비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63A64-EE92-4081-DF15-06D7DE8C859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1552350" y="1757358"/>
            <a:ext cx="0" cy="32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DA999E-5B57-5EA8-CAF5-F70A1878EC0D}"/>
              </a:ext>
            </a:extLst>
          </p:cNvPr>
          <p:cNvSpPr/>
          <p:nvPr/>
        </p:nvSpPr>
        <p:spPr>
          <a:xfrm>
            <a:off x="396162" y="369365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흰 양귀비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골격 구조의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심장에 상호 작용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B412371-3AE3-224E-DD9B-A42788F9B5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52350" y="336972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EC2B7-17DC-7734-4E45-7D7F4CF87B05}"/>
              </a:ext>
            </a:extLst>
          </p:cNvPr>
          <p:cNvSpPr/>
          <p:nvPr/>
        </p:nvSpPr>
        <p:spPr>
          <a:xfrm>
            <a:off x="396162" y="449805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흰 양귀비가 피에 물들며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양귀비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가 나옴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325E5A-CC09-1E6C-097F-E50095439625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552350" y="417412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0ADD63-FEA4-F2BB-FF5F-B49A3A98A0EC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1552350" y="4978530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86BDB1-B90D-125D-05B7-ACC48B554646}"/>
              </a:ext>
            </a:extLst>
          </p:cNvPr>
          <p:cNvSpPr/>
          <p:nvPr/>
        </p:nvSpPr>
        <p:spPr>
          <a:xfrm>
            <a:off x="396162" y="530246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정면으로 이동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6C075A-3ECC-6B05-9985-D7CA9B143EDF}"/>
              </a:ext>
            </a:extLst>
          </p:cNvPr>
          <p:cNvSpPr/>
          <p:nvPr/>
        </p:nvSpPr>
        <p:spPr>
          <a:xfrm>
            <a:off x="396162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상호 작용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A6EA106-2190-9071-EAEC-1E9DA549575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1552350" y="5782934"/>
            <a:ext cx="0" cy="32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A00491-8AEC-D7F6-E2D1-12FEB016F65C}"/>
              </a:ext>
            </a:extLst>
          </p:cNvPr>
          <p:cNvCxnSpPr>
            <a:cxnSpLocks/>
            <a:stCxn id="43" idx="3"/>
            <a:endCxn id="2" idx="1"/>
          </p:cNvCxnSpPr>
          <p:nvPr/>
        </p:nvCxnSpPr>
        <p:spPr>
          <a:xfrm>
            <a:off x="2708538" y="6343546"/>
            <a:ext cx="530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60B37A-B98D-20FC-7FAB-1F0124F3DBAD}"/>
              </a:ext>
            </a:extLst>
          </p:cNvPr>
          <p:cNvSpPr/>
          <p:nvPr/>
        </p:nvSpPr>
        <p:spPr>
          <a:xfrm>
            <a:off x="3238763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책상에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 상호 작용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C992C4-A986-448B-5346-8113C05967D6}"/>
              </a:ext>
            </a:extLst>
          </p:cNvPr>
          <p:cNvCxnSpPr>
            <a:cxnSpLocks/>
            <a:stCxn id="2" idx="3"/>
            <a:endCxn id="82" idx="1"/>
          </p:cNvCxnSpPr>
          <p:nvPr/>
        </p:nvCxnSpPr>
        <p:spPr>
          <a:xfrm>
            <a:off x="5551139" y="6343546"/>
            <a:ext cx="530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8F7AE-9047-F63B-90E5-2F8B6003F08C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8393739" y="6343546"/>
            <a:ext cx="530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A3E3C5-A979-6F36-24D0-25BFB3706BE7}"/>
              </a:ext>
            </a:extLst>
          </p:cNvPr>
          <p:cNvSpPr/>
          <p:nvPr/>
        </p:nvSpPr>
        <p:spPr>
          <a:xfrm>
            <a:off x="5124450" y="1695450"/>
            <a:ext cx="1314450" cy="1279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97C8C-545F-8E74-6993-0511531232D5}"/>
              </a:ext>
            </a:extLst>
          </p:cNvPr>
          <p:cNvSpPr/>
          <p:nvPr/>
        </p:nvSpPr>
        <p:spPr>
          <a:xfrm>
            <a:off x="3810001" y="1695450"/>
            <a:ext cx="1314450" cy="1279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7C980D-1811-8BB1-8F59-463B71B5CCEE}"/>
              </a:ext>
            </a:extLst>
          </p:cNvPr>
          <p:cNvSpPr/>
          <p:nvPr/>
        </p:nvSpPr>
        <p:spPr>
          <a:xfrm>
            <a:off x="3810001" y="1695450"/>
            <a:ext cx="1314448" cy="12793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5">
            <a:extLst>
              <a:ext uri="{FF2B5EF4-FFF2-40B4-BE49-F238E27FC236}">
                <a16:creationId xmlns:a16="http://schemas.microsoft.com/office/drawing/2014/main" id="{FAB42173-D258-C4AB-C506-56FCD3013D9E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H="1" flipV="1">
            <a:off x="3238763" y="876518"/>
            <a:ext cx="571238" cy="1458629"/>
          </a:xfrm>
          <a:prstGeom prst="bentConnector3">
            <a:avLst>
              <a:gd name="adj1" fmla="val -2112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357DD2-92D5-05D1-83AB-48120D795BB6}"/>
              </a:ext>
            </a:extLst>
          </p:cNvPr>
          <p:cNvSpPr txBox="1"/>
          <p:nvPr/>
        </p:nvSpPr>
        <p:spPr>
          <a:xfrm>
            <a:off x="3238763" y="722630"/>
            <a:ext cx="2460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심장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 있음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CF59F9-F834-DD4D-4051-041E9E6849F6}"/>
              </a:ext>
            </a:extLst>
          </p:cNvPr>
          <p:cNvSpPr/>
          <p:nvPr/>
        </p:nvSpPr>
        <p:spPr>
          <a:xfrm>
            <a:off x="5146059" y="1704394"/>
            <a:ext cx="1314448" cy="12793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꺾임 55">
            <a:extLst>
              <a:ext uri="{FF2B5EF4-FFF2-40B4-BE49-F238E27FC236}">
                <a16:creationId xmlns:a16="http://schemas.microsoft.com/office/drawing/2014/main" id="{EDDB6232-A81E-E70A-A1C4-1F0493D6949B}"/>
              </a:ext>
            </a:extLst>
          </p:cNvPr>
          <p:cNvCxnSpPr>
            <a:cxnSpLocks/>
            <a:stCxn id="67" idx="3"/>
            <a:endCxn id="65" idx="3"/>
          </p:cNvCxnSpPr>
          <p:nvPr/>
        </p:nvCxnSpPr>
        <p:spPr>
          <a:xfrm flipH="1">
            <a:off x="6460507" y="1354296"/>
            <a:ext cx="446444" cy="989796"/>
          </a:xfrm>
          <a:prstGeom prst="bentConnector3">
            <a:avLst>
              <a:gd name="adj1" fmla="val -27025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21DEA4-3A4B-8BD3-B1FB-A91838C24FAF}"/>
              </a:ext>
            </a:extLst>
          </p:cNvPr>
          <p:cNvSpPr txBox="1"/>
          <p:nvPr/>
        </p:nvSpPr>
        <p:spPr>
          <a:xfrm>
            <a:off x="4026604" y="1200407"/>
            <a:ext cx="2880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흰 양귀비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 있음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07A50B-5280-BD4F-C990-65CECB152188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280682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FAC027-39D8-6B8F-F065-EBF4293B3560}"/>
              </a:ext>
            </a:extLst>
          </p:cNvPr>
          <p:cNvSpPr/>
          <p:nvPr/>
        </p:nvSpPr>
        <p:spPr>
          <a:xfrm>
            <a:off x="6081363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파일들이 나온다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33B78F-4E72-23E2-30C4-013732FE7B5C}"/>
              </a:ext>
            </a:extLst>
          </p:cNvPr>
          <p:cNvSpPr/>
          <p:nvPr/>
        </p:nvSpPr>
        <p:spPr>
          <a:xfrm>
            <a:off x="8923963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 상호 작용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EFAD430-9081-9310-9FAB-B266EFE24A7F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1236339" y="6343546"/>
            <a:ext cx="955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53C7F0-E1BE-5B45-71B4-DC2143E3D4A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765370" y="2974847"/>
            <a:ext cx="0" cy="353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C5D91B2-5641-CF7A-E75A-D3B3A66FECED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7280682" y="4543550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71CFE89-32B1-CD44-D3BD-0FF3C6953DEA}"/>
              </a:ext>
            </a:extLst>
          </p:cNvPr>
          <p:cNvSpPr/>
          <p:nvPr/>
        </p:nvSpPr>
        <p:spPr>
          <a:xfrm>
            <a:off x="8141638" y="1701637"/>
            <a:ext cx="3247464" cy="1266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93D25A-3B5F-618A-A1EE-414F1E08D9E4}"/>
              </a:ext>
            </a:extLst>
          </p:cNvPr>
          <p:cNvSpPr/>
          <p:nvPr/>
        </p:nvSpPr>
        <p:spPr>
          <a:xfrm>
            <a:off x="10041440" y="733449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ECBFA2-3ED4-DDF1-0A5B-2370B825753E}"/>
              </a:ext>
            </a:extLst>
          </p:cNvPr>
          <p:cNvSpPr txBox="1"/>
          <p:nvPr/>
        </p:nvSpPr>
        <p:spPr>
          <a:xfrm>
            <a:off x="7605370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책상 상호작용 시 화면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E6BB40-29FF-EB4F-E5EF-BE0F5084E5E9}"/>
              </a:ext>
            </a:extLst>
          </p:cNvPr>
          <p:cNvSpPr/>
          <p:nvPr/>
        </p:nvSpPr>
        <p:spPr>
          <a:xfrm>
            <a:off x="8141637" y="2475727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C19BBD0-DC19-D030-24ED-B17E520F7203}"/>
              </a:ext>
            </a:extLst>
          </p:cNvPr>
          <p:cNvSpPr/>
          <p:nvPr/>
        </p:nvSpPr>
        <p:spPr>
          <a:xfrm>
            <a:off x="8141637" y="202017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9EBAC2D-476F-519F-A192-B01A6523ADDF}"/>
              </a:ext>
            </a:extLst>
          </p:cNvPr>
          <p:cNvSpPr/>
          <p:nvPr/>
        </p:nvSpPr>
        <p:spPr>
          <a:xfrm>
            <a:off x="8127011" y="4500819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36C6034-DDD3-A17E-5561-772CE7524A29}"/>
              </a:ext>
            </a:extLst>
          </p:cNvPr>
          <p:cNvSpPr/>
          <p:nvPr/>
        </p:nvSpPr>
        <p:spPr>
          <a:xfrm>
            <a:off x="10026813" y="3532631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9EAA7B-75CB-4037-2DC9-61E71701C213}"/>
              </a:ext>
            </a:extLst>
          </p:cNvPr>
          <p:cNvSpPr txBox="1"/>
          <p:nvPr/>
        </p:nvSpPr>
        <p:spPr>
          <a:xfrm>
            <a:off x="7962761" y="3575340"/>
            <a:ext cx="2000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맨 아래 서랍에만 열쇠 구멍이 존재함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73AD099-1D35-416D-16ED-875531FF0E92}"/>
              </a:ext>
            </a:extLst>
          </p:cNvPr>
          <p:cNvSpPr/>
          <p:nvPr/>
        </p:nvSpPr>
        <p:spPr>
          <a:xfrm>
            <a:off x="8068380" y="4782117"/>
            <a:ext cx="954741" cy="10271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89CC3A27-947B-D11F-AB50-919CC1861574}"/>
              </a:ext>
            </a:extLst>
          </p:cNvPr>
          <p:cNvCxnSpPr>
            <a:cxnSpLocks/>
            <a:stCxn id="117" idx="1"/>
            <a:endCxn id="118" idx="1"/>
          </p:cNvCxnSpPr>
          <p:nvPr/>
        </p:nvCxnSpPr>
        <p:spPr>
          <a:xfrm rot="10800000" flipH="1" flipV="1">
            <a:off x="7962760" y="3836950"/>
            <a:ext cx="105619" cy="1458754"/>
          </a:xfrm>
          <a:prstGeom prst="bentConnector3">
            <a:avLst>
              <a:gd name="adj1" fmla="val -21643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364F93-6CB6-1DD3-F10A-2D10EECD7615}"/>
              </a:ext>
            </a:extLst>
          </p:cNvPr>
          <p:cNvSpPr/>
          <p:nvPr/>
        </p:nvSpPr>
        <p:spPr>
          <a:xfrm>
            <a:off x="8131810" y="5268257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7F8FD4C-56F4-7D64-B24E-FAEB6877F989}"/>
              </a:ext>
            </a:extLst>
          </p:cNvPr>
          <p:cNvSpPr/>
          <p:nvPr/>
        </p:nvSpPr>
        <p:spPr>
          <a:xfrm>
            <a:off x="8131810" y="481270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DB4A9ED-50C8-6503-7C59-9E0DD0EF6FB5}"/>
              </a:ext>
            </a:extLst>
          </p:cNvPr>
          <p:cNvSpPr/>
          <p:nvPr/>
        </p:nvSpPr>
        <p:spPr>
          <a:xfrm>
            <a:off x="3458700" y="4498058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F331067-896D-CFFD-8FDC-0835E7EB2F5D}"/>
              </a:ext>
            </a:extLst>
          </p:cNvPr>
          <p:cNvSpPr/>
          <p:nvPr/>
        </p:nvSpPr>
        <p:spPr>
          <a:xfrm>
            <a:off x="5358502" y="3529870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B7F6087-5F7A-2E44-2380-03773D1940CA}"/>
              </a:ext>
            </a:extLst>
          </p:cNvPr>
          <p:cNvSpPr/>
          <p:nvPr/>
        </p:nvSpPr>
        <p:spPr>
          <a:xfrm>
            <a:off x="3458699" y="5269470"/>
            <a:ext cx="837485" cy="319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BC8396-D159-4DA6-AF66-1CC215F09B61}"/>
              </a:ext>
            </a:extLst>
          </p:cNvPr>
          <p:cNvSpPr txBox="1"/>
          <p:nvPr/>
        </p:nvSpPr>
        <p:spPr>
          <a:xfrm>
            <a:off x="3038449" y="3724944"/>
            <a:ext cx="2391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열쇠 사용 이후 드래그 하여 열면 진료 차트가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3D16B95-80F9-9FA9-8E4A-9DE7F21399B3}"/>
              </a:ext>
            </a:extLst>
          </p:cNvPr>
          <p:cNvCxnSpPr>
            <a:cxnSpLocks/>
            <a:stCxn id="128" idx="1"/>
            <a:endCxn id="132" idx="1"/>
          </p:cNvCxnSpPr>
          <p:nvPr/>
        </p:nvCxnSpPr>
        <p:spPr>
          <a:xfrm rot="10800000" flipH="1" flipV="1">
            <a:off x="3038449" y="3986554"/>
            <a:ext cx="361620" cy="1290032"/>
          </a:xfrm>
          <a:prstGeom prst="bentConnector3">
            <a:avLst>
              <a:gd name="adj1" fmla="val -6321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F21D28-E815-01C9-4480-0891D58D39AE}"/>
              </a:ext>
            </a:extLst>
          </p:cNvPr>
          <p:cNvSpPr/>
          <p:nvPr/>
        </p:nvSpPr>
        <p:spPr>
          <a:xfrm>
            <a:off x="3459122" y="4811044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80D014B-3759-274C-19A7-6BA66AD14ABD}"/>
              </a:ext>
            </a:extLst>
          </p:cNvPr>
          <p:cNvSpPr/>
          <p:nvPr/>
        </p:nvSpPr>
        <p:spPr>
          <a:xfrm>
            <a:off x="3505099" y="5210169"/>
            <a:ext cx="744683" cy="308417"/>
          </a:xfrm>
          <a:prstGeom prst="roundRect">
            <a:avLst>
              <a:gd name="adj" fmla="val 50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서류</a:t>
            </a:r>
            <a:r>
              <a:rPr lang="en-US" altLang="ko-KR" sz="1000" dirty="0">
                <a:solidFill>
                  <a:schemeClr val="tx1"/>
                </a:solidFill>
              </a:rPr>
              <a:t>(B-2)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02438E-8FD3-31AD-6FAE-18F7823950BA}"/>
              </a:ext>
            </a:extLst>
          </p:cNvPr>
          <p:cNvSpPr/>
          <p:nvPr/>
        </p:nvSpPr>
        <p:spPr>
          <a:xfrm>
            <a:off x="3400069" y="4808170"/>
            <a:ext cx="954742" cy="9368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3B5C209-7063-1B2B-5EB9-9B5472FE6D31}"/>
              </a:ext>
            </a:extLst>
          </p:cNvPr>
          <p:cNvSpPr/>
          <p:nvPr/>
        </p:nvSpPr>
        <p:spPr>
          <a:xfrm>
            <a:off x="3465472" y="5451168"/>
            <a:ext cx="837485" cy="304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</p:spTree>
    <p:extLst>
      <p:ext uri="{BB962C8B-B14F-4D97-AF65-F5344CB8AC3E}">
        <p14:creationId xmlns:p14="http://schemas.microsoft.com/office/powerpoint/2010/main" val="174337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13CD-AF85-DDD3-1EF8-2A8FE31D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9AE920-F636-EF03-01D8-3334A4082756}"/>
              </a:ext>
            </a:extLst>
          </p:cNvPr>
          <p:cNvSpPr txBox="1"/>
          <p:nvPr/>
        </p:nvSpPr>
        <p:spPr>
          <a:xfrm>
            <a:off x="0" y="2783"/>
            <a:ext cx="64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ID=10, </a:t>
            </a:r>
            <a:r>
              <a:rPr lang="ko-KR" altLang="en-US" dirty="0"/>
              <a:t>골격 구조 퍼즐과 양귀비와 진료 차트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ED1FD0-A727-44B5-D558-6394C7FC530B}"/>
              </a:ext>
            </a:extLst>
          </p:cNvPr>
          <p:cNvCxnSpPr>
            <a:cxnSpLocks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352E0E-EE68-391E-3C36-0E8B7E6314C9}"/>
              </a:ext>
            </a:extLst>
          </p:cNvPr>
          <p:cNvSpPr/>
          <p:nvPr/>
        </p:nvSpPr>
        <p:spPr>
          <a:xfrm>
            <a:off x="396162" y="208484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_B-2)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58FF48-34B7-536B-10D4-443E35168BA3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1552350" y="256531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E27A27-7696-7C1E-3EA4-F6031B646066}"/>
              </a:ext>
            </a:extLst>
          </p:cNvPr>
          <p:cNvSpPr/>
          <p:nvPr/>
        </p:nvSpPr>
        <p:spPr>
          <a:xfrm>
            <a:off x="396162" y="288925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획득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0FCAC-C294-B0C6-1F16-833A14CF9D5B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_B-2)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6AEEA1-B011-43C4-8575-345C68E05BD8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1552350" y="1757358"/>
            <a:ext cx="0" cy="32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5E0243-0BE4-F8DB-6726-B80F154E2A4D}"/>
              </a:ext>
            </a:extLst>
          </p:cNvPr>
          <p:cNvCxnSpPr>
            <a:cxnSpLocks/>
            <a:stCxn id="3" idx="2"/>
            <a:endCxn id="94" idx="0"/>
          </p:cNvCxnSpPr>
          <p:nvPr/>
        </p:nvCxnSpPr>
        <p:spPr>
          <a:xfrm>
            <a:off x="1552350" y="336972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6B42D4-E8A2-B24A-7FB8-8ECB1B571E2D}"/>
              </a:ext>
            </a:extLst>
          </p:cNvPr>
          <p:cNvSpPr/>
          <p:nvPr/>
        </p:nvSpPr>
        <p:spPr>
          <a:xfrm>
            <a:off x="396162" y="47248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컴퓨터에서 </a:t>
            </a:r>
            <a:r>
              <a:rPr lang="en-US" altLang="ko-KR" sz="1400" dirty="0">
                <a:solidFill>
                  <a:schemeClr val="tx1"/>
                </a:solidFill>
              </a:rPr>
              <a:t>B-2</a:t>
            </a:r>
            <a:r>
              <a:rPr lang="ko-KR" altLang="en-US" sz="1400" dirty="0">
                <a:solidFill>
                  <a:schemeClr val="tx1"/>
                </a:solidFill>
              </a:rPr>
              <a:t>이 진료차트라는 것을 알아냄</a:t>
            </a:r>
          </a:p>
        </p:txBody>
      </p:sp>
      <p:sp>
        <p:nvSpPr>
          <p:cNvPr id="94" name="모서리가 둥근 직사각형 2">
            <a:extLst>
              <a:ext uri="{FF2B5EF4-FFF2-40B4-BE49-F238E27FC236}">
                <a16:creationId xmlns:a16="http://schemas.microsoft.com/office/drawing/2014/main" id="{C8235057-8E55-A393-FFF3-AB70A582CC65}"/>
              </a:ext>
            </a:extLst>
          </p:cNvPr>
          <p:cNvSpPr/>
          <p:nvPr/>
        </p:nvSpPr>
        <p:spPr>
          <a:xfrm>
            <a:off x="396162" y="3693654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E426B6-C574-4D65-C2BF-AD7C966D8DF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-44450" y="712719"/>
            <a:ext cx="440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3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D5C7-0A5B-BF54-3147-ECE41255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EE3AC-6A1A-68A1-A326-3CBEA01B6D47}"/>
              </a:ext>
            </a:extLst>
          </p:cNvPr>
          <p:cNvSpPr txBox="1"/>
          <p:nvPr/>
        </p:nvSpPr>
        <p:spPr>
          <a:xfrm>
            <a:off x="0" y="2783"/>
            <a:ext cx="591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ID=11, </a:t>
            </a:r>
            <a:r>
              <a:rPr lang="ko-KR" altLang="en-US" dirty="0"/>
              <a:t>고열 환자와 차가운 물</a:t>
            </a:r>
            <a:r>
              <a:rPr lang="en-US" altLang="ko-KR" dirty="0"/>
              <a:t>, </a:t>
            </a:r>
            <a:r>
              <a:rPr lang="ko-KR" altLang="en-US" dirty="0"/>
              <a:t>흰 백합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C6C3-A9BD-B909-F169-EC6F1B866B53}"/>
              </a:ext>
            </a:extLst>
          </p:cNvPr>
          <p:cNvSpPr/>
          <p:nvPr/>
        </p:nvSpPr>
        <p:spPr>
          <a:xfrm>
            <a:off x="396162" y="20812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저번에 문제가 있던 환자가 고열을 일으키며 탈수 증상을 보임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F6C1DB-FFF1-0232-CF32-831DC6BE9054}"/>
              </a:ext>
            </a:extLst>
          </p:cNvPr>
          <p:cNvSpPr/>
          <p:nvPr/>
        </p:nvSpPr>
        <p:spPr>
          <a:xfrm>
            <a:off x="396162" y="28856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차가운 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5C3F51-B73F-7B0C-ACA0-C915F8F59B12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1552350" y="336616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F2BB2F-BBAA-5236-1204-00E960E4B0F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52350" y="256176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D7A3F3FD-2176-2ED2-609C-6D298188DCA4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6EEC1E-7630-0F02-CA27-12A44E27775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552350" y="175735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C3F8B3-24BE-5678-F9D3-8FAEBB6FA9A4}"/>
              </a:ext>
            </a:extLst>
          </p:cNvPr>
          <p:cNvSpPr/>
          <p:nvPr/>
        </p:nvSpPr>
        <p:spPr>
          <a:xfrm>
            <a:off x="396162" y="369009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고열 환자에게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차가운 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상호 작용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62AEC1-8914-FC20-0AAE-18178DA5DEA4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1552350" y="4170570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1054E0-182D-45D9-1557-EA76D5888A87}"/>
              </a:ext>
            </a:extLst>
          </p:cNvPr>
          <p:cNvSpPr/>
          <p:nvPr/>
        </p:nvSpPr>
        <p:spPr>
          <a:xfrm>
            <a:off x="2960682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8D0C08-199A-C8D0-CF1C-79C8EEF3FDA7}"/>
              </a:ext>
            </a:extLst>
          </p:cNvPr>
          <p:cNvSpPr txBox="1"/>
          <p:nvPr/>
        </p:nvSpPr>
        <p:spPr>
          <a:xfrm>
            <a:off x="7605370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고열 환자 상호 작용 화면</a:t>
            </a:r>
          </a:p>
        </p:txBody>
      </p: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AD1085F1-7EE1-BBDE-30C4-794C7D0E3F6D}"/>
              </a:ext>
            </a:extLst>
          </p:cNvPr>
          <p:cNvSpPr/>
          <p:nvPr/>
        </p:nvSpPr>
        <p:spPr>
          <a:xfrm>
            <a:off x="396162" y="529890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F6E9F1-3400-210C-124B-208CFCD5C8C6}"/>
              </a:ext>
            </a:extLst>
          </p:cNvPr>
          <p:cNvSpPr/>
          <p:nvPr/>
        </p:nvSpPr>
        <p:spPr>
          <a:xfrm>
            <a:off x="396162" y="44945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환자의 침대에서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흰 백합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찾아낸다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07C2D4-1ED1-7751-B463-7759896E949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1552350" y="497497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B5DA2C-3C38-3FCF-B653-748038CD1FE3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따라 환자를 진찰한다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8C9B79-AEB2-69F8-5C37-1B2D9BC42BB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1552350" y="951668"/>
            <a:ext cx="0" cy="32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BFA2F76-944C-2EBF-CB7C-EF807501AA8E}"/>
              </a:ext>
            </a:extLst>
          </p:cNvPr>
          <p:cNvCxnSpPr>
            <a:cxnSpLocks/>
            <a:stCxn id="73" idx="2"/>
            <a:endCxn id="62" idx="0"/>
          </p:cNvCxnSpPr>
          <p:nvPr/>
        </p:nvCxnSpPr>
        <p:spPr>
          <a:xfrm>
            <a:off x="9763129" y="2974847"/>
            <a:ext cx="0" cy="353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B40C2D-B9DA-0B34-A21E-346CE69AFCC8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7294572" y="1753546"/>
            <a:ext cx="308557" cy="63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842C7779-87DD-A601-DDB2-322E8446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" t="1767" r="900" b="1767"/>
          <a:stretch/>
        </p:blipFill>
        <p:spPr>
          <a:xfrm>
            <a:off x="2974572" y="717122"/>
            <a:ext cx="4320000" cy="20728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49AE7A5-73D7-D659-7711-89C77EE3E26A}"/>
              </a:ext>
            </a:extLst>
          </p:cNvPr>
          <p:cNvSpPr txBox="1"/>
          <p:nvPr/>
        </p:nvSpPr>
        <p:spPr>
          <a:xfrm>
            <a:off x="2974572" y="393952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병실 우측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87C001-B5F9-6C80-C357-F2C0DA95A12C}"/>
              </a:ext>
            </a:extLst>
          </p:cNvPr>
          <p:cNvSpPr/>
          <p:nvPr/>
        </p:nvSpPr>
        <p:spPr>
          <a:xfrm>
            <a:off x="5291488" y="2156051"/>
            <a:ext cx="997169" cy="61007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48C8D2E-EB40-6D2C-F6C3-C900CBFD631E}"/>
              </a:ext>
            </a:extLst>
          </p:cNvPr>
          <p:cNvCxnSpPr>
            <a:cxnSpLocks/>
            <a:stCxn id="48" idx="1"/>
            <a:endCxn id="45" idx="0"/>
          </p:cNvCxnSpPr>
          <p:nvPr/>
        </p:nvCxnSpPr>
        <p:spPr>
          <a:xfrm rot="10800000" flipH="1" flipV="1">
            <a:off x="4957733" y="1324911"/>
            <a:ext cx="832340" cy="831139"/>
          </a:xfrm>
          <a:prstGeom prst="bentConnector4">
            <a:avLst>
              <a:gd name="adj1" fmla="val -27465"/>
              <a:gd name="adj2" fmla="val 59258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1EEFC5-97E1-08AB-F538-5F979D6371D2}"/>
              </a:ext>
            </a:extLst>
          </p:cNvPr>
          <p:cNvSpPr txBox="1"/>
          <p:nvPr/>
        </p:nvSpPr>
        <p:spPr>
          <a:xfrm>
            <a:off x="4957733" y="1171023"/>
            <a:ext cx="2645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문제가 있는 환자 있음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2FB660-16C7-1E7E-A7CA-1A352044CCB8}"/>
              </a:ext>
            </a:extLst>
          </p:cNvPr>
          <p:cNvSpPr/>
          <p:nvPr/>
        </p:nvSpPr>
        <p:spPr>
          <a:xfrm>
            <a:off x="7603129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C7159D-6021-7BF0-21E9-29146CD56C2E}"/>
              </a:ext>
            </a:extLst>
          </p:cNvPr>
          <p:cNvSpPr txBox="1"/>
          <p:nvPr/>
        </p:nvSpPr>
        <p:spPr>
          <a:xfrm>
            <a:off x="7605370" y="3011258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책장 상호 작용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59D584-481C-5157-8040-987471F0D9A0}"/>
              </a:ext>
            </a:extLst>
          </p:cNvPr>
          <p:cNvSpPr/>
          <p:nvPr/>
        </p:nvSpPr>
        <p:spPr>
          <a:xfrm>
            <a:off x="8873263" y="4259437"/>
            <a:ext cx="1788983" cy="1499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3D5715-753F-1B49-4CFD-E4D1AC1B9F27}"/>
              </a:ext>
            </a:extLst>
          </p:cNvPr>
          <p:cNvSpPr/>
          <p:nvPr/>
        </p:nvSpPr>
        <p:spPr>
          <a:xfrm>
            <a:off x="9454857" y="3405402"/>
            <a:ext cx="616543" cy="854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24783E-B56A-B8CF-61F3-BB564001407B}"/>
              </a:ext>
            </a:extLst>
          </p:cNvPr>
          <p:cNvSpPr/>
          <p:nvPr/>
        </p:nvSpPr>
        <p:spPr>
          <a:xfrm>
            <a:off x="8873262" y="4259435"/>
            <a:ext cx="1788983" cy="14991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연결선: 꺾임 55">
            <a:extLst>
              <a:ext uri="{FF2B5EF4-FFF2-40B4-BE49-F238E27FC236}">
                <a16:creationId xmlns:a16="http://schemas.microsoft.com/office/drawing/2014/main" id="{0C2EE0D2-D921-EFF1-CD4B-A0747860012A}"/>
              </a:ext>
            </a:extLst>
          </p:cNvPr>
          <p:cNvCxnSpPr>
            <a:cxnSpLocks/>
            <a:stCxn id="68" idx="1"/>
            <a:endCxn id="66" idx="1"/>
          </p:cNvCxnSpPr>
          <p:nvPr/>
        </p:nvCxnSpPr>
        <p:spPr>
          <a:xfrm rot="10800000" flipH="1">
            <a:off x="8787938" y="5008991"/>
            <a:ext cx="85323" cy="335220"/>
          </a:xfrm>
          <a:prstGeom prst="bentConnector3">
            <a:avLst>
              <a:gd name="adj1" fmla="val -267923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ABC57E9-41B1-2426-8492-E159032376BC}"/>
              </a:ext>
            </a:extLst>
          </p:cNvPr>
          <p:cNvSpPr txBox="1"/>
          <p:nvPr/>
        </p:nvSpPr>
        <p:spPr>
          <a:xfrm>
            <a:off x="8787939" y="5190322"/>
            <a:ext cx="2951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차가운 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 있음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207163-D079-6380-D323-8CF23675BFC7}"/>
              </a:ext>
            </a:extLst>
          </p:cNvPr>
          <p:cNvSpPr/>
          <p:nvPr/>
        </p:nvSpPr>
        <p:spPr>
          <a:xfrm>
            <a:off x="7603129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6166D5-D404-D490-8D69-2AEECAB2DAF0}"/>
              </a:ext>
            </a:extLst>
          </p:cNvPr>
          <p:cNvSpPr/>
          <p:nvPr/>
        </p:nvSpPr>
        <p:spPr>
          <a:xfrm>
            <a:off x="9076169" y="717122"/>
            <a:ext cx="1552748" cy="2257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6" name="Picture 2" descr="서있는 사람 - 무료 사람들개 아이콘">
            <a:extLst>
              <a:ext uri="{FF2B5EF4-FFF2-40B4-BE49-F238E27FC236}">
                <a16:creationId xmlns:a16="http://schemas.microsoft.com/office/drawing/2014/main" id="{6273FB46-7840-52B0-A367-EDEDAA2D8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9145571" y="951667"/>
            <a:ext cx="1366365" cy="20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생각 풍선: 구름 모양 76">
            <a:extLst>
              <a:ext uri="{FF2B5EF4-FFF2-40B4-BE49-F238E27FC236}">
                <a16:creationId xmlns:a16="http://schemas.microsoft.com/office/drawing/2014/main" id="{8E774EE4-39E4-77AC-CC1F-E4FE0416C93C}"/>
              </a:ext>
            </a:extLst>
          </p:cNvPr>
          <p:cNvSpPr/>
          <p:nvPr/>
        </p:nvSpPr>
        <p:spPr>
          <a:xfrm>
            <a:off x="10432910" y="574014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8" name="Picture 8" descr="물 - 무료 음식개 아이콘">
            <a:extLst>
              <a:ext uri="{FF2B5EF4-FFF2-40B4-BE49-F238E27FC236}">
                <a16:creationId xmlns:a16="http://schemas.microsoft.com/office/drawing/2014/main" id="{1DDC4CE7-F7F5-A34F-93FD-981E04730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6241"/>
          <a:stretch/>
        </p:blipFill>
        <p:spPr bwMode="auto">
          <a:xfrm rot="19629447">
            <a:off x="10803560" y="639965"/>
            <a:ext cx="216146" cy="45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F012182-F7CD-04C9-589F-20172B122174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flipH="1">
            <a:off x="7280682" y="4543550"/>
            <a:ext cx="32244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C8BAB53-9C69-F2F4-D211-397DAD6EC670}"/>
              </a:ext>
            </a:extLst>
          </p:cNvPr>
          <p:cNvSpPr txBox="1"/>
          <p:nvPr/>
        </p:nvSpPr>
        <p:spPr>
          <a:xfrm>
            <a:off x="9011815" y="758689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1EDB6D-79E2-CF47-8360-A8A834CCF27D}"/>
              </a:ext>
            </a:extLst>
          </p:cNvPr>
          <p:cNvSpPr/>
          <p:nvPr/>
        </p:nvSpPr>
        <p:spPr>
          <a:xfrm>
            <a:off x="4315501" y="3500825"/>
            <a:ext cx="1552748" cy="2257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5" name="Picture 2" descr="서있는 사람 - 무료 사람들개 아이콘">
            <a:extLst>
              <a:ext uri="{FF2B5EF4-FFF2-40B4-BE49-F238E27FC236}">
                <a16:creationId xmlns:a16="http://schemas.microsoft.com/office/drawing/2014/main" id="{5C563D16-AF5E-CD47-C59C-9C6A90560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4384903" y="3735370"/>
            <a:ext cx="1366365" cy="20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생각 풍선: 구름 모양 95">
            <a:extLst>
              <a:ext uri="{FF2B5EF4-FFF2-40B4-BE49-F238E27FC236}">
                <a16:creationId xmlns:a16="http://schemas.microsoft.com/office/drawing/2014/main" id="{A82D1B5D-3CFD-1B78-384A-5EB8ECBDC1E4}"/>
              </a:ext>
            </a:extLst>
          </p:cNvPr>
          <p:cNvSpPr/>
          <p:nvPr/>
        </p:nvSpPr>
        <p:spPr>
          <a:xfrm>
            <a:off x="5672242" y="3357717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Good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BA195B-FBB5-BFC8-C981-06D601541A86}"/>
              </a:ext>
            </a:extLst>
          </p:cNvPr>
          <p:cNvSpPr txBox="1"/>
          <p:nvPr/>
        </p:nvSpPr>
        <p:spPr>
          <a:xfrm>
            <a:off x="4251147" y="3542392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3AFFFBE-0F73-0440-56BD-9BEA01752F31}"/>
              </a:ext>
            </a:extLst>
          </p:cNvPr>
          <p:cNvSpPr/>
          <p:nvPr/>
        </p:nvSpPr>
        <p:spPr>
          <a:xfrm>
            <a:off x="5399963" y="4050701"/>
            <a:ext cx="629509" cy="308417"/>
          </a:xfrm>
          <a:prstGeom prst="roundRect">
            <a:avLst>
              <a:gd name="adj" fmla="val 50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흰 백합</a:t>
            </a:r>
          </a:p>
        </p:txBody>
      </p:sp>
    </p:spTree>
    <p:extLst>
      <p:ext uri="{BB962C8B-B14F-4D97-AF65-F5344CB8AC3E}">
        <p14:creationId xmlns:p14="http://schemas.microsoft.com/office/powerpoint/2010/main" val="222819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AB35-1091-4757-4E2D-1A873461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CDDA2FD9-66B1-77B2-1C36-655DE38B070A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휴게실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5D9068-6E6E-03E7-48F8-6473F0B7987F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 </a:t>
            </a:r>
            <a:r>
              <a:rPr lang="ko-KR" altLang="en-US" sz="1400" dirty="0">
                <a:solidFill>
                  <a:schemeClr val="tx1"/>
                </a:solidFill>
              </a:rPr>
              <a:t>상호 작용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39D4C0-C2B8-C439-8126-762C030BFA86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에서는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납치에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이야기가 흘러 나옴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9ACD38-74A3-0D49-042A-78D0BD5B41C1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18DFB3-A7FA-F9A0-7C49-671F7D00A94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DFCDF1-2CEB-8A74-8A1F-A921CE098B78}"/>
              </a:ext>
            </a:extLst>
          </p:cNvPr>
          <p:cNvSpPr/>
          <p:nvPr/>
        </p:nvSpPr>
        <p:spPr>
          <a:xfrm>
            <a:off x="396162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동시에 오후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시임을 확인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E81067-F6C9-0EE5-B71F-840381A70E99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2559878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7FEFD9E-D1C4-40EE-5CB7-D18700DEBDD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B749B8-477C-55C0-D630-338BF460AFC1}"/>
              </a:ext>
            </a:extLst>
          </p:cNvPr>
          <p:cNvSpPr txBox="1"/>
          <p:nvPr/>
        </p:nvSpPr>
        <p:spPr>
          <a:xfrm>
            <a:off x="0" y="2783"/>
            <a:ext cx="460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ID=1, </a:t>
            </a:r>
            <a:r>
              <a:rPr lang="ko-KR" altLang="en-US" dirty="0"/>
              <a:t>시계 퍼즐 및 카드 키</a:t>
            </a:r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3A71A0B1-7A5D-DDDE-C291-5454FB8AA6D4}"/>
              </a:ext>
            </a:extLst>
          </p:cNvPr>
          <p:cNvSpPr/>
          <p:nvPr/>
        </p:nvSpPr>
        <p:spPr>
          <a:xfrm>
            <a:off x="10893605" y="6097256"/>
            <a:ext cx="103400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8592B70-5D66-14A2-A030-006D940FB2AB}"/>
              </a:ext>
            </a:extLst>
          </p:cNvPr>
          <p:cNvSpPr/>
          <p:nvPr/>
        </p:nvSpPr>
        <p:spPr>
          <a:xfrm>
            <a:off x="396161" y="450028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후방으로 이동</a:t>
            </a: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DE74DC9F-2DEA-88E7-C850-A674F8B64A94}"/>
              </a:ext>
            </a:extLst>
          </p:cNvPr>
          <p:cNvSpPr/>
          <p:nvPr/>
        </p:nvSpPr>
        <p:spPr>
          <a:xfrm>
            <a:off x="396161" y="530438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 상호작용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17D08B07-CF75-0DE2-2948-D0748EF61D96}"/>
              </a:ext>
            </a:extLst>
          </p:cNvPr>
          <p:cNvSpPr/>
          <p:nvPr/>
        </p:nvSpPr>
        <p:spPr>
          <a:xfrm>
            <a:off x="3020522" y="610355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시계의 시간을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오후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시로 바꿈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E17041B-4D80-B330-EAF6-CB02AB8585F5}"/>
              </a:ext>
            </a:extLst>
          </p:cNvPr>
          <p:cNvSpPr/>
          <p:nvPr/>
        </p:nvSpPr>
        <p:spPr>
          <a:xfrm>
            <a:off x="5644883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1F0DEAF8-EF26-C80F-E466-FADB4C17178D}"/>
              </a:ext>
            </a:extLst>
          </p:cNvPr>
          <p:cNvSpPr/>
          <p:nvPr/>
        </p:nvSpPr>
        <p:spPr>
          <a:xfrm>
            <a:off x="8269244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 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상호 작용 시 이용가능</a:t>
            </a: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C5BE5682-3AB3-8275-EC60-0118E34AEDE2}"/>
              </a:ext>
            </a:extLst>
          </p:cNvPr>
          <p:cNvCxnSpPr>
            <a:cxnSpLocks/>
            <a:stCxn id="1029" idx="2"/>
            <a:endCxn id="1030" idx="0"/>
          </p:cNvCxnSpPr>
          <p:nvPr/>
        </p:nvCxnSpPr>
        <p:spPr>
          <a:xfrm>
            <a:off x="1552349" y="498075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68CAD348-F8E9-D3D1-4D99-16C0D724D030}"/>
              </a:ext>
            </a:extLst>
          </p:cNvPr>
          <p:cNvCxnSpPr>
            <a:cxnSpLocks/>
            <a:stCxn id="1030" idx="2"/>
            <a:endCxn id="8" idx="0"/>
          </p:cNvCxnSpPr>
          <p:nvPr/>
        </p:nvCxnSpPr>
        <p:spPr>
          <a:xfrm>
            <a:off x="1552349" y="5784861"/>
            <a:ext cx="0" cy="31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F1DE9B45-EB39-ED5D-910E-3B6C2A4D63F6}"/>
              </a:ext>
            </a:extLst>
          </p:cNvPr>
          <p:cNvCxnSpPr>
            <a:cxnSpLocks/>
            <a:stCxn id="1032" idx="3"/>
            <a:endCxn id="1033" idx="1"/>
          </p:cNvCxnSpPr>
          <p:nvPr/>
        </p:nvCxnSpPr>
        <p:spPr>
          <a:xfrm flipV="1">
            <a:off x="5332898" y="6337492"/>
            <a:ext cx="311985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75734D74-33E1-F9D3-DBF6-4FA42B57BB36}"/>
              </a:ext>
            </a:extLst>
          </p:cNvPr>
          <p:cNvCxnSpPr>
            <a:cxnSpLocks/>
            <a:stCxn id="1033" idx="3"/>
            <a:endCxn id="1034" idx="1"/>
          </p:cNvCxnSpPr>
          <p:nvPr/>
        </p:nvCxnSpPr>
        <p:spPr>
          <a:xfrm>
            <a:off x="7957259" y="6337492"/>
            <a:ext cx="311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9E7FF754-47BB-CF05-8C10-7B5ED98E8C1B}"/>
              </a:ext>
            </a:extLst>
          </p:cNvPr>
          <p:cNvCxnSpPr>
            <a:cxnSpLocks/>
            <a:stCxn id="1034" idx="3"/>
            <a:endCxn id="1027" idx="1"/>
          </p:cNvCxnSpPr>
          <p:nvPr/>
        </p:nvCxnSpPr>
        <p:spPr>
          <a:xfrm>
            <a:off x="10581620" y="6337492"/>
            <a:ext cx="311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BDF5EB-58FA-06EC-D289-0C5CECE7EF10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36523-BA1A-DBFE-DC7B-89FE1F212F31}"/>
              </a:ext>
            </a:extLst>
          </p:cNvPr>
          <p:cNvSpPr/>
          <p:nvPr/>
        </p:nvSpPr>
        <p:spPr>
          <a:xfrm>
            <a:off x="7597118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82BCC-F72B-0AEC-3051-AD5078063C67}"/>
              </a:ext>
            </a:extLst>
          </p:cNvPr>
          <p:cNvSpPr/>
          <p:nvPr/>
        </p:nvSpPr>
        <p:spPr>
          <a:xfrm>
            <a:off x="7607611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7E217-47BB-764F-FC0C-82F1D27214C7}"/>
              </a:ext>
            </a:extLst>
          </p:cNvPr>
          <p:cNvSpPr/>
          <p:nvPr/>
        </p:nvSpPr>
        <p:spPr>
          <a:xfrm>
            <a:off x="2956822" y="3335463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4CDDC-B604-DD02-4EEA-8117C8AC44F3}"/>
              </a:ext>
            </a:extLst>
          </p:cNvPr>
          <p:cNvSpPr/>
          <p:nvPr/>
        </p:nvSpPr>
        <p:spPr>
          <a:xfrm>
            <a:off x="396161" y="370741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ID=1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D77AC-795B-ABA3-F37B-733106375535}"/>
              </a:ext>
            </a:extLst>
          </p:cNvPr>
          <p:cNvSpPr/>
          <p:nvPr/>
        </p:nvSpPr>
        <p:spPr>
          <a:xfrm>
            <a:off x="396161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시계의 시간이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와 맞지 않음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BB3354-9993-744F-1CB7-387D21867536}"/>
              </a:ext>
            </a:extLst>
          </p:cNvPr>
          <p:cNvCxnSpPr>
            <a:cxnSpLocks/>
            <a:stCxn id="7" idx="2"/>
            <a:endCxn id="1029" idx="0"/>
          </p:cNvCxnSpPr>
          <p:nvPr/>
        </p:nvCxnSpPr>
        <p:spPr>
          <a:xfrm>
            <a:off x="1552349" y="4187889"/>
            <a:ext cx="0" cy="31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6F4B5C-FF39-A361-E1DA-C17C7511808A}"/>
              </a:ext>
            </a:extLst>
          </p:cNvPr>
          <p:cNvCxnSpPr>
            <a:cxnSpLocks/>
            <a:stCxn id="8" idx="3"/>
            <a:endCxn id="1032" idx="1"/>
          </p:cNvCxnSpPr>
          <p:nvPr/>
        </p:nvCxnSpPr>
        <p:spPr>
          <a:xfrm>
            <a:off x="2708537" y="6337492"/>
            <a:ext cx="311985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82FF05-2A8F-A9F0-E433-9569E01C849B}"/>
              </a:ext>
            </a:extLst>
          </p:cNvPr>
          <p:cNvGrpSpPr/>
          <p:nvPr/>
        </p:nvGrpSpPr>
        <p:grpSpPr>
          <a:xfrm>
            <a:off x="3421869" y="814479"/>
            <a:ext cx="3402107" cy="1882588"/>
            <a:chOff x="5506521" y="2075554"/>
            <a:chExt cx="3402107" cy="18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ECCC5D-F243-853B-999B-C7EC41946934}"/>
                </a:ext>
              </a:extLst>
            </p:cNvPr>
            <p:cNvSpPr/>
            <p:nvPr/>
          </p:nvSpPr>
          <p:spPr>
            <a:xfrm>
              <a:off x="5506521" y="2075554"/>
              <a:ext cx="3402106" cy="1882588"/>
            </a:xfrm>
            <a:prstGeom prst="rect">
              <a:avLst/>
            </a:prstGeom>
            <a:gradFill flip="none" rotWithShape="1">
              <a:gsLst>
                <a:gs pos="13000">
                  <a:srgbClr val="252525"/>
                </a:gs>
                <a:gs pos="50000">
                  <a:srgbClr val="2B2B2B"/>
                </a:gs>
                <a:gs pos="75000">
                  <a:srgbClr val="1F1F1F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6497A4-71C1-7BDF-7029-85B163141DD0}"/>
                </a:ext>
              </a:extLst>
            </p:cNvPr>
            <p:cNvSpPr/>
            <p:nvPr/>
          </p:nvSpPr>
          <p:spPr>
            <a:xfrm>
              <a:off x="5506521" y="2075554"/>
              <a:ext cx="3402107" cy="1882588"/>
            </a:xfrm>
            <a:prstGeom prst="rect">
              <a:avLst/>
            </a:prstGeom>
            <a:noFill/>
            <a:ln w="38100">
              <a:gradFill flip="none" rotWithShape="1">
                <a:gsLst>
                  <a:gs pos="50000">
                    <a:srgbClr val="202425"/>
                  </a:gs>
                  <a:gs pos="13000">
                    <a:srgbClr val="373737"/>
                  </a:gs>
                  <a:gs pos="75000">
                    <a:srgbClr val="0F1113"/>
                  </a:gs>
                </a:gsLst>
                <a:path path="rect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3489512" y="888987"/>
            <a:ext cx="3247464" cy="1719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납치 사건에 관한 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1CF62C-DC1C-7BE8-662D-6AE6707FECE9}"/>
              </a:ext>
            </a:extLst>
          </p:cNvPr>
          <p:cNvSpPr/>
          <p:nvPr/>
        </p:nvSpPr>
        <p:spPr>
          <a:xfrm>
            <a:off x="6096000" y="888987"/>
            <a:ext cx="640976" cy="38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9255F-DB6D-191B-3B7C-F6AFC20B5EB5}"/>
              </a:ext>
            </a:extLst>
          </p:cNvPr>
          <p:cNvSpPr txBox="1"/>
          <p:nvPr/>
        </p:nvSpPr>
        <p:spPr>
          <a:xfrm>
            <a:off x="2962923" y="220831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TV</a:t>
            </a:r>
            <a:r>
              <a:rPr lang="ko-KR" altLang="en-US" sz="1400" b="1" dirty="0"/>
              <a:t> 상호작용시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F6008-9791-B191-54EB-29F8B40E258B}"/>
              </a:ext>
            </a:extLst>
          </p:cNvPr>
          <p:cNvSpPr txBox="1"/>
          <p:nvPr/>
        </p:nvSpPr>
        <p:spPr>
          <a:xfrm>
            <a:off x="3172898" y="2688775"/>
            <a:ext cx="43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처음에 노이즈가 일어나고 바로 뉴스가 틀어짐</a:t>
            </a: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3B99DF06-E16D-51E1-5D60-12F0615BACB0}"/>
              </a:ext>
            </a:extLst>
          </p:cNvPr>
          <p:cNvGrpSpPr/>
          <p:nvPr/>
        </p:nvGrpSpPr>
        <p:grpSpPr>
          <a:xfrm>
            <a:off x="8633611" y="625847"/>
            <a:ext cx="2268000" cy="2275906"/>
            <a:chOff x="8633611" y="625847"/>
            <a:chExt cx="2268000" cy="227590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4095D08-02F0-CAEF-1445-31DD4C59CCE2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01B2751-AA58-1BA6-2C2E-9CB500360E1E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A77C09-67A1-469A-DE33-F0940A318F1C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7CF3A3-0945-B564-458F-8A28C0F952F6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04E35-C10C-69A9-E3D9-0739B87CB43C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C7604A-9894-4CB9-224D-9FE97BCC4CD1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BAD859-7314-F94D-1C09-72DBE87258FC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4C1089-99D6-9EA0-46B9-E71CF0F5AF4C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1B438D-256B-11CC-3CE0-D543E41F9FCD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BF0602-612C-59FE-1101-205CB4D4A3A4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7670CE-D1E4-530E-7A97-5A0F2A1037DC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1F9F67-445E-734B-9F70-1A1166A27760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032663-C652-94C9-373E-D1289A90F1C7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AE1439-CA46-2069-7AD3-751E26484877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E94094-5453-4C3B-7DED-EB37AA52BBA2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3C061C7-5239-8DA6-84DB-82CA812D264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9760623" y="1275301"/>
              <a:ext cx="6989" cy="371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31FF85E-5114-59B9-6253-44EE391B80E2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 flipV="1">
              <a:off x="9424231" y="1154653"/>
              <a:ext cx="279741" cy="5187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586802-2FC4-6EF1-E064-504015BA3BD4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23EAFF0-2D54-1776-3650-3E327C48768E}"/>
              </a:ext>
            </a:extLst>
          </p:cNvPr>
          <p:cNvSpPr txBox="1"/>
          <p:nvPr/>
        </p:nvSpPr>
        <p:spPr>
          <a:xfrm>
            <a:off x="7607611" y="23971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시계 상호작용시 화면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7541559" y="1789515"/>
            <a:ext cx="1299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시침과 분침 둘 다 마우스로 드래그 하여 움직일 수 있고 실제 시계처럼 서로 영향을 준다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9399049" y="1120879"/>
            <a:ext cx="527420" cy="771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3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041" idx="3"/>
            <a:endCxn id="1043" idx="1"/>
          </p:cNvCxnSpPr>
          <p:nvPr/>
        </p:nvCxnSpPr>
        <p:spPr>
          <a:xfrm flipV="1">
            <a:off x="8841209" y="1506669"/>
            <a:ext cx="557840" cy="883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1F63D61-F196-2CE9-06AE-21916720D96D}"/>
              </a:ext>
            </a:extLst>
          </p:cNvPr>
          <p:cNvGrpSpPr/>
          <p:nvPr/>
        </p:nvGrpSpPr>
        <p:grpSpPr>
          <a:xfrm>
            <a:off x="8613439" y="3405596"/>
            <a:ext cx="2268000" cy="2275906"/>
            <a:chOff x="8633611" y="625847"/>
            <a:chExt cx="2268000" cy="2275906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425B8692-E750-2721-0C7C-8DAD865D9E29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1090" name="타원 1089">
                <a:extLst>
                  <a:ext uri="{FF2B5EF4-FFF2-40B4-BE49-F238E27FC236}">
                    <a16:creationId xmlns:a16="http://schemas.microsoft.com/office/drawing/2014/main" id="{AE7932BA-0773-7DCA-6D79-CEB8F84E416D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1" name="타원 1090">
                <a:extLst>
                  <a:ext uri="{FF2B5EF4-FFF2-40B4-BE49-F238E27FC236}">
                    <a16:creationId xmlns:a16="http://schemas.microsoft.com/office/drawing/2014/main" id="{6ED026FE-D62C-CDB4-4E68-F934C6BC00D6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28A42C08-AEAE-7932-DCBE-45F83C8EEAED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DAB5122E-31DB-9FBE-7EFC-4EEF74F7CA2C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C07880C0-570C-E268-ABBA-FE3D41DF6113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BFE8D999-EE07-3F43-C808-38E995759273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9704090C-6E0A-A065-10E2-FB7A0D9CBB1B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E2449B5E-1ABB-2FDC-6EF0-3ADEE79B4387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5323EC8-6197-A3EC-5C9E-D99A0A99FBC2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4B3E1385-FDC7-DE35-1086-37689AD83B4D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5EB42050-1ACE-8E73-2C9B-00D9ABAE3501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9DC19116-845C-E424-532B-A740DFD56ED8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60E974FF-252E-ED3E-1111-7991DADD87D8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AB08C011-9661-3B4E-DF41-6ACA1823BC90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1086" name="직선 화살표 연결선 1085">
              <a:extLst>
                <a:ext uri="{FF2B5EF4-FFF2-40B4-BE49-F238E27FC236}">
                  <a16:creationId xmlns:a16="http://schemas.microsoft.com/office/drawing/2014/main" id="{7E57E7E4-6076-D273-C788-43D159C81406}"/>
                </a:ext>
              </a:extLst>
            </p:cNvPr>
            <p:cNvCxnSpPr>
              <a:cxnSpLocks/>
              <a:stCxn id="1088" idx="7"/>
            </p:cNvCxnSpPr>
            <p:nvPr/>
          </p:nvCxnSpPr>
          <p:spPr>
            <a:xfrm flipV="1">
              <a:off x="9831252" y="1446037"/>
              <a:ext cx="372573" cy="2273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화살표 연결선 1086">
              <a:extLst>
                <a:ext uri="{FF2B5EF4-FFF2-40B4-BE49-F238E27FC236}">
                  <a16:creationId xmlns:a16="http://schemas.microsoft.com/office/drawing/2014/main" id="{E499AB19-D511-BCFA-54A7-FA7356240188}"/>
                </a:ext>
              </a:extLst>
            </p:cNvPr>
            <p:cNvCxnSpPr>
              <a:cxnSpLocks/>
              <a:stCxn id="1088" idx="0"/>
              <a:endCxn id="1092" idx="2"/>
            </p:cNvCxnSpPr>
            <p:nvPr/>
          </p:nvCxnSpPr>
          <p:spPr>
            <a:xfrm flipH="1" flipV="1">
              <a:off x="9767611" y="1073653"/>
              <a:ext cx="1" cy="5733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타원 1087">
              <a:extLst>
                <a:ext uri="{FF2B5EF4-FFF2-40B4-BE49-F238E27FC236}">
                  <a16:creationId xmlns:a16="http://schemas.microsoft.com/office/drawing/2014/main" id="{DF82B51B-3C4A-72D4-8D42-EBC750690A45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0" name="TextBox 1109">
            <a:extLst>
              <a:ext uri="{FF2B5EF4-FFF2-40B4-BE49-F238E27FC236}">
                <a16:creationId xmlns:a16="http://schemas.microsoft.com/office/drawing/2014/main" id="{DE0D7E2E-F430-F100-134C-682F8DCB6B92}"/>
              </a:ext>
            </a:extLst>
          </p:cNvPr>
          <p:cNvSpPr txBox="1"/>
          <p:nvPr/>
        </p:nvSpPr>
        <p:spPr>
          <a:xfrm>
            <a:off x="10893868" y="3327008"/>
            <a:ext cx="1003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시침 </a:t>
            </a:r>
            <a:r>
              <a:rPr lang="en-US" altLang="ko-KR" sz="1200" b="1" dirty="0"/>
              <a:t>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분침 </a:t>
            </a:r>
            <a:r>
              <a:rPr lang="en-US" altLang="ko-KR" sz="1200" b="1" dirty="0"/>
              <a:t>=12</a:t>
            </a: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A4EBBFC-383C-3D55-6A93-8DFFCCB7E758}"/>
              </a:ext>
            </a:extLst>
          </p:cNvPr>
          <p:cNvSpPr/>
          <p:nvPr/>
        </p:nvSpPr>
        <p:spPr>
          <a:xfrm>
            <a:off x="3842537" y="5062536"/>
            <a:ext cx="538858" cy="308417"/>
          </a:xfrm>
          <a:prstGeom prst="roundRect">
            <a:avLst>
              <a:gd name="adj" fmla="val 507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 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BECD9A-0577-3770-B30A-AEC9354399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282923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CA7ABE-F558-42B5-A768-254963CC4222}"/>
              </a:ext>
            </a:extLst>
          </p:cNvPr>
          <p:cNvCxnSpPr>
            <a:cxnSpLocks/>
            <a:stCxn id="4" idx="2"/>
            <a:endCxn id="1109" idx="2"/>
          </p:cNvCxnSpPr>
          <p:nvPr/>
        </p:nvCxnSpPr>
        <p:spPr>
          <a:xfrm>
            <a:off x="9767611" y="2974847"/>
            <a:ext cx="0" cy="360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F32E46-E2F2-3CB2-7A83-73CE094A1ADC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7276822" y="4543550"/>
            <a:ext cx="320296" cy="69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0B417FF-38BD-4679-B7AB-8EFD535C257D}"/>
              </a:ext>
            </a:extLst>
          </p:cNvPr>
          <p:cNvSpPr txBox="1"/>
          <p:nvPr/>
        </p:nvSpPr>
        <p:spPr>
          <a:xfrm>
            <a:off x="7607611" y="3027686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시계 퍼즐 클리어 예시 화면</a:t>
            </a:r>
          </a:p>
        </p:txBody>
      </p:sp>
      <p:grpSp>
        <p:nvGrpSpPr>
          <p:cNvPr id="1112" name="그룹 1111">
            <a:extLst>
              <a:ext uri="{FF2B5EF4-FFF2-40B4-BE49-F238E27FC236}">
                <a16:creationId xmlns:a16="http://schemas.microsoft.com/office/drawing/2014/main" id="{E47B8CB5-7680-C276-6CDB-CB4EE2B0C78C}"/>
              </a:ext>
            </a:extLst>
          </p:cNvPr>
          <p:cNvGrpSpPr/>
          <p:nvPr/>
        </p:nvGrpSpPr>
        <p:grpSpPr>
          <a:xfrm>
            <a:off x="4072823" y="3394193"/>
            <a:ext cx="2268000" cy="2275906"/>
            <a:chOff x="8633611" y="625847"/>
            <a:chExt cx="2268000" cy="2275906"/>
          </a:xfrm>
        </p:grpSpPr>
        <p:grpSp>
          <p:nvGrpSpPr>
            <p:cNvPr id="1113" name="그룹 1112">
              <a:extLst>
                <a:ext uri="{FF2B5EF4-FFF2-40B4-BE49-F238E27FC236}">
                  <a16:creationId xmlns:a16="http://schemas.microsoft.com/office/drawing/2014/main" id="{53601C6B-A044-A25A-0F89-E9C85EF88947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1118" name="타원 1117">
                <a:extLst>
                  <a:ext uri="{FF2B5EF4-FFF2-40B4-BE49-F238E27FC236}">
                    <a16:creationId xmlns:a16="http://schemas.microsoft.com/office/drawing/2014/main" id="{D1B7F28A-1EAF-36F9-C109-14AC9C52D1BF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9" name="타원 1118">
                <a:extLst>
                  <a:ext uri="{FF2B5EF4-FFF2-40B4-BE49-F238E27FC236}">
                    <a16:creationId xmlns:a16="http://schemas.microsoft.com/office/drawing/2014/main" id="{75B505DB-8229-26FD-FC8E-45919B9221B6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7DB70850-E07E-38BA-DCB8-4ED00F43EA6B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BBFF50ED-954E-C7A1-4579-4EA70ADCFC46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3E174338-B2EA-720F-CC9F-93096A9D4C08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E6D10A87-9E1C-A71E-4566-0F2D1A9C848A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235B0999-8630-437F-7614-B77E62E21658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77F1BA73-CF2C-934D-FD15-26ABC182043D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1126" name="TextBox 1125">
                <a:extLst>
                  <a:ext uri="{FF2B5EF4-FFF2-40B4-BE49-F238E27FC236}">
                    <a16:creationId xmlns:a16="http://schemas.microsoft.com/office/drawing/2014/main" id="{1977B5D2-CB26-D1DD-CD59-5CA10FA086C3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3F00C5E-C212-7335-A063-91D041C6CBA4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BA425B2F-35AC-B228-C640-7CC45B6E527E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1129" name="TextBox 1128">
                <a:extLst>
                  <a:ext uri="{FF2B5EF4-FFF2-40B4-BE49-F238E27FC236}">
                    <a16:creationId xmlns:a16="http://schemas.microsoft.com/office/drawing/2014/main" id="{F0CAA437-A55F-2E0E-BD57-A12952FE5120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1130" name="TextBox 1129">
                <a:extLst>
                  <a:ext uri="{FF2B5EF4-FFF2-40B4-BE49-F238E27FC236}">
                    <a16:creationId xmlns:a16="http://schemas.microsoft.com/office/drawing/2014/main" id="{74AE02E8-C88B-A568-FF4D-6A6BFE53A0ED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4C991E98-0878-301B-576B-4752845555EC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1114" name="직선 화살표 연결선 1113">
              <a:extLst>
                <a:ext uri="{FF2B5EF4-FFF2-40B4-BE49-F238E27FC236}">
                  <a16:creationId xmlns:a16="http://schemas.microsoft.com/office/drawing/2014/main" id="{AD437C4D-02F9-A95F-CE09-AE017AC86BD4}"/>
                </a:ext>
              </a:extLst>
            </p:cNvPr>
            <p:cNvCxnSpPr>
              <a:cxnSpLocks/>
              <a:stCxn id="1116" idx="7"/>
            </p:cNvCxnSpPr>
            <p:nvPr/>
          </p:nvCxnSpPr>
          <p:spPr>
            <a:xfrm flipV="1">
              <a:off x="9831252" y="1446037"/>
              <a:ext cx="372573" cy="2273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화살표 연결선 1114">
              <a:extLst>
                <a:ext uri="{FF2B5EF4-FFF2-40B4-BE49-F238E27FC236}">
                  <a16:creationId xmlns:a16="http://schemas.microsoft.com/office/drawing/2014/main" id="{4621CC67-4CBD-2040-366D-9EA658B7B727}"/>
                </a:ext>
              </a:extLst>
            </p:cNvPr>
            <p:cNvCxnSpPr>
              <a:cxnSpLocks/>
              <a:stCxn id="1116" idx="0"/>
              <a:endCxn id="1120" idx="2"/>
            </p:cNvCxnSpPr>
            <p:nvPr/>
          </p:nvCxnSpPr>
          <p:spPr>
            <a:xfrm flipH="1" flipV="1">
              <a:off x="9767611" y="1073653"/>
              <a:ext cx="1" cy="5733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E20157DA-BB69-01DF-0E94-3319E4504243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22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FDB5E-A366-B39A-DC18-EBDA90C7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8C4CA36-0FB4-2341-7248-A00D90F13695}"/>
              </a:ext>
            </a:extLst>
          </p:cNvPr>
          <p:cNvSpPr txBox="1"/>
          <p:nvPr/>
        </p:nvSpPr>
        <p:spPr>
          <a:xfrm>
            <a:off x="0" y="2783"/>
            <a:ext cx="591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ID=12, </a:t>
            </a:r>
            <a:r>
              <a:rPr lang="ko-KR" altLang="en-US" dirty="0"/>
              <a:t>컴퓨터 이용과 유리병 두개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2E751-7058-0B2A-52AB-04455A28FD72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따라 환자를 진찰한다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32649-A99D-FC9D-D588-786F9E4C86E5}"/>
              </a:ext>
            </a:extLst>
          </p:cNvPr>
          <p:cNvSpPr/>
          <p:nvPr/>
        </p:nvSpPr>
        <p:spPr>
          <a:xfrm>
            <a:off x="396162" y="20812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B0B0B0"/>
                </a:solidFill>
              </a:rPr>
              <a:t>176,176,176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환자를 치료할 방법을 모른다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5D5BD9-49E9-318D-097A-8214C8C8EDF7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1552350" y="256176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AB2FFB-9E52-7665-A4C5-D5738E63583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52350" y="175735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03B8B033-A466-170E-9709-459E9063870D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3300B4-1688-BA74-0C2B-C3948C19169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14B773-65B8-0263-13A5-F4416BA0DB18}"/>
              </a:ext>
            </a:extLst>
          </p:cNvPr>
          <p:cNvSpPr/>
          <p:nvPr/>
        </p:nvSpPr>
        <p:spPr>
          <a:xfrm>
            <a:off x="396162" y="28856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0000FF"/>
                </a:solidFill>
              </a:rPr>
              <a:t>0,0,255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환자를 치료할 방법을 모른다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53FEF46-4BA9-069D-F3F8-A6A540A4521F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1552350" y="336616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7FEA10-EE36-7DFD-85A6-8EDE7542F951}"/>
              </a:ext>
            </a:extLst>
          </p:cNvPr>
          <p:cNvSpPr/>
          <p:nvPr/>
        </p:nvSpPr>
        <p:spPr>
          <a:xfrm>
            <a:off x="76053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A36703-5618-4507-9D82-663E6BC8F886}"/>
              </a:ext>
            </a:extLst>
          </p:cNvPr>
          <p:cNvSpPr/>
          <p:nvPr/>
        </p:nvSpPr>
        <p:spPr>
          <a:xfrm>
            <a:off x="396162" y="369009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진료실로 이동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220C15-7B13-32BD-C5F5-CAB782DFC8F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552350" y="4170570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AE41671F-632C-FA05-39C2-5D3E12F51353}"/>
              </a:ext>
            </a:extLst>
          </p:cNvPr>
          <p:cNvSpPr/>
          <p:nvPr/>
        </p:nvSpPr>
        <p:spPr>
          <a:xfrm>
            <a:off x="6075013" y="6103310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C26C8A-F343-EED0-0736-CFF0F9646C8C}"/>
              </a:ext>
            </a:extLst>
          </p:cNvPr>
          <p:cNvSpPr/>
          <p:nvPr/>
        </p:nvSpPr>
        <p:spPr>
          <a:xfrm>
            <a:off x="396162" y="44945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정면으로 이동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D3DB70-42EC-ACE9-5373-D831C0D29A17}"/>
              </a:ext>
            </a:extLst>
          </p:cNvPr>
          <p:cNvSpPr/>
          <p:nvPr/>
        </p:nvSpPr>
        <p:spPr>
          <a:xfrm>
            <a:off x="396162" y="52989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상호작용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A38C5-9C23-0302-AE3D-83E7822772F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52350" y="497497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8AFF4F-9615-B64E-F210-5C165C5AC790}"/>
              </a:ext>
            </a:extLst>
          </p:cNvPr>
          <p:cNvSpPr/>
          <p:nvPr/>
        </p:nvSpPr>
        <p:spPr>
          <a:xfrm>
            <a:off x="396162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통하여 환자의 치료 방법을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찾는다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3E9043-AA60-CC83-B5C3-A5138C258B40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552350" y="577937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70B6-1155-53E0-C981-F60BD5610947}"/>
              </a:ext>
            </a:extLst>
          </p:cNvPr>
          <p:cNvSpPr/>
          <p:nvPr/>
        </p:nvSpPr>
        <p:spPr>
          <a:xfrm>
            <a:off x="3235588" y="52989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32CC40-24CA-7A63-D2EC-5B6AF503C23E}"/>
              </a:ext>
            </a:extLst>
          </p:cNvPr>
          <p:cNvSpPr/>
          <p:nvPr/>
        </p:nvSpPr>
        <p:spPr>
          <a:xfrm>
            <a:off x="3235587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유리병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두개 획득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856C95D-56C7-34A1-5319-7E8972A8EF7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391775" y="5779378"/>
            <a:ext cx="1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A7D1A4-833A-A678-7C8B-63A9676E0952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5547963" y="6343546"/>
            <a:ext cx="52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9222CA1-2409-5A2E-B75D-8053458F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6" t="712" r="1406" b="858"/>
          <a:stretch/>
        </p:blipFill>
        <p:spPr>
          <a:xfrm>
            <a:off x="2955926" y="589139"/>
            <a:ext cx="4333778" cy="235035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50F043-C628-CF5C-A85A-471C5BD1175A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7289704" y="1764318"/>
            <a:ext cx="31041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7A336B-9F9E-4412-30B6-1C5F914B2870}"/>
              </a:ext>
            </a:extLst>
          </p:cNvPr>
          <p:cNvSpPr/>
          <p:nvPr/>
        </p:nvSpPr>
        <p:spPr>
          <a:xfrm>
            <a:off x="3236323" y="2304784"/>
            <a:ext cx="973727" cy="61007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C1DD2D0-7078-5465-0394-4B17AAB505DD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 flipV="1">
            <a:off x="3411563" y="1430774"/>
            <a:ext cx="311624" cy="874009"/>
          </a:xfrm>
          <a:prstGeom prst="bentConnector4">
            <a:avLst>
              <a:gd name="adj1" fmla="val -73358"/>
              <a:gd name="adj2" fmla="val 58804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19D376-76EA-CD28-C702-7AEFB3F90A6D}"/>
              </a:ext>
            </a:extLst>
          </p:cNvPr>
          <p:cNvSpPr txBox="1"/>
          <p:nvPr/>
        </p:nvSpPr>
        <p:spPr>
          <a:xfrm>
            <a:off x="3411563" y="1276886"/>
            <a:ext cx="3485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</a:t>
            </a:r>
            <a:r>
              <a:rPr lang="en-US" altLang="ko-KR" sz="1400" b="1" dirty="0">
                <a:solidFill>
                  <a:schemeClr val="tx1"/>
                </a:solidFill>
              </a:rPr>
              <a:t>RGB(</a:t>
            </a:r>
            <a:r>
              <a:rPr lang="en-US" altLang="ko-KR" sz="1400" b="1" dirty="0">
                <a:solidFill>
                  <a:srgbClr val="B0B0B0"/>
                </a:solidFill>
              </a:rPr>
              <a:t>176,176,176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의 </a:t>
            </a:r>
            <a:r>
              <a:rPr lang="ko-KR" altLang="en-US" sz="1400" b="1" dirty="0"/>
              <a:t>환자 있음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A978121-AC30-A90F-CD19-0B85451C9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9" t="1144" r="1718" b="1625"/>
          <a:stretch/>
        </p:blipFill>
        <p:spPr>
          <a:xfrm>
            <a:off x="7600119" y="577799"/>
            <a:ext cx="4333778" cy="237303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A53AF8-0DA5-B277-81B6-E1C654668899}"/>
              </a:ext>
            </a:extLst>
          </p:cNvPr>
          <p:cNvSpPr/>
          <p:nvPr/>
        </p:nvSpPr>
        <p:spPr>
          <a:xfrm>
            <a:off x="7888805" y="2299134"/>
            <a:ext cx="950395" cy="651701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0BF0C36-5B4B-D3AD-1F5A-5EF7E75AA809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rot="10800000" flipH="1" flipV="1">
            <a:off x="7962759" y="1525914"/>
            <a:ext cx="401244" cy="773219"/>
          </a:xfrm>
          <a:prstGeom prst="bentConnector4">
            <a:avLst>
              <a:gd name="adj1" fmla="val -56973"/>
              <a:gd name="adj2" fmla="val 59951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3BA1C0-2D45-78DB-F731-1B339674DB96}"/>
              </a:ext>
            </a:extLst>
          </p:cNvPr>
          <p:cNvSpPr txBox="1"/>
          <p:nvPr/>
        </p:nvSpPr>
        <p:spPr>
          <a:xfrm>
            <a:off x="7962759" y="1372026"/>
            <a:ext cx="331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</a:t>
            </a:r>
            <a:r>
              <a:rPr lang="en-US" altLang="ko-KR" sz="1400" b="1" dirty="0">
                <a:solidFill>
                  <a:schemeClr val="tx1"/>
                </a:solidFill>
              </a:rPr>
              <a:t>RGB(</a:t>
            </a:r>
            <a:r>
              <a:rPr lang="en-US" altLang="ko-KR" sz="1400" b="1" dirty="0">
                <a:solidFill>
                  <a:srgbClr val="0000FF"/>
                </a:solidFill>
              </a:rPr>
              <a:t>0,0,255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의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/>
              <a:t>환자 있음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CF22FE-CE28-0A54-D0A5-E00BA7303471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 flipH="1">
            <a:off x="9765370" y="2950836"/>
            <a:ext cx="1638" cy="3777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331211-B7B1-88CF-2DBF-06DF98BACA87}"/>
              </a:ext>
            </a:extLst>
          </p:cNvPr>
          <p:cNvSpPr/>
          <p:nvPr/>
        </p:nvSpPr>
        <p:spPr>
          <a:xfrm>
            <a:off x="8058150" y="4259437"/>
            <a:ext cx="1788983" cy="1499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B718CB-BA4D-7740-576C-D2558C50B21F}"/>
              </a:ext>
            </a:extLst>
          </p:cNvPr>
          <p:cNvSpPr/>
          <p:nvPr/>
        </p:nvSpPr>
        <p:spPr>
          <a:xfrm>
            <a:off x="9846388" y="4259437"/>
            <a:ext cx="1788983" cy="1499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69CAC2-0E12-5DE0-C6CB-CED962536806}"/>
              </a:ext>
            </a:extLst>
          </p:cNvPr>
          <p:cNvSpPr/>
          <p:nvPr/>
        </p:nvSpPr>
        <p:spPr>
          <a:xfrm>
            <a:off x="8058149" y="3328550"/>
            <a:ext cx="3573945" cy="930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8E691C-8FA6-B132-8379-C44373EDB327}"/>
              </a:ext>
            </a:extLst>
          </p:cNvPr>
          <p:cNvSpPr txBox="1"/>
          <p:nvPr/>
        </p:nvSpPr>
        <p:spPr>
          <a:xfrm>
            <a:off x="9193941" y="3392615"/>
            <a:ext cx="2327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유리병 두개가 있음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41FC79-7134-A991-0F71-8B240E5CF8C1}"/>
              </a:ext>
            </a:extLst>
          </p:cNvPr>
          <p:cNvSpPr/>
          <p:nvPr/>
        </p:nvSpPr>
        <p:spPr>
          <a:xfrm>
            <a:off x="9854087" y="4272502"/>
            <a:ext cx="1778008" cy="1499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46FAAD-7413-6B67-8B42-0B78E9E686A6}"/>
              </a:ext>
            </a:extLst>
          </p:cNvPr>
          <p:cNvCxnSpPr>
            <a:cxnSpLocks/>
            <a:stCxn id="60" idx="1"/>
            <a:endCxn id="58" idx="0"/>
          </p:cNvCxnSpPr>
          <p:nvPr/>
        </p:nvCxnSpPr>
        <p:spPr>
          <a:xfrm rot="10800000" flipH="1" flipV="1">
            <a:off x="9193940" y="3546503"/>
            <a:ext cx="1546939" cy="712933"/>
          </a:xfrm>
          <a:prstGeom prst="bentConnector4">
            <a:avLst>
              <a:gd name="adj1" fmla="val -14778"/>
              <a:gd name="adj2" fmla="val 60793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744DC9-A376-E97C-7BDD-269071B1E3D5}"/>
              </a:ext>
            </a:extLst>
          </p:cNvPr>
          <p:cNvSpPr/>
          <p:nvPr/>
        </p:nvSpPr>
        <p:spPr>
          <a:xfrm>
            <a:off x="3235588" y="369009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정보에 따라서 책상 서랍에서 아이템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(B-1),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(B-3))</a:t>
            </a:r>
            <a:r>
              <a:rPr lang="ko-KR" altLang="en-US" sz="11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DBB1D20-E5A8-6AC5-6293-C11509CB6E2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2708538" y="3930334"/>
            <a:ext cx="527050" cy="241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54D96F-66A5-5868-4494-3461DCF78D7C}"/>
              </a:ext>
            </a:extLst>
          </p:cNvPr>
          <p:cNvSpPr/>
          <p:nvPr/>
        </p:nvSpPr>
        <p:spPr>
          <a:xfrm>
            <a:off x="3235587" y="44945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(B-1),</a:t>
            </a:r>
            <a:r>
              <a:rPr lang="ko-KR" altLang="en-US" sz="1100" dirty="0">
                <a:solidFill>
                  <a:schemeClr val="tx1"/>
                </a:solidFill>
              </a:rPr>
              <a:t>서류</a:t>
            </a:r>
            <a:r>
              <a:rPr lang="en-US" altLang="ko-KR" sz="1100" dirty="0">
                <a:solidFill>
                  <a:schemeClr val="tx1"/>
                </a:solidFill>
              </a:rPr>
              <a:t>(B-3))</a:t>
            </a:r>
            <a:r>
              <a:rPr lang="ko-KR" altLang="en-US" sz="1100" dirty="0">
                <a:solidFill>
                  <a:schemeClr val="tx1"/>
                </a:solidFill>
              </a:rPr>
              <a:t>을 이용하여 아이템</a:t>
            </a:r>
            <a:r>
              <a:rPr lang="en-US" altLang="ko-KR" sz="1100" dirty="0">
                <a:solidFill>
                  <a:schemeClr val="tx1"/>
                </a:solidFill>
              </a:rPr>
              <a:t>(B-1,B-3)</a:t>
            </a:r>
            <a:r>
              <a:rPr lang="ko-KR" altLang="en-US" sz="11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216905-549B-E733-2629-6D59982422D9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4391775" y="4170570"/>
            <a:ext cx="1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3F6B2E-07AD-2C9A-2C09-CE0E79B392BF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391775" y="4974974"/>
            <a:ext cx="1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3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5673D-AC97-F3A9-9FEA-D076E125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882F55-F0DE-5E85-62C2-7BB76A648B23}"/>
              </a:ext>
            </a:extLst>
          </p:cNvPr>
          <p:cNvSpPr txBox="1"/>
          <p:nvPr/>
        </p:nvSpPr>
        <p:spPr>
          <a:xfrm>
            <a:off x="0" y="2783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2, Puzzle</a:t>
            </a:r>
            <a:r>
              <a:rPr lang="ko-KR" altLang="en-US" dirty="0"/>
              <a:t> </a:t>
            </a:r>
            <a:r>
              <a:rPr lang="en-US" altLang="ko-KR" dirty="0"/>
              <a:t>ID=13, </a:t>
            </a:r>
            <a:r>
              <a:rPr lang="ko-KR" altLang="en-US" dirty="0"/>
              <a:t>꽃병 퍼즐과 불안정한 물약</a:t>
            </a:r>
            <a:r>
              <a:rPr lang="en-US" altLang="ko-KR" dirty="0"/>
              <a:t>, </a:t>
            </a:r>
            <a:r>
              <a:rPr lang="ko-KR" altLang="en-US" dirty="0"/>
              <a:t>기묘한 물약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EA9AD5-B6BB-7FE3-3881-4A40097FEF82}"/>
              </a:ext>
            </a:extLst>
          </p:cNvPr>
          <p:cNvSpPr/>
          <p:nvPr/>
        </p:nvSpPr>
        <p:spPr>
          <a:xfrm>
            <a:off x="396162" y="12768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꽃병을 상호 작용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A57092-BE94-CF09-4BF6-AF3F1FF41527}"/>
              </a:ext>
            </a:extLst>
          </p:cNvPr>
          <p:cNvSpPr/>
          <p:nvPr/>
        </p:nvSpPr>
        <p:spPr>
          <a:xfrm>
            <a:off x="396162" y="208129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컴퓨터에서 본 방식대로 약을 제조한다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1013CF-7F4F-1E6B-B561-A783FF6F1C54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1552350" y="2561762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FDD19D-78AF-1845-CB1A-246AE20E3A8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52350" y="175735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09C990B7-0D5A-890C-C02B-5FC4B02BC19F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9F469D-8C0B-FAA7-12E8-72188DAA5F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52350" y="95295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28B633-99DD-4416-14EC-893AE47A2C47}"/>
              </a:ext>
            </a:extLst>
          </p:cNvPr>
          <p:cNvSpPr/>
          <p:nvPr/>
        </p:nvSpPr>
        <p:spPr>
          <a:xfrm>
            <a:off x="396162" y="28856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제조한 꽃에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유리병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D2B8B46-33DE-A536-49E0-A1368F8CFDC0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1552350" y="3366166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1E46AE-8F72-21DC-3844-027D83D9BD7F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4D0F7E-FD8E-155C-3342-4A43155DED65}"/>
              </a:ext>
            </a:extLst>
          </p:cNvPr>
          <p:cNvSpPr/>
          <p:nvPr/>
        </p:nvSpPr>
        <p:spPr>
          <a:xfrm>
            <a:off x="7605370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E75748-43D7-4F6D-85AB-0CB2E83619F1}"/>
              </a:ext>
            </a:extLst>
          </p:cNvPr>
          <p:cNvSpPr/>
          <p:nvPr/>
        </p:nvSpPr>
        <p:spPr>
          <a:xfrm>
            <a:off x="76053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098545-1EF3-94E4-12A9-E1AB4105E413}"/>
              </a:ext>
            </a:extLst>
          </p:cNvPr>
          <p:cNvSpPr/>
          <p:nvPr/>
        </p:nvSpPr>
        <p:spPr>
          <a:xfrm>
            <a:off x="396162" y="369009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불안정한 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07C500-1BA8-7ECB-E0CC-375B0E7A543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552350" y="4170570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33E6E77D-5B38-723C-BBE5-86EF5ED551DD}"/>
              </a:ext>
            </a:extLst>
          </p:cNvPr>
          <p:cNvSpPr/>
          <p:nvPr/>
        </p:nvSpPr>
        <p:spPr>
          <a:xfrm>
            <a:off x="6075014" y="6103310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AA12E6-4DCA-5475-735C-C49632A85559}"/>
              </a:ext>
            </a:extLst>
          </p:cNvPr>
          <p:cNvSpPr/>
          <p:nvPr/>
        </p:nvSpPr>
        <p:spPr>
          <a:xfrm>
            <a:off x="396162" y="449450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치료제도 제조한다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6A51F-3FCD-9902-D1D6-EE4CB8F6195F}"/>
              </a:ext>
            </a:extLst>
          </p:cNvPr>
          <p:cNvSpPr/>
          <p:nvPr/>
        </p:nvSpPr>
        <p:spPr>
          <a:xfrm>
            <a:off x="396162" y="52989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제조한 꽃에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유리병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9620D-1B09-BFC3-8A15-35EFA9E685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52350" y="4974974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A2143C-3ACA-ECB2-06AA-40F4314E76F8}"/>
              </a:ext>
            </a:extLst>
          </p:cNvPr>
          <p:cNvSpPr/>
          <p:nvPr/>
        </p:nvSpPr>
        <p:spPr>
          <a:xfrm>
            <a:off x="396162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기묘한 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283553-DDBE-65B8-CEE0-49FA944E5EA2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552350" y="5779378"/>
            <a:ext cx="0" cy="32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A89E47-F7D5-FD2C-61B4-ED97D329A245}"/>
              </a:ext>
            </a:extLst>
          </p:cNvPr>
          <p:cNvSpPr/>
          <p:nvPr/>
        </p:nvSpPr>
        <p:spPr>
          <a:xfrm>
            <a:off x="3235588" y="61033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각자 맞는 환자에게 먹인다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7094C8-FA5B-5179-B812-B5152DC589F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2708538" y="6343546"/>
            <a:ext cx="52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9943EA-2E09-AFA1-E139-D94A279948FE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5547964" y="6343546"/>
            <a:ext cx="527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AAF13-2A70-1856-1F75-95141E7FB035}"/>
              </a:ext>
            </a:extLst>
          </p:cNvPr>
          <p:cNvSpPr txBox="1"/>
          <p:nvPr/>
        </p:nvSpPr>
        <p:spPr>
          <a:xfrm>
            <a:off x="8387390" y="6158880"/>
            <a:ext cx="27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2 </a:t>
            </a:r>
            <a:r>
              <a:rPr lang="ko-KR" altLang="en-US" dirty="0"/>
              <a:t>클리어 조건 달성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2F1008C-EBDB-62CC-E0BA-F34AA88C7EC8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280682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066B5-495B-D18C-DA13-38E4D16787D9}"/>
              </a:ext>
            </a:extLst>
          </p:cNvPr>
          <p:cNvSpPr/>
          <p:nvPr/>
        </p:nvSpPr>
        <p:spPr>
          <a:xfrm>
            <a:off x="3809950" y="2243677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BB8C8-1F1F-B21A-5ABE-B7DABE8CBB0E}"/>
              </a:ext>
            </a:extLst>
          </p:cNvPr>
          <p:cNvSpPr/>
          <p:nvPr/>
        </p:nvSpPr>
        <p:spPr>
          <a:xfrm>
            <a:off x="4733493" y="1359981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8478E-3129-0DBC-B6D7-E57C705CCEB7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꽃병 상호 작용 화면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2AAAA55-6669-17A3-6D97-26ECEB931E6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765370" y="2974847"/>
            <a:ext cx="0" cy="353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7A79A3-4547-4FA3-24C7-E3DF6CB5FF73}"/>
              </a:ext>
            </a:extLst>
          </p:cNvPr>
          <p:cNvSpPr/>
          <p:nvPr/>
        </p:nvSpPr>
        <p:spPr>
          <a:xfrm>
            <a:off x="8509547" y="2242574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2F5754-DF7F-B7E0-BA54-601842EFF6DB}"/>
              </a:ext>
            </a:extLst>
          </p:cNvPr>
          <p:cNvSpPr/>
          <p:nvPr/>
        </p:nvSpPr>
        <p:spPr>
          <a:xfrm>
            <a:off x="9433090" y="1358878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FB1260F-9E6F-A236-E0CB-CD75B843E8CC}"/>
              </a:ext>
            </a:extLst>
          </p:cNvPr>
          <p:cNvCxnSpPr>
            <a:cxnSpLocks/>
            <a:stCxn id="40" idx="1"/>
            <a:endCxn id="42" idx="1"/>
          </p:cNvCxnSpPr>
          <p:nvPr/>
        </p:nvCxnSpPr>
        <p:spPr>
          <a:xfrm rot="10800000" flipH="1" flipV="1">
            <a:off x="7535066" y="953317"/>
            <a:ext cx="1895135" cy="856986"/>
          </a:xfrm>
          <a:prstGeom prst="bentConnector3">
            <a:avLst>
              <a:gd name="adj1" fmla="val -12062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1E09C8-A9C9-85FF-550D-BCA0ACEF87EA}"/>
              </a:ext>
            </a:extLst>
          </p:cNvPr>
          <p:cNvSpPr txBox="1"/>
          <p:nvPr/>
        </p:nvSpPr>
        <p:spPr>
          <a:xfrm>
            <a:off x="7535067" y="583985"/>
            <a:ext cx="4783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꽃잎의 색이 </a:t>
            </a:r>
            <a:r>
              <a:rPr lang="en-US" altLang="ko-KR" sz="1400" b="1" dirty="0"/>
              <a:t>RGB(</a:t>
            </a:r>
            <a:r>
              <a:rPr lang="en-US" altLang="ko-KR" sz="1400" b="1" dirty="0">
                <a:solidFill>
                  <a:srgbClr val="67DB78"/>
                </a:solidFill>
              </a:rPr>
              <a:t>103,219,120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으로 바뀐다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유리병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사용하면 꽃잎과 꽃 봉우리가 사라진다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불안정한 약물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획득</a:t>
            </a:r>
            <a:endParaRPr lang="en-US" altLang="ko-KR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F329DE-E248-39D3-2774-E728C0B15515}"/>
              </a:ext>
            </a:extLst>
          </p:cNvPr>
          <p:cNvSpPr/>
          <p:nvPr/>
        </p:nvSpPr>
        <p:spPr>
          <a:xfrm>
            <a:off x="9430202" y="1368457"/>
            <a:ext cx="789086" cy="88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2E101-36B9-9761-7A4C-3A970AEC8D5B}"/>
              </a:ext>
            </a:extLst>
          </p:cNvPr>
          <p:cNvSpPr txBox="1"/>
          <p:nvPr/>
        </p:nvSpPr>
        <p:spPr>
          <a:xfrm>
            <a:off x="10639650" y="1358878"/>
            <a:ext cx="128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수레 국화</a:t>
            </a:r>
            <a:endParaRPr lang="en-US" altLang="ko-KR" sz="1400" b="1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흰 백합</a:t>
            </a:r>
            <a:endParaRPr lang="en-US" altLang="ko-KR" sz="1400" b="1" dirty="0"/>
          </a:p>
          <a:p>
            <a:r>
              <a:rPr lang="en-US" altLang="ko-KR" sz="1400" b="1" dirty="0"/>
              <a:t>3. </a:t>
            </a:r>
            <a:r>
              <a:rPr lang="ko-KR" altLang="en-US" sz="1400" b="1" dirty="0"/>
              <a:t>유리병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26F88A-EE45-4EDE-179F-DA68BDCDEA08}"/>
              </a:ext>
            </a:extLst>
          </p:cNvPr>
          <p:cNvSpPr txBox="1"/>
          <p:nvPr/>
        </p:nvSpPr>
        <p:spPr>
          <a:xfrm>
            <a:off x="7607611" y="24866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순서에 맞게 상호작용 하였을 때 화면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5BF7C-7B9C-AB09-CF68-02E3B3F63404}"/>
              </a:ext>
            </a:extLst>
          </p:cNvPr>
          <p:cNvSpPr/>
          <p:nvPr/>
        </p:nvSpPr>
        <p:spPr>
          <a:xfrm>
            <a:off x="8509547" y="5027380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D7566D-27A9-4294-7D03-6F70F8191509}"/>
              </a:ext>
            </a:extLst>
          </p:cNvPr>
          <p:cNvSpPr/>
          <p:nvPr/>
        </p:nvSpPr>
        <p:spPr>
          <a:xfrm>
            <a:off x="9433090" y="4143684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39DBFC-BDDA-55E9-43E8-4A4F11B5D7A1}"/>
              </a:ext>
            </a:extLst>
          </p:cNvPr>
          <p:cNvSpPr txBox="1"/>
          <p:nvPr/>
        </p:nvSpPr>
        <p:spPr>
          <a:xfrm>
            <a:off x="7535067" y="3368791"/>
            <a:ext cx="4783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꽃잎의 색이 </a:t>
            </a:r>
            <a:r>
              <a:rPr lang="en-US" altLang="ko-KR" sz="1400" b="1" dirty="0"/>
              <a:t>RGB(</a:t>
            </a:r>
            <a:r>
              <a:rPr lang="en-US" altLang="ko-KR" sz="1400" b="1" dirty="0">
                <a:solidFill>
                  <a:srgbClr val="DE86D4"/>
                </a:solidFill>
              </a:rPr>
              <a:t>222,134,212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으로 바뀐다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유리병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사용하면 꽃잎과 꽃 봉우리가 사라진다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기묘한 약물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획득</a:t>
            </a:r>
            <a:endParaRPr lang="en-US" altLang="ko-KR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4D493-A596-DBB0-92FE-D3E80B3BDD1D}"/>
              </a:ext>
            </a:extLst>
          </p:cNvPr>
          <p:cNvSpPr/>
          <p:nvPr/>
        </p:nvSpPr>
        <p:spPr>
          <a:xfrm>
            <a:off x="9430202" y="4153263"/>
            <a:ext cx="789086" cy="88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1619D-944F-C529-BE5B-FFA00BA37050}"/>
              </a:ext>
            </a:extLst>
          </p:cNvPr>
          <p:cNvSpPr txBox="1"/>
          <p:nvPr/>
        </p:nvSpPr>
        <p:spPr>
          <a:xfrm>
            <a:off x="11044220" y="4107455"/>
            <a:ext cx="999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양귀비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유리병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A1302EB-9269-E70B-C015-AFAAFAA544DB}"/>
              </a:ext>
            </a:extLst>
          </p:cNvPr>
          <p:cNvCxnSpPr>
            <a:cxnSpLocks/>
            <a:stCxn id="30" idx="1"/>
            <a:endCxn id="12" idx="3"/>
          </p:cNvCxnSpPr>
          <p:nvPr/>
        </p:nvCxnSpPr>
        <p:spPr>
          <a:xfrm flipH="1">
            <a:off x="7266113" y="4543550"/>
            <a:ext cx="339257" cy="1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6E0E165-B2F9-D57C-6A6F-C2B4B4A19E2E}"/>
              </a:ext>
            </a:extLst>
          </p:cNvPr>
          <p:cNvSpPr txBox="1"/>
          <p:nvPr/>
        </p:nvSpPr>
        <p:spPr>
          <a:xfrm>
            <a:off x="2879897" y="3624519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약물 사용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648A619-9E92-77A7-6C8D-478AC1DC7802}"/>
              </a:ext>
            </a:extLst>
          </p:cNvPr>
          <p:cNvCxnSpPr>
            <a:cxnSpLocks/>
            <a:stCxn id="57" idx="1"/>
            <a:endCxn id="58" idx="1"/>
          </p:cNvCxnSpPr>
          <p:nvPr/>
        </p:nvCxnSpPr>
        <p:spPr>
          <a:xfrm rot="10800000" flipH="1" flipV="1">
            <a:off x="7535066" y="3738123"/>
            <a:ext cx="1895135" cy="856986"/>
          </a:xfrm>
          <a:prstGeom prst="bentConnector3">
            <a:avLst>
              <a:gd name="adj1" fmla="val -12062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35A1BB2-DEB8-6D4F-EFD1-E32980D7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" t="4491" r="2865" b="5064"/>
          <a:stretch/>
        </p:blipFill>
        <p:spPr>
          <a:xfrm>
            <a:off x="2960682" y="3965874"/>
            <a:ext cx="4305431" cy="115564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AE1E71-6842-142B-31AA-403493671239}"/>
              </a:ext>
            </a:extLst>
          </p:cNvPr>
          <p:cNvSpPr/>
          <p:nvPr/>
        </p:nvSpPr>
        <p:spPr>
          <a:xfrm>
            <a:off x="5023778" y="4145132"/>
            <a:ext cx="13686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98FC21-ADC4-FD19-222A-F1855A17230A}"/>
              </a:ext>
            </a:extLst>
          </p:cNvPr>
          <p:cNvSpPr txBox="1"/>
          <p:nvPr/>
        </p:nvSpPr>
        <p:spPr>
          <a:xfrm>
            <a:off x="3085678" y="5508912"/>
            <a:ext cx="143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불안정한 약물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62DFB2-27FC-E1DF-3BD6-2A9DDBE6F519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363191" y="5029150"/>
            <a:ext cx="440210" cy="4797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52D81F-F360-F106-7181-CD224C26D91F}"/>
              </a:ext>
            </a:extLst>
          </p:cNvPr>
          <p:cNvSpPr txBox="1"/>
          <p:nvPr/>
        </p:nvSpPr>
        <p:spPr>
          <a:xfrm>
            <a:off x="5503095" y="5485971"/>
            <a:ext cx="118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기묘한 약물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5143DA0-3D17-E492-3242-4AB4588A38DA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518104" y="5029150"/>
            <a:ext cx="575558" cy="4568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6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6B18-2317-7A04-4995-1FC6F09D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297DF-9303-C329-9B9E-1068D99BB2C6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D8ED6E-E497-570F-CFEB-D149FD92FECD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613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메모</a:t>
                      </a:r>
                      <a:r>
                        <a:rPr lang="en-US" altLang="ko-KR" sz="1600" b="1" dirty="0"/>
                        <a:t>(1~6)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1~6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개가 존재하며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자세히 보기가 가능하다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이름은 사진 뒤에 숫자가 붙지만 인게임에선 숫자는 표시되지 않는다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600" b="1" dirty="0"/>
                        <a:t>1~4</a:t>
                      </a:r>
                      <a:r>
                        <a:rPr lang="ko-KR" altLang="en-US" sz="1600" b="1" dirty="0"/>
                        <a:t>는 색이 하얀색이고 </a:t>
                      </a:r>
                      <a:r>
                        <a:rPr lang="en-US" altLang="ko-KR" sz="1600" b="1" dirty="0"/>
                        <a:t>5~6</a:t>
                      </a:r>
                      <a:r>
                        <a:rPr lang="ko-KR" altLang="en-US" sz="1600" b="1" dirty="0"/>
                        <a:t>은 색은 </a:t>
                      </a:r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CFD5D5"/>
                          </a:solidFill>
                        </a:rPr>
                        <a:t>207,213,213</a:t>
                      </a:r>
                      <a:r>
                        <a:rPr lang="en-US" altLang="ko-KR" sz="1600" b="1" dirty="0"/>
                        <a:t>),RGB(</a:t>
                      </a:r>
                      <a:r>
                        <a:rPr lang="en-US" altLang="ko-KR" sz="1600" b="1" dirty="0">
                          <a:solidFill>
                            <a:srgbClr val="A7B6C9"/>
                          </a:solidFill>
                        </a:rPr>
                        <a:t>167,182,201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이다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카드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챕터 </a:t>
                      </a: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에서 사용되던 카드 키와 똑같이 생겼다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전체 적인 색상은 검은색이다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카드 아래쪽에 열쇠 모양이 그려져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082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종이 조각에 </a:t>
                      </a:r>
                      <a:r>
                        <a:rPr lang="en-US" altLang="ko-KR" sz="1600" b="1" dirty="0"/>
                        <a:t>082</a:t>
                      </a:r>
                      <a:r>
                        <a:rPr lang="ko-KR" altLang="en-US" sz="1600" b="1" dirty="0"/>
                        <a:t>라고 쓰여져 있는 종이이다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자세히 보기가 가능하다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4E4AB3"/>
                          </a:solidFill>
                        </a:rPr>
                        <a:t>78,74,179</a:t>
                      </a:r>
                      <a:r>
                        <a:rPr lang="en-US" altLang="ko-KR" sz="1600" b="1" dirty="0"/>
                        <a:t>)</a:t>
                      </a:r>
                      <a:r>
                        <a:rPr lang="ko-KR" altLang="en-US" sz="1600" b="1" dirty="0"/>
                        <a:t>의 색상이 주된</a:t>
                      </a:r>
                      <a:r>
                        <a:rPr lang="ko-KR" altLang="en-US" sz="1600" b="1" baseline="0" dirty="0"/>
                        <a:t> 색상이다</a:t>
                      </a:r>
                      <a:r>
                        <a:rPr lang="en-US" altLang="ko-KR" sz="1600" b="1" baseline="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baseline="0" dirty="0" err="1"/>
                        <a:t>책등에</a:t>
                      </a:r>
                      <a:r>
                        <a:rPr lang="ko-KR" altLang="en-US" sz="1600" b="1" baseline="0" dirty="0"/>
                        <a:t> </a:t>
                      </a:r>
                      <a:r>
                        <a:rPr lang="en-US" altLang="ko-KR" sz="1600" b="1" baseline="0" dirty="0"/>
                        <a:t>E</a:t>
                      </a:r>
                      <a:r>
                        <a:rPr lang="ko-KR" altLang="en-US" sz="1600" b="1" baseline="0" dirty="0"/>
                        <a:t>가 쓰여져 있다</a:t>
                      </a:r>
                      <a:r>
                        <a:rPr lang="en-US" altLang="ko-KR" sz="1600" b="1" baseline="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baseline="0" dirty="0"/>
                        <a:t>자세히 보기가 가능하다</a:t>
                      </a:r>
                      <a:r>
                        <a:rPr lang="en-US" altLang="ko-KR" sz="1600" b="1" baseline="0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걸레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회색 베이스의 물기가 묻어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2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수레 국화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꽃잎은 푸른색이 베이스이다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심장 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보석의 기본 색 베이스는 붉은색이다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15500"/>
                  </a:ext>
                </a:extLst>
              </a:tr>
            </a:tbl>
          </a:graphicData>
        </a:graphic>
      </p:graphicFrame>
      <p:pic>
        <p:nvPicPr>
          <p:cNvPr id="2050" name="Picture 2" descr="키 카드 - 무료 여행개 아이콘">
            <a:extLst>
              <a:ext uri="{FF2B5EF4-FFF2-40B4-BE49-F238E27FC236}">
                <a16:creationId xmlns:a16="http://schemas.microsoft.com/office/drawing/2014/main" id="{5495F15A-FCD4-473E-F2FD-6E0B1DEB5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17188" r="1425" b="17050"/>
          <a:stretch/>
        </p:blipFill>
        <p:spPr bwMode="auto">
          <a:xfrm>
            <a:off x="2306171" y="1862842"/>
            <a:ext cx="1047041" cy="7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961790-CE38-B8F0-66AD-612D50A10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20371" r="11835" b="24242"/>
          <a:stretch/>
        </p:blipFill>
        <p:spPr bwMode="auto">
          <a:xfrm>
            <a:off x="2363803" y="2674878"/>
            <a:ext cx="931775" cy="68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5C1FE-7AA9-60B9-516C-98096E5C1D21}"/>
              </a:ext>
            </a:extLst>
          </p:cNvPr>
          <p:cNvSpPr txBox="1"/>
          <p:nvPr/>
        </p:nvSpPr>
        <p:spPr>
          <a:xfrm rot="21045374">
            <a:off x="2547401" y="2832347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082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893" r="9271"/>
          <a:stretch/>
        </p:blipFill>
        <p:spPr>
          <a:xfrm>
            <a:off x="2587192" y="3560852"/>
            <a:ext cx="484996" cy="59264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19C90B-4B83-B901-F67F-E31B1A6EA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2059" r="2680" b="2843"/>
          <a:stretch/>
        </p:blipFill>
        <p:spPr bwMode="auto">
          <a:xfrm>
            <a:off x="2248537" y="4355198"/>
            <a:ext cx="1047041" cy="7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771A5A-6656-3D26-CD87-98D708E3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4373">
            <a:off x="2544773" y="5103759"/>
            <a:ext cx="557535" cy="8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2181235-394A-B772-A3C9-AB19B0AED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t="15094" r="11297" b="15369"/>
          <a:stretch/>
        </p:blipFill>
        <p:spPr bwMode="auto">
          <a:xfrm>
            <a:off x="2521402" y="6052648"/>
            <a:ext cx="706631" cy="6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2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1AE3-9E33-C12C-C8CF-8ECF242ED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B8989-50BD-DAF9-AA5E-58414129D401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6E9A9-6E82-1F71-70F0-153757800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47485"/>
              </p:ext>
            </p:extLst>
          </p:nvPr>
        </p:nvGraphicFramePr>
        <p:xfrm>
          <a:off x="457263" y="620355"/>
          <a:ext cx="11221508" cy="613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흰 양귀비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꽃잎이 하얀색이다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양귀비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꽃잎이 붉은색이다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열쇠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챕터 </a:t>
                      </a:r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에서 사용되던 열쇠와 똑같이 생겼다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은색 열쇠로 조그마한 구멍이 하나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서류</a:t>
                      </a:r>
                      <a:r>
                        <a:rPr lang="en-US" altLang="ko-KR" sz="1600" b="1" dirty="0"/>
                        <a:t>(B-(1~3))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1~3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생김새는 똑같다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B-(1,3)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과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으로 총 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자세히 보기가 가능하다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2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차가운 물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페트병 바깥쪽에 물방울이 맺혀 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흰 백합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꽃잎이 하얀색이다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15500"/>
                  </a:ext>
                </a:extLst>
              </a:tr>
            </a:tbl>
          </a:graphicData>
        </a:graphic>
      </p:graphicFrame>
      <p:pic>
        <p:nvPicPr>
          <p:cNvPr id="3" name="Picture 2" descr="서류 - 무료 교육개 아이콘">
            <a:extLst>
              <a:ext uri="{FF2B5EF4-FFF2-40B4-BE49-F238E27FC236}">
                <a16:creationId xmlns:a16="http://schemas.microsoft.com/office/drawing/2014/main" id="{A50FDD49-0DA8-AB81-D29A-D5449B4F0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r="12500"/>
          <a:stretch/>
        </p:blipFill>
        <p:spPr bwMode="auto">
          <a:xfrm>
            <a:off x="2578100" y="3504750"/>
            <a:ext cx="527050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서류 - 무료 사업개 아이콘">
            <a:extLst>
              <a:ext uri="{FF2B5EF4-FFF2-40B4-BE49-F238E27FC236}">
                <a16:creationId xmlns:a16="http://schemas.microsoft.com/office/drawing/2014/main" id="{A4D98F4C-7288-4372-184E-7FF11F69B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6511"/>
          <a:stretch/>
        </p:blipFill>
        <p:spPr bwMode="auto">
          <a:xfrm>
            <a:off x="2578100" y="4374884"/>
            <a:ext cx="549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2B49FB2-B60C-993C-77FB-C5DC7DCBF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5385" r="4682" b="5207"/>
          <a:stretch/>
        </p:blipFill>
        <p:spPr bwMode="auto">
          <a:xfrm rot="18192662">
            <a:off x="2504274" y="1008142"/>
            <a:ext cx="410610" cy="83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49A595C-69E3-5B5A-155C-469E2A15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5385" r="4682" b="5207"/>
          <a:stretch/>
        </p:blipFill>
        <p:spPr bwMode="auto">
          <a:xfrm rot="18192662">
            <a:off x="2636319" y="1848264"/>
            <a:ext cx="410610" cy="83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열쇠 - 무료 보안개 아이콘">
            <a:extLst>
              <a:ext uri="{FF2B5EF4-FFF2-40B4-BE49-F238E27FC236}">
                <a16:creationId xmlns:a16="http://schemas.microsoft.com/office/drawing/2014/main" id="{2F025B5A-17F0-5D19-C26E-DB24F1D28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5827"/>
          <a:stretch/>
        </p:blipFill>
        <p:spPr bwMode="auto">
          <a:xfrm rot="16200000" flipH="1">
            <a:off x="2512943" y="2380079"/>
            <a:ext cx="633496" cy="13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물 - 무료 음식개 아이콘">
            <a:extLst>
              <a:ext uri="{FF2B5EF4-FFF2-40B4-BE49-F238E27FC236}">
                <a16:creationId xmlns:a16="http://schemas.microsoft.com/office/drawing/2014/main" id="{0CA36EE0-81E7-5A67-1B16-9DC162134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6241"/>
          <a:stretch/>
        </p:blipFill>
        <p:spPr bwMode="auto">
          <a:xfrm rot="19629447">
            <a:off x="2643984" y="5125043"/>
            <a:ext cx="371414" cy="7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939E511-C093-B3A3-1D75-460E0FC59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5" t="1547" r="22870" b="2870"/>
          <a:stretch/>
        </p:blipFill>
        <p:spPr bwMode="auto">
          <a:xfrm rot="17732899">
            <a:off x="2556823" y="5929951"/>
            <a:ext cx="517491" cy="8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3B21-19CD-326E-FF23-57DFC87C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CC3F8-7DD2-2B70-E1BB-90CAFFD7B5A9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2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8EDB31A-AAC8-29BB-C4C4-843565D3042D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유리병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코르크 뚜껑으로 닫혀 있는 유리병이다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안에 아무것도 없으며 투명하다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불안정한 약물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67DB78"/>
                          </a:solidFill>
                        </a:rPr>
                        <a:t>103,219,120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약물이 담겨 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기포가 많다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기묘한 약물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DE86D4"/>
                          </a:solidFill>
                        </a:rPr>
                        <a:t>222,134,212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의 약물이 담겨 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0358"/>
                  </a:ext>
                </a:extLst>
              </a:tr>
            </a:tbl>
          </a:graphicData>
        </a:graphic>
      </p:graphicFrame>
      <p:pic>
        <p:nvPicPr>
          <p:cNvPr id="4098" name="Picture 2" descr="유리 병 - 무료 음식과 식당개 아이콘">
            <a:extLst>
              <a:ext uri="{FF2B5EF4-FFF2-40B4-BE49-F238E27FC236}">
                <a16:creationId xmlns:a16="http://schemas.microsoft.com/office/drawing/2014/main" id="{1F8BCFAE-1EB6-9E40-7D19-21A77F478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r="19531"/>
          <a:stretch/>
        </p:blipFill>
        <p:spPr bwMode="auto">
          <a:xfrm>
            <a:off x="2588930" y="1066800"/>
            <a:ext cx="399413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유리 병 - 무료 음식과 식당개 아이콘">
            <a:extLst>
              <a:ext uri="{FF2B5EF4-FFF2-40B4-BE49-F238E27FC236}">
                <a16:creationId xmlns:a16="http://schemas.microsoft.com/office/drawing/2014/main" id="{55CB120E-730D-9833-66AA-7741C7930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r="19531"/>
          <a:stretch/>
        </p:blipFill>
        <p:spPr bwMode="auto">
          <a:xfrm>
            <a:off x="2588930" y="1840270"/>
            <a:ext cx="399413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유리 병 - 무료 음식과 식당개 아이콘">
            <a:extLst>
              <a:ext uri="{FF2B5EF4-FFF2-40B4-BE49-F238E27FC236}">
                <a16:creationId xmlns:a16="http://schemas.microsoft.com/office/drawing/2014/main" id="{232C8A3F-8C43-5631-0146-E9C3364FB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r="19531"/>
          <a:stretch/>
        </p:blipFill>
        <p:spPr bwMode="auto">
          <a:xfrm>
            <a:off x="2588929" y="2745343"/>
            <a:ext cx="399413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5408-22B3-A7F8-125A-24B8BBB5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5A946AB1-9D75-4E38-2B9D-D4C7BFBA72E8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진료실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001747-85FC-8A07-8A1C-B17FC5B1212F}"/>
              </a:ext>
            </a:extLst>
          </p:cNvPr>
          <p:cNvSpPr/>
          <p:nvPr/>
        </p:nvSpPr>
        <p:spPr>
          <a:xfrm>
            <a:off x="396162" y="128021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골격 구조를 상호 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9017A88-0B24-7FCD-87D2-0B6A1363FEB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52350" y="952954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A8A931-8778-E357-A510-A0565A54844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176068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B4014E-29AD-782D-FF7C-84E221BE4CF4}"/>
              </a:ext>
            </a:extLst>
          </p:cNvPr>
          <p:cNvSpPr txBox="1"/>
          <p:nvPr/>
        </p:nvSpPr>
        <p:spPr>
          <a:xfrm>
            <a:off x="0" y="2783"/>
            <a:ext cx="50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ID=2, </a:t>
            </a:r>
            <a:r>
              <a:rPr lang="ko-KR" altLang="en-US" dirty="0"/>
              <a:t>골격 구조 퍼즐과 열쇠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AC7B4DF-A6FE-17B5-DBE3-21EF680636E5}"/>
              </a:ext>
            </a:extLst>
          </p:cNvPr>
          <p:cNvSpPr/>
          <p:nvPr/>
        </p:nvSpPr>
        <p:spPr>
          <a:xfrm>
            <a:off x="396161" y="208431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왼 쪽에 갈비뼈가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비어져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1029" idx="2"/>
            <a:endCxn id="1030" idx="0"/>
          </p:cNvCxnSpPr>
          <p:nvPr/>
        </p:nvCxnSpPr>
        <p:spPr>
          <a:xfrm>
            <a:off x="1552349" y="256479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83748935-DE3D-079E-9AD8-8E18A838146E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A656B52F-3BE4-7B06-7725-3E332225447F}"/>
              </a:ext>
            </a:extLst>
          </p:cNvPr>
          <p:cNvSpPr/>
          <p:nvPr/>
        </p:nvSpPr>
        <p:spPr>
          <a:xfrm>
            <a:off x="7607611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D2F8F2A1-2E13-E762-9A73-75782BD8E39E}"/>
              </a:ext>
            </a:extLst>
          </p:cNvPr>
          <p:cNvSpPr/>
          <p:nvPr/>
        </p:nvSpPr>
        <p:spPr>
          <a:xfrm>
            <a:off x="7607611" y="544846"/>
            <a:ext cx="4320000" cy="2429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BF751FA6-15C1-9FBF-1626-D2FC210CE648}"/>
              </a:ext>
            </a:extLst>
          </p:cNvPr>
          <p:cNvSpPr/>
          <p:nvPr/>
        </p:nvSpPr>
        <p:spPr>
          <a:xfrm>
            <a:off x="29514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A688-CD73-89D3-B628-AE26DF02F61A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골격 구조 상호작용 시 화면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28D958-8068-3DAF-2799-18E01F912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4" t="3830" r="13802" b="49112"/>
          <a:stretch/>
        </p:blipFill>
        <p:spPr bwMode="auto">
          <a:xfrm>
            <a:off x="4416386" y="735093"/>
            <a:ext cx="1413074" cy="22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F76E3-13FE-48D3-5857-96D09EB1AEFC}"/>
              </a:ext>
            </a:extLst>
          </p:cNvPr>
          <p:cNvSpPr txBox="1"/>
          <p:nvPr/>
        </p:nvSpPr>
        <p:spPr>
          <a:xfrm>
            <a:off x="3596480" y="528608"/>
            <a:ext cx="3564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갈비 뼈가 순서대로 껴져 있지 않음</a:t>
            </a:r>
          </a:p>
        </p:txBody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38ACE99E-BC8D-04BC-3733-AC54A2038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4314" r="9178" b="47941"/>
          <a:stretch/>
        </p:blipFill>
        <p:spPr bwMode="auto">
          <a:xfrm>
            <a:off x="4621260" y="3530711"/>
            <a:ext cx="1365199" cy="22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FD7A3B-6FFC-B680-1D91-1CF9AC65CDE0}"/>
              </a:ext>
            </a:extLst>
          </p:cNvPr>
          <p:cNvSpPr/>
          <p:nvPr/>
        </p:nvSpPr>
        <p:spPr>
          <a:xfrm>
            <a:off x="5114005" y="4018791"/>
            <a:ext cx="379708" cy="308417"/>
          </a:xfrm>
          <a:prstGeom prst="roundRect">
            <a:avLst>
              <a:gd name="adj" fmla="val 50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열쇠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255021-57BC-22BC-9B43-500A2E7F15D8}"/>
              </a:ext>
            </a:extLst>
          </p:cNvPr>
          <p:cNvCxnSpPr>
            <a:cxnSpLocks/>
            <a:stCxn id="1068" idx="3"/>
            <a:endCxn id="1070" idx="1"/>
          </p:cNvCxnSpPr>
          <p:nvPr/>
        </p:nvCxnSpPr>
        <p:spPr>
          <a:xfrm flipV="1">
            <a:off x="7282923" y="1759845"/>
            <a:ext cx="324688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7B287B-34B5-062C-4221-DEFE7565C0CD}"/>
              </a:ext>
            </a:extLst>
          </p:cNvPr>
          <p:cNvCxnSpPr>
            <a:cxnSpLocks/>
            <a:stCxn id="1070" idx="2"/>
            <a:endCxn id="1069" idx="0"/>
          </p:cNvCxnSpPr>
          <p:nvPr/>
        </p:nvCxnSpPr>
        <p:spPr>
          <a:xfrm>
            <a:off x="9767611" y="2974844"/>
            <a:ext cx="0" cy="3537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8C40D2-3D4F-0A91-CC93-258A3321BD54}"/>
              </a:ext>
            </a:extLst>
          </p:cNvPr>
          <p:cNvCxnSpPr>
            <a:cxnSpLocks/>
            <a:stCxn id="1069" idx="1"/>
            <a:endCxn id="1071" idx="3"/>
          </p:cNvCxnSpPr>
          <p:nvPr/>
        </p:nvCxnSpPr>
        <p:spPr>
          <a:xfrm flipH="1">
            <a:off x="7271470" y="4543550"/>
            <a:ext cx="33614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7DEE2-2383-8D24-82F3-697700469464}"/>
              </a:ext>
            </a:extLst>
          </p:cNvPr>
          <p:cNvSpPr/>
          <p:nvPr/>
        </p:nvSpPr>
        <p:spPr>
          <a:xfrm>
            <a:off x="5045912" y="3953435"/>
            <a:ext cx="497541" cy="4706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85E8F9-3E54-C296-ADC1-50FA36F10B54}"/>
              </a:ext>
            </a:extLst>
          </p:cNvPr>
          <p:cNvSpPr txBox="1"/>
          <p:nvPr/>
        </p:nvSpPr>
        <p:spPr>
          <a:xfrm>
            <a:off x="5946365" y="4794309"/>
            <a:ext cx="136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입이 열리며 입 안에 열쇠가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BA79A95-3A51-8FAF-9555-BA2017D6D94A}"/>
              </a:ext>
            </a:extLst>
          </p:cNvPr>
          <p:cNvCxnSpPr>
            <a:cxnSpLocks/>
            <a:stCxn id="46" idx="1"/>
            <a:endCxn id="45" idx="2"/>
          </p:cNvCxnSpPr>
          <p:nvPr/>
        </p:nvCxnSpPr>
        <p:spPr>
          <a:xfrm rot="10800000">
            <a:off x="5294683" y="4424082"/>
            <a:ext cx="651682" cy="601060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7DB209-5D4C-B45C-2A27-F9AC7DF3F281}"/>
              </a:ext>
            </a:extLst>
          </p:cNvPr>
          <p:cNvSpPr txBox="1"/>
          <p:nvPr/>
        </p:nvSpPr>
        <p:spPr>
          <a:xfrm>
            <a:off x="2911376" y="3380470"/>
            <a:ext cx="2825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갈비뼈를 순서에 맞게 배열</a:t>
            </a:r>
            <a:endParaRPr lang="en-US" altLang="ko-KR" sz="1400" b="1" dirty="0"/>
          </a:p>
          <a:p>
            <a:r>
              <a:rPr lang="ko-KR" altLang="en-US" sz="1400" b="1" dirty="0"/>
              <a:t>위에서 아래 순으로  </a:t>
            </a:r>
            <a:r>
              <a:rPr lang="en-US" altLang="ko-KR" sz="1400" b="1" dirty="0"/>
              <a:t>1~6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2962923" y="300912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골격 구조 퍼즐 클리어 예시 화면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287767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서랍을 상호 작용</a:t>
            </a:r>
          </a:p>
        </p:txBody>
      </p: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id="{F7081453-EA00-0C14-2D99-F53A47D5A88B}"/>
              </a:ext>
            </a:extLst>
          </p:cNvPr>
          <p:cNvSpPr/>
          <p:nvPr/>
        </p:nvSpPr>
        <p:spPr>
          <a:xfrm>
            <a:off x="11085423" y="6112254"/>
            <a:ext cx="910281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368178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1,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2,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3,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4)</a:t>
            </a:r>
            <a:r>
              <a:rPr lang="ko-KR" altLang="en-US" sz="12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448588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우측으로 이동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528999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서랍을 상호 작용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갈비뼈</a:t>
            </a:r>
            <a:r>
              <a:rPr lang="en-US" altLang="ko-KR" sz="1400" dirty="0">
                <a:solidFill>
                  <a:schemeClr val="tx1"/>
                </a:solidFill>
              </a:rPr>
              <a:t>5, </a:t>
            </a:r>
            <a:r>
              <a:rPr lang="ko-KR" altLang="en-US" sz="1400" dirty="0">
                <a:solidFill>
                  <a:schemeClr val="tx1"/>
                </a:solidFill>
              </a:rPr>
              <a:t>갈비뼈</a:t>
            </a:r>
            <a:r>
              <a:rPr lang="en-US" altLang="ko-KR" sz="1400" dirty="0">
                <a:solidFill>
                  <a:schemeClr val="tx1"/>
                </a:solidFill>
              </a:rPr>
              <a:t>6)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573735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뼈를 제자리에 맞춤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8414213" y="610739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골격 구조 입에서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나옴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06614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551121" y="335814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551121" y="416225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1551121" y="496635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551121" y="5770464"/>
            <a:ext cx="0" cy="33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2707309" y="6342642"/>
            <a:ext cx="358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78519" y="6342642"/>
            <a:ext cx="358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049729" y="6342642"/>
            <a:ext cx="364484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>
            <a:off x="10726589" y="6347635"/>
            <a:ext cx="358834" cy="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127253" y="1800343"/>
            <a:ext cx="1640358" cy="1177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9767611" y="1803784"/>
            <a:ext cx="1623732" cy="11727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127253" y="541405"/>
            <a:ext cx="3264090" cy="12589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찬장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080870" y="563437"/>
            <a:ext cx="149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3)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4)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8124286" y="1800343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90" idx="1"/>
            <a:endCxn id="91" idx="0"/>
          </p:cNvCxnSpPr>
          <p:nvPr/>
        </p:nvCxnSpPr>
        <p:spPr>
          <a:xfrm rot="10800000" flipH="1" flipV="1">
            <a:off x="8080869" y="886603"/>
            <a:ext cx="865079" cy="913740"/>
          </a:xfrm>
          <a:prstGeom prst="bentConnector4">
            <a:avLst>
              <a:gd name="adj1" fmla="val -26425"/>
              <a:gd name="adj2" fmla="val 67684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9730758" y="1803784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03" idx="3"/>
            <a:endCxn id="88" idx="0"/>
          </p:cNvCxnSpPr>
          <p:nvPr/>
        </p:nvCxnSpPr>
        <p:spPr>
          <a:xfrm flipH="1">
            <a:off x="10579477" y="848601"/>
            <a:ext cx="915080" cy="955183"/>
          </a:xfrm>
          <a:prstGeom prst="bentConnector4">
            <a:avLst>
              <a:gd name="adj1" fmla="val -24981"/>
              <a:gd name="adj2" fmla="val 6691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999372" y="525435"/>
            <a:ext cx="1495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1)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6)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EE6E45CD-51C1-D871-0877-3F95B24BF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77258" r="34970" b="7068"/>
          <a:stretch/>
        </p:blipFill>
        <p:spPr bwMode="auto">
          <a:xfrm>
            <a:off x="10656641" y="2516219"/>
            <a:ext cx="639230" cy="4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D7B61F9-7041-16E1-15EA-1CF9862F4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38346" r="34970" b="50147"/>
          <a:stretch/>
        </p:blipFill>
        <p:spPr bwMode="auto">
          <a:xfrm>
            <a:off x="8174284" y="2580568"/>
            <a:ext cx="633176" cy="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2743810-E5B6-659C-F9CA-B912FA2E0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50904" r="34970" b="38512"/>
          <a:stretch/>
        </p:blipFill>
        <p:spPr bwMode="auto">
          <a:xfrm>
            <a:off x="8981499" y="2548547"/>
            <a:ext cx="713001" cy="3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AD59C0F-FE25-A75F-1150-F384E5197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7729" r="34970" b="77726"/>
          <a:stretch/>
        </p:blipFill>
        <p:spPr bwMode="auto">
          <a:xfrm>
            <a:off x="9721655" y="2540984"/>
            <a:ext cx="660021" cy="4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112006" y="259480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931337" y="260500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767610" y="260444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10640936" y="257461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947431" y="4580608"/>
            <a:ext cx="1640358" cy="1177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827947" y="3558178"/>
            <a:ext cx="149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2)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5)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8931337" y="4578698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18" idx="1"/>
            <a:endCxn id="119" idx="0"/>
          </p:cNvCxnSpPr>
          <p:nvPr/>
        </p:nvCxnSpPr>
        <p:spPr>
          <a:xfrm rot="10800000" flipH="1" flipV="1">
            <a:off x="8827946" y="3881344"/>
            <a:ext cx="925053" cy="697354"/>
          </a:xfrm>
          <a:prstGeom prst="bentConnector4">
            <a:avLst>
              <a:gd name="adj1" fmla="val -24712"/>
              <a:gd name="adj2" fmla="val 73171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6A8FA4CC-7A11-D094-48D4-8BEC8B245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62170" r="34970" b="26401"/>
          <a:stretch/>
        </p:blipFill>
        <p:spPr bwMode="auto">
          <a:xfrm>
            <a:off x="9927258" y="5301736"/>
            <a:ext cx="613598" cy="30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2C061829-9F0D-D6F8-EB7B-EAA9BDD3C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21188" r="34970" b="64267"/>
          <a:stretch/>
        </p:blipFill>
        <p:spPr bwMode="auto">
          <a:xfrm>
            <a:off x="8918210" y="5256943"/>
            <a:ext cx="713001" cy="4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956320" y="534924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829646" y="531941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4958541" y="4368149"/>
            <a:ext cx="311584" cy="7524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59" idx="2"/>
            <a:endCxn id="129" idx="1"/>
          </p:cNvCxnSpPr>
          <p:nvPr/>
        </p:nvCxnSpPr>
        <p:spPr>
          <a:xfrm rot="16200000" flipH="1">
            <a:off x="4221101" y="4006954"/>
            <a:ext cx="840705" cy="634176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7607611" y="300273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진료실 우측 서랍 상호작용 시 화면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7607611" y="26100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진료실 좌측 서랍 상호작용 시 화면</a:t>
            </a:r>
          </a:p>
        </p:txBody>
      </p:sp>
    </p:spTree>
    <p:extLst>
      <p:ext uri="{BB962C8B-B14F-4D97-AF65-F5344CB8AC3E}">
        <p14:creationId xmlns:p14="http://schemas.microsoft.com/office/powerpoint/2010/main" val="6528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A86B-42CE-90B0-05DB-D38C2B3E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2C7414C0-EAA9-A5A2-D115-AFEE6D482D51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진료실 정면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F32DB8-ADD6-0AD8-4A14-46EC9F91F083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상호 작용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503299-577A-F33B-F3BA-49EA68C5A44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D226B9-341F-A1B3-6E38-348E7A4012EA}"/>
              </a:ext>
            </a:extLst>
          </p:cNvPr>
          <p:cNvSpPr/>
          <p:nvPr/>
        </p:nvSpPr>
        <p:spPr>
          <a:xfrm>
            <a:off x="396162" y="208303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서랍에 상호 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7A926B-EB26-13F7-7921-4C479E1DB683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1755773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AA720D-5D5E-6D53-AFAA-55B36B6CFBDA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256350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75DFB2-92FA-BDC3-5552-19353029C829}"/>
              </a:ext>
            </a:extLst>
          </p:cNvPr>
          <p:cNvSpPr txBox="1"/>
          <p:nvPr/>
        </p:nvSpPr>
        <p:spPr>
          <a:xfrm>
            <a:off x="0" y="2783"/>
            <a:ext cx="460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ID=3, </a:t>
            </a:r>
            <a:r>
              <a:rPr lang="ko-KR" altLang="en-US" dirty="0"/>
              <a:t>진료차트 획득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037B7D48-D8E8-BD9E-DD18-3236E59D7CC4}"/>
              </a:ext>
            </a:extLst>
          </p:cNvPr>
          <p:cNvSpPr/>
          <p:nvPr/>
        </p:nvSpPr>
        <p:spPr>
          <a:xfrm>
            <a:off x="396161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파일들이 나온다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7FCE4066-1628-46CE-FE17-C05133E4D60D}"/>
              </a:ext>
            </a:extLst>
          </p:cNvPr>
          <p:cNvCxnSpPr>
            <a:cxnSpLocks/>
            <a:stCxn id="1029" idx="2"/>
          </p:cNvCxnSpPr>
          <p:nvPr/>
        </p:nvCxnSpPr>
        <p:spPr>
          <a:xfrm>
            <a:off x="1552349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59829-EC29-5AF5-9CF8-355D32C916CE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0F2C95-853C-5780-87C7-53E8B46ED2CF}"/>
              </a:ext>
            </a:extLst>
          </p:cNvPr>
          <p:cNvSpPr/>
          <p:nvPr/>
        </p:nvSpPr>
        <p:spPr>
          <a:xfrm>
            <a:off x="7607611" y="3476933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95990-6FD5-E830-FDE7-D8CC7C3EC832}"/>
              </a:ext>
            </a:extLst>
          </p:cNvPr>
          <p:cNvSpPr/>
          <p:nvPr/>
        </p:nvSpPr>
        <p:spPr>
          <a:xfrm>
            <a:off x="7607611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36BECB-D2BA-C08F-94AC-8843BF92DE09}"/>
              </a:ext>
            </a:extLst>
          </p:cNvPr>
          <p:cNvSpPr/>
          <p:nvPr/>
        </p:nvSpPr>
        <p:spPr>
          <a:xfrm>
            <a:off x="3499191" y="1701637"/>
            <a:ext cx="3247464" cy="1266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A406E-C68A-C1DC-1035-34776BF30823}"/>
              </a:ext>
            </a:extLst>
          </p:cNvPr>
          <p:cNvSpPr/>
          <p:nvPr/>
        </p:nvSpPr>
        <p:spPr>
          <a:xfrm>
            <a:off x="5398993" y="733449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E7B37-8F71-CB78-04C2-D2133CE96931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책상 상호작용 시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35812-EE88-6C04-F7F5-CF594D1CEDA6}"/>
              </a:ext>
            </a:extLst>
          </p:cNvPr>
          <p:cNvSpPr/>
          <p:nvPr/>
        </p:nvSpPr>
        <p:spPr>
          <a:xfrm>
            <a:off x="8095261" y="1717116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B5B477-A06F-45F9-0664-6ADBE6253DBD}"/>
              </a:ext>
            </a:extLst>
          </p:cNvPr>
          <p:cNvSpPr/>
          <p:nvPr/>
        </p:nvSpPr>
        <p:spPr>
          <a:xfrm>
            <a:off x="9995063" y="748928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D210A-7306-41A7-368E-4B8B81099EB7}"/>
              </a:ext>
            </a:extLst>
          </p:cNvPr>
          <p:cNvSpPr txBox="1"/>
          <p:nvPr/>
        </p:nvSpPr>
        <p:spPr>
          <a:xfrm>
            <a:off x="7779651" y="691810"/>
            <a:ext cx="1922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맨 위 서랍에만 열쇠 구멍이 존재함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3499190" y="2475727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3499190" y="202017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42E98D-6EE0-1B05-EBE1-944D63825877}"/>
              </a:ext>
            </a:extLst>
          </p:cNvPr>
          <p:cNvSpPr/>
          <p:nvPr/>
        </p:nvSpPr>
        <p:spPr>
          <a:xfrm>
            <a:off x="8091749" y="4639062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D7A316-6F39-F667-1204-1775D036D399}"/>
              </a:ext>
            </a:extLst>
          </p:cNvPr>
          <p:cNvSpPr/>
          <p:nvPr/>
        </p:nvSpPr>
        <p:spPr>
          <a:xfrm>
            <a:off x="9991551" y="3670874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8D90DD-BAF7-0903-8F04-4C78BC50C81F}"/>
              </a:ext>
            </a:extLst>
          </p:cNvPr>
          <p:cNvSpPr/>
          <p:nvPr/>
        </p:nvSpPr>
        <p:spPr>
          <a:xfrm>
            <a:off x="8091747" y="4953698"/>
            <a:ext cx="837485" cy="319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3D68D11-DFFC-D0D8-8FBC-EA2378FA47E9}"/>
              </a:ext>
            </a:extLst>
          </p:cNvPr>
          <p:cNvSpPr/>
          <p:nvPr/>
        </p:nvSpPr>
        <p:spPr>
          <a:xfrm>
            <a:off x="8141658" y="4910118"/>
            <a:ext cx="744683" cy="308417"/>
          </a:xfrm>
          <a:prstGeom prst="roundRect">
            <a:avLst>
              <a:gd name="adj" fmla="val 50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서류</a:t>
            </a:r>
            <a:r>
              <a:rPr lang="en-US" altLang="ko-KR" sz="1000" dirty="0">
                <a:solidFill>
                  <a:schemeClr val="tx1"/>
                </a:solidFill>
              </a:rPr>
              <a:t>(A-3)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7180B8-19C6-DA01-70F3-96E82756D938}"/>
              </a:ext>
            </a:extLst>
          </p:cNvPr>
          <p:cNvSpPr txBox="1"/>
          <p:nvPr/>
        </p:nvSpPr>
        <p:spPr>
          <a:xfrm>
            <a:off x="7671498" y="3865948"/>
            <a:ext cx="2391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열쇠 사용 이후 드래그 하여 열면 진료 차트가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A5E4FA-5813-B400-C075-3626AFF7CB0E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 flipH="1" flipV="1">
            <a:off x="7671497" y="4127557"/>
            <a:ext cx="365131" cy="1181371"/>
          </a:xfrm>
          <a:prstGeom prst="bentConnector3">
            <a:avLst>
              <a:gd name="adj1" fmla="val -6260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44DBBB70-1324-A824-7CBD-782AE56A32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282923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CD48171C-85FA-79D5-42E0-8B56E3834FA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767611" y="2974847"/>
            <a:ext cx="0" cy="5020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68C30-92CC-4E48-5237-CF7510BC1B8C}"/>
              </a:ext>
            </a:extLst>
          </p:cNvPr>
          <p:cNvSpPr/>
          <p:nvPr/>
        </p:nvSpPr>
        <p:spPr>
          <a:xfrm>
            <a:off x="8036630" y="1998414"/>
            <a:ext cx="954741" cy="10271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F4F69D7-D923-4154-2A4A-4470F08A986F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7779650" y="953419"/>
            <a:ext cx="256979" cy="1558581"/>
          </a:xfrm>
          <a:prstGeom prst="bentConnector3">
            <a:avLst>
              <a:gd name="adj1" fmla="val -8895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8100060" y="2484554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8100060" y="2029002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8086964" y="5404839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8096532" y="522867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208BE44-9DBB-27DD-42F2-2B185B9E5547}"/>
              </a:ext>
            </a:extLst>
          </p:cNvPr>
          <p:cNvSpPr/>
          <p:nvPr/>
        </p:nvSpPr>
        <p:spPr>
          <a:xfrm>
            <a:off x="8036629" y="4840513"/>
            <a:ext cx="954742" cy="9368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00874C-A821-FEB1-7149-FE8512A15C29}"/>
              </a:ext>
            </a:extLst>
          </p:cNvPr>
          <p:cNvSpPr/>
          <p:nvPr/>
        </p:nvSpPr>
        <p:spPr>
          <a:xfrm>
            <a:off x="396161" y="36912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 상호 작용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0CE2218-0728-4641-5581-FFA6BFAD412F}"/>
              </a:ext>
            </a:extLst>
          </p:cNvPr>
          <p:cNvSpPr/>
          <p:nvPr/>
        </p:nvSpPr>
        <p:spPr>
          <a:xfrm>
            <a:off x="5964813" y="6090893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CC2C9E-199D-4B01-708B-09EE8EC15E95}"/>
              </a:ext>
            </a:extLst>
          </p:cNvPr>
          <p:cNvSpPr/>
          <p:nvPr/>
        </p:nvSpPr>
        <p:spPr>
          <a:xfrm>
            <a:off x="396161" y="44953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컴퓨터에서 </a:t>
            </a:r>
            <a:r>
              <a:rPr lang="en-US" altLang="ko-KR" sz="1400" dirty="0">
                <a:solidFill>
                  <a:schemeClr val="tx1"/>
                </a:solidFill>
              </a:rPr>
              <a:t>A-3</a:t>
            </a:r>
            <a:r>
              <a:rPr lang="ko-KR" altLang="en-US" sz="1400" dirty="0">
                <a:solidFill>
                  <a:schemeClr val="tx1"/>
                </a:solidFill>
              </a:rPr>
              <a:t>이 진료차트라는 것을 알아냄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2474C-623F-BB80-A2A5-A2FDCA7741A7}"/>
              </a:ext>
            </a:extLst>
          </p:cNvPr>
          <p:cNvSpPr/>
          <p:nvPr/>
        </p:nvSpPr>
        <p:spPr>
          <a:xfrm>
            <a:off x="396161" y="529670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AD134-1B72-190B-B73B-B3212BDEEE7C}"/>
              </a:ext>
            </a:extLst>
          </p:cNvPr>
          <p:cNvSpPr/>
          <p:nvPr/>
        </p:nvSpPr>
        <p:spPr>
          <a:xfrm>
            <a:off x="3180487" y="60980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획득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3D182C-1B2A-6A68-6EF9-6083C1E246C5}"/>
              </a:ext>
            </a:extLst>
          </p:cNvPr>
          <p:cNvSpPr/>
          <p:nvPr/>
        </p:nvSpPr>
        <p:spPr>
          <a:xfrm>
            <a:off x="396161" y="60980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32F728-A007-46A2-50A5-825BCEE565A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52349" y="41717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72E3E5-D64E-4EAC-9F19-7501066BF6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552349" y="4975819"/>
            <a:ext cx="0" cy="32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5E01B0-2522-964A-F44C-CEEAF657A67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1552349" y="5777175"/>
            <a:ext cx="0" cy="32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FD27E2-7CC4-CD9A-299A-61DB303AA45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708537" y="6338295"/>
            <a:ext cx="471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F9604D-2AC5-422E-3955-35E9CCEB0CC7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5492863" y="6331129"/>
            <a:ext cx="471950" cy="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EB19-971B-0A59-CC7D-B3122AF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4B03EA90-9592-DC84-3B2F-6F9C9E0DEF09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334463-6A74-313D-CEDD-C61A953E69CE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따라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환자의 상태를 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AA3409-E44A-B992-A669-A0B849D5F6C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D2D210-3082-F4E6-579A-A1EBAAD76627}"/>
              </a:ext>
            </a:extLst>
          </p:cNvPr>
          <p:cNvSpPr/>
          <p:nvPr/>
        </p:nvSpPr>
        <p:spPr>
          <a:xfrm>
            <a:off x="396162" y="288289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7F00FF"/>
                </a:solidFill>
              </a:rPr>
              <a:t>127,0,255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환자를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치료할 방법을 모름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1FCB55E-FEBB-81BE-1D32-E8C2490A4038}"/>
              </a:ext>
            </a:extLst>
          </p:cNvPr>
          <p:cNvCxnSpPr>
            <a:cxnSpLocks/>
            <a:stCxn id="42" idx="2"/>
            <a:endCxn id="2" idx="0"/>
          </p:cNvCxnSpPr>
          <p:nvPr/>
        </p:nvCxnSpPr>
        <p:spPr>
          <a:xfrm flipH="1">
            <a:off x="1552349" y="1755773"/>
            <a:ext cx="1" cy="32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FAFB07-19DF-1E72-C78C-A982CBF8B832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336336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621BFF-63A2-3021-A7E0-F74B18573FFA}"/>
              </a:ext>
            </a:extLst>
          </p:cNvPr>
          <p:cNvSpPr txBox="1"/>
          <p:nvPr/>
        </p:nvSpPr>
        <p:spPr>
          <a:xfrm>
            <a:off x="0" y="2783"/>
            <a:ext cx="5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ID=4, </a:t>
            </a:r>
            <a:r>
              <a:rPr lang="ko-KR" altLang="en-US" dirty="0"/>
              <a:t>컴퓨터 이용 및 물</a:t>
            </a:r>
            <a:r>
              <a:rPr lang="en-US" altLang="ko-KR" dirty="0"/>
              <a:t>,</a:t>
            </a:r>
            <a:r>
              <a:rPr lang="ko-KR" altLang="en-US" dirty="0"/>
              <a:t>꿀</a:t>
            </a:r>
            <a:r>
              <a:rPr lang="en-US" altLang="ko-KR" dirty="0"/>
              <a:t>,</a:t>
            </a:r>
            <a:r>
              <a:rPr lang="ko-KR" altLang="en-US" dirty="0"/>
              <a:t>레몬 조각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1DEB1D4-8BD7-1E5A-A050-034E7F843B1B}"/>
              </a:ext>
            </a:extLst>
          </p:cNvPr>
          <p:cNvSpPr/>
          <p:nvPr/>
        </p:nvSpPr>
        <p:spPr>
          <a:xfrm>
            <a:off x="396161" y="36869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66CC1-C6A6-5EFC-11D3-10BBCABC7F52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DB869-26D4-4FF5-6F7D-AEBFAC81BC72}"/>
              </a:ext>
            </a:extLst>
          </p:cNvPr>
          <p:cNvSpPr/>
          <p:nvPr/>
        </p:nvSpPr>
        <p:spPr>
          <a:xfrm>
            <a:off x="7613705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F4A9-CA6B-CB13-15EC-73963946A91A}"/>
              </a:ext>
            </a:extLst>
          </p:cNvPr>
          <p:cNvSpPr/>
          <p:nvPr/>
        </p:nvSpPr>
        <p:spPr>
          <a:xfrm>
            <a:off x="396161" y="44911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정면으로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3DD702-2912-4868-CD81-9418AC6385B2}"/>
              </a:ext>
            </a:extLst>
          </p:cNvPr>
          <p:cNvSpPr/>
          <p:nvPr/>
        </p:nvSpPr>
        <p:spPr>
          <a:xfrm>
            <a:off x="7607611" y="544847"/>
            <a:ext cx="4320000" cy="2428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1D51E-3FA5-081F-713D-0F60FACA154B}"/>
              </a:ext>
            </a:extLst>
          </p:cNvPr>
          <p:cNvSpPr/>
          <p:nvPr/>
        </p:nvSpPr>
        <p:spPr>
          <a:xfrm>
            <a:off x="396161" y="52952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상호작용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BC4F6-656F-BC78-0D46-7AE147ED0821}"/>
              </a:ext>
            </a:extLst>
          </p:cNvPr>
          <p:cNvSpPr/>
          <p:nvPr/>
        </p:nvSpPr>
        <p:spPr>
          <a:xfrm>
            <a:off x="396161" y="609931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A-1</a:t>
            </a:r>
            <a:r>
              <a:rPr lang="ko-KR" altLang="en-US" sz="1400" dirty="0">
                <a:solidFill>
                  <a:schemeClr val="tx1"/>
                </a:solidFill>
              </a:rPr>
              <a:t>파일에서 환자의 증상에 관한 내용이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192885-A178-F2AF-A56B-DEFC189CE203}"/>
              </a:ext>
            </a:extLst>
          </p:cNvPr>
          <p:cNvCxnSpPr>
            <a:cxnSpLocks/>
            <a:stCxn id="1029" idx="2"/>
            <a:endCxn id="4" idx="0"/>
          </p:cNvCxnSpPr>
          <p:nvPr/>
        </p:nvCxnSpPr>
        <p:spPr>
          <a:xfrm>
            <a:off x="1552349" y="41674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5DDAB1-A5E0-34E8-6603-3D67F835F4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52349" y="49715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69DCCC-B595-F999-4F0E-F7F3B4BCE0C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2349" y="577567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660DA9-2B01-8046-6839-822494E777B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08537" y="6339547"/>
            <a:ext cx="46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17460E-7688-8CA2-583C-063B9E24DB2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484836" y="6342508"/>
            <a:ext cx="463923" cy="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FC51CD-6F47-2D25-A931-43B3925F280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261135" y="6342508"/>
            <a:ext cx="46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8E9FF5-A0FC-5998-A194-DDDFDCC3E35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037434" y="6342508"/>
            <a:ext cx="1154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635EA3-58FF-B937-AECA-EBD522106836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환자 상태 확인 화면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침대 상호작용 시 화면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문제 </a:t>
            </a:r>
            <a:r>
              <a:rPr lang="en-US" altLang="ko-KR" sz="1400" b="1" dirty="0"/>
              <a:t>X)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45CDDD-96BA-03EE-1727-56B5E7C7D603}"/>
              </a:ext>
            </a:extLst>
          </p:cNvPr>
          <p:cNvSpPr/>
          <p:nvPr/>
        </p:nvSpPr>
        <p:spPr>
          <a:xfrm>
            <a:off x="4242547" y="717122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6" name="Picture 2" descr="서있는 사람 - 무료 사람들개 아이콘">
            <a:extLst>
              <a:ext uri="{FF2B5EF4-FFF2-40B4-BE49-F238E27FC236}">
                <a16:creationId xmlns:a16="http://schemas.microsoft.com/office/drawing/2014/main" id="{65AE2A1B-9747-6EF7-7EB7-797799B2D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4311949" y="951668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18AA68-8062-DE97-BF38-4A4500096EF8}"/>
              </a:ext>
            </a:extLst>
          </p:cNvPr>
          <p:cNvSpPr txBox="1"/>
          <p:nvPr/>
        </p:nvSpPr>
        <p:spPr>
          <a:xfrm>
            <a:off x="4173711" y="760104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057E67C8-63DA-3CA6-0A5F-AA0B59DD5986}"/>
              </a:ext>
            </a:extLst>
          </p:cNvPr>
          <p:cNvSpPr/>
          <p:nvPr/>
        </p:nvSpPr>
        <p:spPr>
          <a:xfrm>
            <a:off x="5599288" y="574015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Good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1E66E-946D-A91A-2D07-899B1314796D}"/>
              </a:ext>
            </a:extLst>
          </p:cNvPr>
          <p:cNvSpPr txBox="1"/>
          <p:nvPr/>
        </p:nvSpPr>
        <p:spPr>
          <a:xfrm>
            <a:off x="7664096" y="237070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문제가 있는 환자 예시 화면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6355E6-1E60-A7BF-7461-B6DBD5E7ACD6}"/>
              </a:ext>
            </a:extLst>
          </p:cNvPr>
          <p:cNvSpPr/>
          <p:nvPr/>
        </p:nvSpPr>
        <p:spPr>
          <a:xfrm>
            <a:off x="9080651" y="715707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" descr="서있는 사람 - 무료 사람들개 아이콘">
            <a:extLst>
              <a:ext uri="{FF2B5EF4-FFF2-40B4-BE49-F238E27FC236}">
                <a16:creationId xmlns:a16="http://schemas.microsoft.com/office/drawing/2014/main" id="{C39D495C-C4CF-217B-2B43-317E595C9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9150053" y="950253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AF225648-B653-D2E4-6767-1C2B58E5076E}"/>
              </a:ext>
            </a:extLst>
          </p:cNvPr>
          <p:cNvSpPr/>
          <p:nvPr/>
        </p:nvSpPr>
        <p:spPr>
          <a:xfrm>
            <a:off x="10437392" y="572600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DB73FE-9A1C-E7EF-B316-5420E7F15089}"/>
              </a:ext>
            </a:extLst>
          </p:cNvPr>
          <p:cNvSpPr txBox="1"/>
          <p:nvPr/>
        </p:nvSpPr>
        <p:spPr>
          <a:xfrm>
            <a:off x="9011815" y="758689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pic>
        <p:nvPicPr>
          <p:cNvPr id="1028" name="Picture 4" descr="주사기 - 무료 의료개 아이콘">
            <a:extLst>
              <a:ext uri="{FF2B5EF4-FFF2-40B4-BE49-F238E27FC236}">
                <a16:creationId xmlns:a16="http://schemas.microsoft.com/office/drawing/2014/main" id="{870815DE-BD8E-0879-9BFA-1FE07311A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10699742" y="651469"/>
            <a:ext cx="434700" cy="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F87B3-D3CC-0D53-A36F-B16ED99CF7E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82923" y="1759140"/>
            <a:ext cx="324688" cy="7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5FA99-B4E6-6F53-867D-CE15B5548E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67611" y="2973433"/>
            <a:ext cx="0" cy="3551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5EDFA4-5E0D-96B8-D2A2-6F714E1CEAC2}"/>
              </a:ext>
            </a:extLst>
          </p:cNvPr>
          <p:cNvSpPr txBox="1"/>
          <p:nvPr/>
        </p:nvSpPr>
        <p:spPr>
          <a:xfrm>
            <a:off x="7546317" y="2251099"/>
            <a:ext cx="1727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필요한 아이템이 </a:t>
            </a:r>
            <a:r>
              <a:rPr lang="ko-KR" altLang="en-US" sz="1400" b="1" dirty="0"/>
              <a:t>말풍선으로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08EB3A1A-70E8-9107-BEA7-F6848D42C952}"/>
              </a:ext>
            </a:extLst>
          </p:cNvPr>
          <p:cNvSpPr/>
          <p:nvPr/>
        </p:nvSpPr>
        <p:spPr>
          <a:xfrm>
            <a:off x="10437390" y="544848"/>
            <a:ext cx="914401" cy="7304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4F6461B5-873C-BC30-15FF-75076AA50BFE}"/>
              </a:ext>
            </a:extLst>
          </p:cNvPr>
          <p:cNvCxnSpPr>
            <a:cxnSpLocks/>
            <a:stCxn id="1027" idx="0"/>
            <a:endCxn id="1030" idx="2"/>
          </p:cNvCxnSpPr>
          <p:nvPr/>
        </p:nvCxnSpPr>
        <p:spPr>
          <a:xfrm rot="5400000" flipH="1" flipV="1">
            <a:off x="9164519" y="521027"/>
            <a:ext cx="975797" cy="2484348"/>
          </a:xfrm>
          <a:prstGeom prst="bentConnector3">
            <a:avLst>
              <a:gd name="adj1" fmla="val 1422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57B1DE2-1C6F-CEB3-8923-6155DC816AF6}"/>
              </a:ext>
            </a:extLst>
          </p:cNvPr>
          <p:cNvSpPr txBox="1"/>
          <p:nvPr/>
        </p:nvSpPr>
        <p:spPr>
          <a:xfrm>
            <a:off x="7648856" y="3012522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찬장 상호작용시 화면</a:t>
            </a: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B22555EF-8E54-4CB5-C287-CF5D0FF3514A}"/>
              </a:ext>
            </a:extLst>
          </p:cNvPr>
          <p:cNvSpPr/>
          <p:nvPr/>
        </p:nvSpPr>
        <p:spPr>
          <a:xfrm>
            <a:off x="8316928" y="3500825"/>
            <a:ext cx="2996872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96EE69A0-A973-6851-B42E-FB4B5234CA0E}"/>
              </a:ext>
            </a:extLst>
          </p:cNvPr>
          <p:cNvSpPr/>
          <p:nvPr/>
        </p:nvSpPr>
        <p:spPr>
          <a:xfrm>
            <a:off x="8316927" y="4879621"/>
            <a:ext cx="1470631" cy="878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E9EDEF2C-92D9-9098-0A4C-2CB835F92905}"/>
              </a:ext>
            </a:extLst>
          </p:cNvPr>
          <p:cNvSpPr/>
          <p:nvPr/>
        </p:nvSpPr>
        <p:spPr>
          <a:xfrm>
            <a:off x="9787559" y="4881284"/>
            <a:ext cx="1526242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F5FC2876-26DA-491C-5CEF-A7E02F506DEE}"/>
              </a:ext>
            </a:extLst>
          </p:cNvPr>
          <p:cNvSpPr/>
          <p:nvPr/>
        </p:nvSpPr>
        <p:spPr>
          <a:xfrm>
            <a:off x="8316926" y="3507255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13558DCE-7420-DFFD-C3B0-3746BCD9BB51}"/>
              </a:ext>
            </a:extLst>
          </p:cNvPr>
          <p:cNvSpPr/>
          <p:nvPr/>
        </p:nvSpPr>
        <p:spPr>
          <a:xfrm>
            <a:off x="8316926" y="3973606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C58A5AE-0BD1-29D4-8803-A31588DA8E54}"/>
              </a:ext>
            </a:extLst>
          </p:cNvPr>
          <p:cNvSpPr/>
          <p:nvPr/>
        </p:nvSpPr>
        <p:spPr>
          <a:xfrm>
            <a:off x="8316924" y="4413269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F97761CA-5EDF-3B4C-18DA-4C56DF7F9675}"/>
              </a:ext>
            </a:extLst>
          </p:cNvPr>
          <p:cNvSpPr/>
          <p:nvPr/>
        </p:nvSpPr>
        <p:spPr>
          <a:xfrm>
            <a:off x="10550680" y="3646152"/>
            <a:ext cx="379708" cy="308417"/>
          </a:xfrm>
          <a:prstGeom prst="roundRect">
            <a:avLst>
              <a:gd name="adj" fmla="val 5073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0D15C3-8A5E-5ECD-0E40-E9DCEB632167}"/>
              </a:ext>
            </a:extLst>
          </p:cNvPr>
          <p:cNvSpPr txBox="1"/>
          <p:nvPr/>
        </p:nvSpPr>
        <p:spPr>
          <a:xfrm>
            <a:off x="7675459" y="3260699"/>
            <a:ext cx="246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맨 위 오른쪽에 위치해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A9F4B01E-C373-6F8C-590D-D4A31A57DE4D}"/>
              </a:ext>
            </a:extLst>
          </p:cNvPr>
          <p:cNvSpPr/>
          <p:nvPr/>
        </p:nvSpPr>
        <p:spPr>
          <a:xfrm>
            <a:off x="10446077" y="3560534"/>
            <a:ext cx="571887" cy="4900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5" name="연결선: 꺾임 1064">
            <a:extLst>
              <a:ext uri="{FF2B5EF4-FFF2-40B4-BE49-F238E27FC236}">
                <a16:creationId xmlns:a16="http://schemas.microsoft.com/office/drawing/2014/main" id="{9B4178B0-6F54-A138-3EBC-D78004AABE78}"/>
              </a:ext>
            </a:extLst>
          </p:cNvPr>
          <p:cNvCxnSpPr>
            <a:cxnSpLocks/>
            <a:stCxn id="1063" idx="2"/>
            <a:endCxn id="1064" idx="2"/>
          </p:cNvCxnSpPr>
          <p:nvPr/>
        </p:nvCxnSpPr>
        <p:spPr>
          <a:xfrm rot="16200000" flipH="1">
            <a:off x="9578152" y="2896703"/>
            <a:ext cx="482097" cy="1825642"/>
          </a:xfrm>
          <a:prstGeom prst="bentConnector3">
            <a:avLst>
              <a:gd name="adj1" fmla="val 14741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FB1554BE-4832-17DD-EC5C-1BAF70264611}"/>
              </a:ext>
            </a:extLst>
          </p:cNvPr>
          <p:cNvSpPr/>
          <p:nvPr/>
        </p:nvSpPr>
        <p:spPr>
          <a:xfrm>
            <a:off x="8320030" y="4862362"/>
            <a:ext cx="2993766" cy="9334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4D40BA29-715B-C94F-8C0F-49B463F7B15F}"/>
              </a:ext>
            </a:extLst>
          </p:cNvPr>
          <p:cNvCxnSpPr>
            <a:cxnSpLocks/>
            <a:stCxn id="1085" idx="1"/>
            <a:endCxn id="1056" idx="1"/>
          </p:cNvCxnSpPr>
          <p:nvPr/>
        </p:nvCxnSpPr>
        <p:spPr>
          <a:xfrm rot="10800000" flipH="1" flipV="1">
            <a:off x="8303073" y="4625169"/>
            <a:ext cx="13854" cy="693915"/>
          </a:xfrm>
          <a:prstGeom prst="bentConnector3">
            <a:avLst>
              <a:gd name="adj1" fmla="val -1650065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0AD6B702-DB14-BF84-17EE-67372DDF46B9}"/>
              </a:ext>
            </a:extLst>
          </p:cNvPr>
          <p:cNvSpPr txBox="1"/>
          <p:nvPr/>
        </p:nvSpPr>
        <p:spPr>
          <a:xfrm>
            <a:off x="8303073" y="4363560"/>
            <a:ext cx="14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서랍은 드래그 하면 열수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C0754A-7544-8D52-83FE-89AB0F3F1BAC}"/>
              </a:ext>
            </a:extLst>
          </p:cNvPr>
          <p:cNvSpPr/>
          <p:nvPr/>
        </p:nvSpPr>
        <p:spPr>
          <a:xfrm>
            <a:off x="3172460" y="610355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D18443-6B81-95DD-51D5-12F8BEB35EEE}"/>
              </a:ext>
            </a:extLst>
          </p:cNvPr>
          <p:cNvSpPr/>
          <p:nvPr/>
        </p:nvSpPr>
        <p:spPr>
          <a:xfrm>
            <a:off x="5948759" y="610227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 사용하여 아이템</a:t>
            </a:r>
            <a:r>
              <a:rPr lang="en-US" altLang="ko-KR" sz="1400" dirty="0">
                <a:solidFill>
                  <a:schemeClr val="tx1"/>
                </a:solidFill>
              </a:rPr>
              <a:t>(A-1)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08CB9E-4B0D-C7EC-99B5-F9F71F9F0B9C}"/>
              </a:ext>
            </a:extLst>
          </p:cNvPr>
          <p:cNvSpPr/>
          <p:nvPr/>
        </p:nvSpPr>
        <p:spPr>
          <a:xfrm>
            <a:off x="8725058" y="610227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아이템</a:t>
            </a:r>
            <a:r>
              <a:rPr lang="en-US" altLang="ko-KR" sz="1200" dirty="0">
                <a:solidFill>
                  <a:schemeClr val="tx1"/>
                </a:solidFill>
              </a:rPr>
              <a:t>(A-1)</a:t>
            </a:r>
            <a:r>
              <a:rPr lang="ko-KR" altLang="en-US" sz="1200" dirty="0">
                <a:solidFill>
                  <a:schemeClr val="tx1"/>
                </a:solidFill>
              </a:rPr>
              <a:t>에서 필요한 치료법과 아이템에 관한 내용을 습득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35DB2-EFAE-4DFE-956B-98BAFB5057C7}"/>
              </a:ext>
            </a:extLst>
          </p:cNvPr>
          <p:cNvSpPr/>
          <p:nvPr/>
        </p:nvSpPr>
        <p:spPr>
          <a:xfrm>
            <a:off x="396161" y="207878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ID=5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DBA4F14-AF56-6BBD-9746-6B2FDA06C5F9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1552349" y="2559258"/>
            <a:ext cx="1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23CD-0893-C2B3-5AA3-EA77061E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7F5CBB-9532-B325-54BB-4941FE961162}"/>
              </a:ext>
            </a:extLst>
          </p:cNvPr>
          <p:cNvSpPr/>
          <p:nvPr/>
        </p:nvSpPr>
        <p:spPr>
          <a:xfrm>
            <a:off x="396162" y="28927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 좌측으로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7B927C-24CE-992B-2D98-96ACEF9C2C43}"/>
              </a:ext>
            </a:extLst>
          </p:cNvPr>
          <p:cNvSpPr/>
          <p:nvPr/>
        </p:nvSpPr>
        <p:spPr>
          <a:xfrm>
            <a:off x="396162" y="36968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레몬 조각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9A2F19-DEED-A404-AAAB-44E333CDDE6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33732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60711E-EC39-6C29-3C48-761616E68AD5}"/>
              </a:ext>
            </a:extLst>
          </p:cNvPr>
          <p:cNvSpPr/>
          <p:nvPr/>
        </p:nvSpPr>
        <p:spPr>
          <a:xfrm>
            <a:off x="396162" y="4504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 우측으로 이동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B87A44C-6535-15B1-0BAE-256D6209E6D1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4177319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7AB61C-026E-3C42-2BA5-9D4B01EF226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498505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5CC5F4CC-4D19-D4BA-CCEC-45A555AA9249}"/>
              </a:ext>
            </a:extLst>
          </p:cNvPr>
          <p:cNvSpPr/>
          <p:nvPr/>
        </p:nvSpPr>
        <p:spPr>
          <a:xfrm>
            <a:off x="396161" y="530868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B3DFB4-3B4A-3163-799C-4FD721212F0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699374"/>
            <a:ext cx="396161" cy="2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DF1BA6-8DA8-A0CC-C9BE-B44A60C59CF0}"/>
              </a:ext>
            </a:extLst>
          </p:cNvPr>
          <p:cNvCxnSpPr>
            <a:cxnSpLocks/>
            <a:stCxn id="1029" idx="2"/>
            <a:endCxn id="2" idx="0"/>
          </p:cNvCxnSpPr>
          <p:nvPr/>
        </p:nvCxnSpPr>
        <p:spPr>
          <a:xfrm>
            <a:off x="1552349" y="5789155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D340F-2604-78C9-AC65-7B78A325128A}"/>
              </a:ext>
            </a:extLst>
          </p:cNvPr>
          <p:cNvSpPr txBox="1"/>
          <p:nvPr/>
        </p:nvSpPr>
        <p:spPr>
          <a:xfrm>
            <a:off x="-1" y="2783"/>
            <a:ext cx="653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ID=4, </a:t>
            </a:r>
            <a:r>
              <a:rPr lang="ko-KR" altLang="en-US" dirty="0"/>
              <a:t>컴퓨터 이용 및 물</a:t>
            </a:r>
            <a:r>
              <a:rPr lang="en-US" altLang="ko-KR" dirty="0"/>
              <a:t>,</a:t>
            </a:r>
            <a:r>
              <a:rPr lang="ko-KR" altLang="en-US" dirty="0"/>
              <a:t>꿀</a:t>
            </a:r>
            <a:r>
              <a:rPr lang="en-US" altLang="ko-KR" dirty="0"/>
              <a:t>,</a:t>
            </a:r>
            <a:r>
              <a:rPr lang="ko-KR" altLang="en-US" dirty="0"/>
              <a:t>레몬 조각</a:t>
            </a:r>
            <a:r>
              <a:rPr lang="en-US" altLang="ko-KR" dirty="0"/>
              <a:t>,</a:t>
            </a:r>
            <a:r>
              <a:rPr lang="ko-KR" altLang="en-US" dirty="0"/>
              <a:t>주사기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72B82-E8B6-3CED-923D-B760AC05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" t="444" r="570" b="444"/>
          <a:stretch/>
        </p:blipFill>
        <p:spPr>
          <a:xfrm>
            <a:off x="2958737" y="2212988"/>
            <a:ext cx="4344356" cy="215769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571F6A-F569-D27A-3BE4-98AC8FBAA56E}"/>
              </a:ext>
            </a:extLst>
          </p:cNvPr>
          <p:cNvSpPr/>
          <p:nvPr/>
        </p:nvSpPr>
        <p:spPr>
          <a:xfrm>
            <a:off x="6471594" y="3688280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CA5B02B-9500-A64B-7029-FA6590B767C4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16200000" flipH="1">
            <a:off x="6272943" y="3135061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CE6E99-EBEA-F69F-EC44-241FEDB0981D}"/>
              </a:ext>
            </a:extLst>
          </p:cNvPr>
          <p:cNvSpPr txBox="1"/>
          <p:nvPr/>
        </p:nvSpPr>
        <p:spPr>
          <a:xfrm>
            <a:off x="5097621" y="2984057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레몬 조각 있음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3B603DE-97E9-0B47-D76A-575BA63D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6" t="1767" r="900" b="1767"/>
          <a:stretch/>
        </p:blipFill>
        <p:spPr>
          <a:xfrm>
            <a:off x="7611650" y="2248687"/>
            <a:ext cx="4320000" cy="207284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FF839-F427-E196-021E-F642A4257F95}"/>
              </a:ext>
            </a:extLst>
          </p:cNvPr>
          <p:cNvSpPr/>
          <p:nvPr/>
        </p:nvSpPr>
        <p:spPr>
          <a:xfrm>
            <a:off x="9012803" y="3639134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54846AF-9211-9FC1-7C68-B3D9D9AD4A29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16200000" flipH="1">
            <a:off x="8814152" y="3085915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50D6FB-C581-0485-2C55-43F05756E95F}"/>
              </a:ext>
            </a:extLst>
          </p:cNvPr>
          <p:cNvSpPr txBox="1"/>
          <p:nvPr/>
        </p:nvSpPr>
        <p:spPr>
          <a:xfrm>
            <a:off x="7638830" y="2934911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꿀 있음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1340A4-A33C-A6E5-A96B-382AB301B85A}"/>
              </a:ext>
            </a:extLst>
          </p:cNvPr>
          <p:cNvSpPr/>
          <p:nvPr/>
        </p:nvSpPr>
        <p:spPr>
          <a:xfrm>
            <a:off x="11107820" y="3612370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165F120-8CD1-C776-72C4-4A163AFC4539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rot="16200000" flipH="1">
            <a:off x="10909169" y="3059151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4964B-179F-029D-88F8-7429D0FDBDE5}"/>
              </a:ext>
            </a:extLst>
          </p:cNvPr>
          <p:cNvSpPr txBox="1"/>
          <p:nvPr/>
        </p:nvSpPr>
        <p:spPr>
          <a:xfrm>
            <a:off x="9733847" y="2908147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주사기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C85836-7D6C-AA98-D69D-A4F2FBB58A11}"/>
              </a:ext>
            </a:extLst>
          </p:cNvPr>
          <p:cNvSpPr txBox="1"/>
          <p:nvPr/>
        </p:nvSpPr>
        <p:spPr>
          <a:xfrm>
            <a:off x="2962923" y="1915776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병실 좌측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8E82F9-B94F-5FFF-3B5C-432EA9BA28CD}"/>
              </a:ext>
            </a:extLst>
          </p:cNvPr>
          <p:cNvSpPr txBox="1"/>
          <p:nvPr/>
        </p:nvSpPr>
        <p:spPr>
          <a:xfrm>
            <a:off x="7611650" y="192551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병실 우측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F070BB-E6F4-9B94-5258-F328D30D655A}"/>
              </a:ext>
            </a:extLst>
          </p:cNvPr>
          <p:cNvSpPr/>
          <p:nvPr/>
        </p:nvSpPr>
        <p:spPr>
          <a:xfrm>
            <a:off x="9928566" y="3687616"/>
            <a:ext cx="997169" cy="61007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A741180-A127-F196-66EF-A5A5CAF3C137}"/>
              </a:ext>
            </a:extLst>
          </p:cNvPr>
          <p:cNvCxnSpPr>
            <a:cxnSpLocks/>
            <a:stCxn id="48" idx="1"/>
            <a:endCxn id="44" idx="0"/>
          </p:cNvCxnSpPr>
          <p:nvPr/>
        </p:nvCxnSpPr>
        <p:spPr>
          <a:xfrm rot="10800000" flipH="1" flipV="1">
            <a:off x="9594811" y="2694960"/>
            <a:ext cx="832340" cy="992656"/>
          </a:xfrm>
          <a:prstGeom prst="bentConnector4">
            <a:avLst>
              <a:gd name="adj1" fmla="val -27465"/>
              <a:gd name="adj2" fmla="val 57751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13D2A-71F9-D58F-D127-70853B0A4BDA}"/>
              </a:ext>
            </a:extLst>
          </p:cNvPr>
          <p:cNvSpPr txBox="1"/>
          <p:nvPr/>
        </p:nvSpPr>
        <p:spPr>
          <a:xfrm>
            <a:off x="9594811" y="2541071"/>
            <a:ext cx="2645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이곳에 문제가 있는 환자 있음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3B91B-2F5C-F779-D33A-E59B14BCF9F0}"/>
              </a:ext>
            </a:extLst>
          </p:cNvPr>
          <p:cNvSpPr/>
          <p:nvPr/>
        </p:nvSpPr>
        <p:spPr>
          <a:xfrm>
            <a:off x="396161" y="127909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찬장에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4B3111-BCC1-EEB0-1714-D9183C09FF8C}"/>
              </a:ext>
            </a:extLst>
          </p:cNvPr>
          <p:cNvSpPr/>
          <p:nvPr/>
        </p:nvSpPr>
        <p:spPr>
          <a:xfrm>
            <a:off x="396161" y="209344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932FBA-1CEC-8BCB-6D38-3A51EB4F6511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552349" y="2573916"/>
            <a:ext cx="1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714D27-56C9-5449-1F84-FBEF6A07B08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52349" y="1759566"/>
            <a:ext cx="0" cy="33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D6C25241-2EE1-97E9-862B-0D48B6DBEE09}"/>
              </a:ext>
            </a:extLst>
          </p:cNvPr>
          <p:cNvSpPr/>
          <p:nvPr/>
        </p:nvSpPr>
        <p:spPr>
          <a:xfrm>
            <a:off x="396161" y="6116414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E0328F-00D5-50F1-5CA6-543B97AE7B54}"/>
              </a:ext>
            </a:extLst>
          </p:cNvPr>
          <p:cNvSpPr/>
          <p:nvPr/>
        </p:nvSpPr>
        <p:spPr>
          <a:xfrm>
            <a:off x="396161" y="4615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3B2D-CA39-27ED-565C-19009D53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8E5CE17F-191E-C164-989A-0A5F70B99C4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55138-4C0B-D1EF-009E-E0842C3C5D8B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꽃병 상호 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74E40F-AD94-6928-24B8-B7E7AAC86A64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컴퓨터로 본 치료법에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따라서 약물을 제작한다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04471D-F42B-DF39-CCC1-E5B7F6C5F77C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F34E143-C002-5A0C-201F-E814DE4A698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AE2A46-2AF7-3A78-498F-F72919A665DE}"/>
              </a:ext>
            </a:extLst>
          </p:cNvPr>
          <p:cNvSpPr/>
          <p:nvPr/>
        </p:nvSpPr>
        <p:spPr>
          <a:xfrm>
            <a:off x="396162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제조한 꽃에 상호작용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C39DAD6-EEFC-AEAA-27AC-C2C640A678E9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2559878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93C21B-EDF5-F6E3-DD16-A0507ABF09C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8BD8B0-85ED-90E3-1510-24FECD6CFB3A}"/>
              </a:ext>
            </a:extLst>
          </p:cNvPr>
          <p:cNvSpPr txBox="1"/>
          <p:nvPr/>
        </p:nvSpPr>
        <p:spPr>
          <a:xfrm>
            <a:off x="0" y="2783"/>
            <a:ext cx="5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ID=5, </a:t>
            </a:r>
            <a:r>
              <a:rPr lang="ko-KR" altLang="en-US" dirty="0"/>
              <a:t>꽃병 퍼즐 및 </a:t>
            </a:r>
            <a:r>
              <a:rPr lang="en-US" altLang="ko-KR" dirty="0"/>
              <a:t>1</a:t>
            </a:r>
            <a:r>
              <a:rPr lang="ko-KR" altLang="en-US" dirty="0"/>
              <a:t>챕터 클리어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1A6C91A1-8CE6-E650-53E1-C4C10C900ECC}"/>
              </a:ext>
            </a:extLst>
          </p:cNvPr>
          <p:cNvSpPr/>
          <p:nvPr/>
        </p:nvSpPr>
        <p:spPr>
          <a:xfrm>
            <a:off x="396161" y="36912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3EDC75-36C7-2D2B-D00C-D6BA364F25C5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8C2AD-38EA-3076-E90B-B767252AF3D2}"/>
              </a:ext>
            </a:extLst>
          </p:cNvPr>
          <p:cNvSpPr/>
          <p:nvPr/>
        </p:nvSpPr>
        <p:spPr>
          <a:xfrm>
            <a:off x="5120682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849750-88C9-ECE9-9ADC-711F828076B5}"/>
              </a:ext>
            </a:extLst>
          </p:cNvPr>
          <p:cNvSpPr/>
          <p:nvPr/>
        </p:nvSpPr>
        <p:spPr>
          <a:xfrm>
            <a:off x="7605370" y="556444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5B40-24CD-55A1-0727-A82301BEC11E}"/>
              </a:ext>
            </a:extLst>
          </p:cNvPr>
          <p:cNvSpPr/>
          <p:nvPr/>
        </p:nvSpPr>
        <p:spPr>
          <a:xfrm>
            <a:off x="396161" y="44953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7F00FF"/>
                </a:solidFill>
              </a:rPr>
              <a:t>127,0,255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환자에게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E36E71-2D97-10E8-B834-55BFE483057C}"/>
              </a:ext>
            </a:extLst>
          </p:cNvPr>
          <p:cNvCxnSpPr>
            <a:cxnSpLocks/>
            <a:stCxn id="1029" idx="2"/>
            <a:endCxn id="4" idx="0"/>
          </p:cNvCxnSpPr>
          <p:nvPr/>
        </p:nvCxnSpPr>
        <p:spPr>
          <a:xfrm>
            <a:off x="1552349" y="41717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1307B4-B0F6-D8C9-75B7-5D7F32A0FDD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552349" y="497581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A18A54CB-9997-DA7B-4137-C6E0591FD730}"/>
              </a:ext>
            </a:extLst>
          </p:cNvPr>
          <p:cNvSpPr/>
          <p:nvPr/>
        </p:nvSpPr>
        <p:spPr>
          <a:xfrm>
            <a:off x="396161" y="5299452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7FF00-ABEB-0346-47BC-BF53CCAE22C3}"/>
              </a:ext>
            </a:extLst>
          </p:cNvPr>
          <p:cNvSpPr txBox="1"/>
          <p:nvPr/>
        </p:nvSpPr>
        <p:spPr>
          <a:xfrm>
            <a:off x="172658" y="5847164"/>
            <a:ext cx="27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클리어 조건 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98E40-3C52-BD7F-C5B9-2DB8E2367511}"/>
              </a:ext>
            </a:extLst>
          </p:cNvPr>
          <p:cNvSpPr/>
          <p:nvPr/>
        </p:nvSpPr>
        <p:spPr>
          <a:xfrm>
            <a:off x="3809950" y="2243677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4F7AB-D08D-A6CC-5765-ED12837F6D85}"/>
              </a:ext>
            </a:extLst>
          </p:cNvPr>
          <p:cNvSpPr/>
          <p:nvPr/>
        </p:nvSpPr>
        <p:spPr>
          <a:xfrm>
            <a:off x="4733493" y="1359981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DAD6-AD19-F2B3-AB5A-E0DB7ADD9180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꽃병 상호 작용 화면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706619-FB44-AEF5-EE08-808E92EED8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80682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E75245-6FF1-086A-1E2E-98A3F2840F0A}"/>
              </a:ext>
            </a:extLst>
          </p:cNvPr>
          <p:cNvSpPr txBox="1"/>
          <p:nvPr/>
        </p:nvSpPr>
        <p:spPr>
          <a:xfrm>
            <a:off x="7607611" y="24866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순서에 맞게 상호작용 하였을 때 화면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F9C3A9-F237-962F-E038-630D5C836BA8}"/>
              </a:ext>
            </a:extLst>
          </p:cNvPr>
          <p:cNvSpPr/>
          <p:nvPr/>
        </p:nvSpPr>
        <p:spPr>
          <a:xfrm>
            <a:off x="8516887" y="2255274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26620D-2DF7-ABD0-7CE1-66F86A6030CB}"/>
              </a:ext>
            </a:extLst>
          </p:cNvPr>
          <p:cNvSpPr/>
          <p:nvPr/>
        </p:nvSpPr>
        <p:spPr>
          <a:xfrm>
            <a:off x="9440430" y="1371578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012F77-62B6-2E9B-502D-B11247F247B1}"/>
              </a:ext>
            </a:extLst>
          </p:cNvPr>
          <p:cNvSpPr/>
          <p:nvPr/>
        </p:nvSpPr>
        <p:spPr>
          <a:xfrm>
            <a:off x="9430202" y="1368457"/>
            <a:ext cx="789086" cy="88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9732144-E410-FBD7-3196-BF76F5CA3080}"/>
              </a:ext>
            </a:extLst>
          </p:cNvPr>
          <p:cNvCxnSpPr>
            <a:cxnSpLocks/>
            <a:stCxn id="44" idx="1"/>
            <a:endCxn id="40" idx="1"/>
          </p:cNvCxnSpPr>
          <p:nvPr/>
        </p:nvCxnSpPr>
        <p:spPr>
          <a:xfrm rot="10800000" flipH="1" flipV="1">
            <a:off x="7537306" y="840307"/>
            <a:ext cx="1892895" cy="969996"/>
          </a:xfrm>
          <a:prstGeom prst="bentConnector3">
            <a:avLst>
              <a:gd name="adj1" fmla="val -1207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D284A0-6E69-5C61-EE05-89E20645364C}"/>
              </a:ext>
            </a:extLst>
          </p:cNvPr>
          <p:cNvSpPr txBox="1"/>
          <p:nvPr/>
        </p:nvSpPr>
        <p:spPr>
          <a:xfrm>
            <a:off x="7537307" y="578697"/>
            <a:ext cx="4390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꽃잎의 색이 </a:t>
            </a:r>
            <a:r>
              <a:rPr lang="en-US" altLang="ko-KR" sz="1400" b="1" dirty="0"/>
              <a:t>RGB(</a:t>
            </a:r>
            <a:r>
              <a:rPr lang="en-US" altLang="ko-KR" sz="1400" b="1" dirty="0">
                <a:solidFill>
                  <a:srgbClr val="E400D5"/>
                </a:solidFill>
              </a:rPr>
              <a:t>228,0,213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으로 바뀐다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주사기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사용하면 꽃봉우리의 색이 빠진다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D13310-5DE9-350B-654B-3DA68153D575}"/>
              </a:ext>
            </a:extLst>
          </p:cNvPr>
          <p:cNvSpPr txBox="1"/>
          <p:nvPr/>
        </p:nvSpPr>
        <p:spPr>
          <a:xfrm>
            <a:off x="10506568" y="1147278"/>
            <a:ext cx="1410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순서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레몬 조각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물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꿀</a:t>
            </a:r>
            <a:endParaRPr lang="en-US" altLang="ko-KR" sz="14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B7EB55-C666-9112-9F45-E1D8E5CBFB56}"/>
              </a:ext>
            </a:extLst>
          </p:cNvPr>
          <p:cNvSpPr/>
          <p:nvPr/>
        </p:nvSpPr>
        <p:spPr>
          <a:xfrm>
            <a:off x="6402547" y="3500825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4" name="Picture 2" descr="서있는 사람 - 무료 사람들개 아이콘">
            <a:extLst>
              <a:ext uri="{FF2B5EF4-FFF2-40B4-BE49-F238E27FC236}">
                <a16:creationId xmlns:a16="http://schemas.microsoft.com/office/drawing/2014/main" id="{1D66A9D6-44E1-6A85-EDDC-F882D28CA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6471949" y="3735371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9E750050-DDEA-9894-CF4E-A6EC7A0042A5}"/>
              </a:ext>
            </a:extLst>
          </p:cNvPr>
          <p:cNvSpPr txBox="1"/>
          <p:nvPr/>
        </p:nvSpPr>
        <p:spPr>
          <a:xfrm>
            <a:off x="6333711" y="3543807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1027" name="생각 풍선: 구름 모양 1026">
            <a:extLst>
              <a:ext uri="{FF2B5EF4-FFF2-40B4-BE49-F238E27FC236}">
                <a16:creationId xmlns:a16="http://schemas.microsoft.com/office/drawing/2014/main" id="{586C3B76-584B-5095-6AA1-3ADEB1B685C3}"/>
              </a:ext>
            </a:extLst>
          </p:cNvPr>
          <p:cNvSpPr/>
          <p:nvPr/>
        </p:nvSpPr>
        <p:spPr>
          <a:xfrm>
            <a:off x="7759288" y="3357718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Good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C87624-CC03-09BD-B684-465654C8B52B}"/>
              </a:ext>
            </a:extLst>
          </p:cNvPr>
          <p:cNvSpPr txBox="1"/>
          <p:nvPr/>
        </p:nvSpPr>
        <p:spPr>
          <a:xfrm>
            <a:off x="5120682" y="301488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문제가 있는 환자 치료 할 때 화면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25AAF10E-53D3-DDD1-01CE-DB9DC3DC8899}"/>
              </a:ext>
            </a:extLst>
          </p:cNvPr>
          <p:cNvSpPr/>
          <p:nvPr/>
        </p:nvSpPr>
        <p:spPr>
          <a:xfrm>
            <a:off x="6471948" y="3691242"/>
            <a:ext cx="1366366" cy="20673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연결선: 꺾임 1033">
            <a:extLst>
              <a:ext uri="{FF2B5EF4-FFF2-40B4-BE49-F238E27FC236}">
                <a16:creationId xmlns:a16="http://schemas.microsoft.com/office/drawing/2014/main" id="{6786D2D6-FD42-0B36-2454-289C1B49EF1D}"/>
              </a:ext>
            </a:extLst>
          </p:cNvPr>
          <p:cNvCxnSpPr>
            <a:cxnSpLocks/>
            <a:stCxn id="1035" idx="2"/>
            <a:endCxn id="1033" idx="2"/>
          </p:cNvCxnSpPr>
          <p:nvPr/>
        </p:nvCxnSpPr>
        <p:spPr>
          <a:xfrm rot="16200000" flipH="1">
            <a:off x="5875572" y="4478989"/>
            <a:ext cx="1199005" cy="1360114"/>
          </a:xfrm>
          <a:prstGeom prst="bentConnector3">
            <a:avLst>
              <a:gd name="adj1" fmla="val 11906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E20009B-8895-A9D7-B6EC-35328A98FECB}"/>
              </a:ext>
            </a:extLst>
          </p:cNvPr>
          <p:cNvSpPr txBox="1"/>
          <p:nvPr/>
        </p:nvSpPr>
        <p:spPr>
          <a:xfrm>
            <a:off x="5057841" y="3605437"/>
            <a:ext cx="14743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약물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사용하자마자 기본 인간의 색으로 바뀐다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3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08DA-F3BD-39E7-06E0-DBFF5B481C2C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7F9B75-1C15-9A88-A170-3F81F4A9444D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613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카드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전체 적인 색상은 검은색이다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카드 아래쪽에 열쇠 모양이 그려져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열쇠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은색 열쇠로 조그마한 구멍이 하나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일반적인 </a:t>
                      </a:r>
                      <a:r>
                        <a:rPr lang="en-US" altLang="ko-KR" sz="1600" b="1" dirty="0"/>
                        <a:t>500ML</a:t>
                      </a:r>
                      <a:r>
                        <a:rPr lang="ko-KR" altLang="en-US" sz="1600" b="1" dirty="0"/>
                        <a:t> 페트병이다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페트병 뚜껑 빨간색이다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물 색은 맑은 파란색이다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레몬 조각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슬라이스 된 레몬 조각이 두개가 있다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전체적인 색상은 노란색이다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벌꿀통에 꿀이 가득 담겨있다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꿀은 연한 노란색 계통이다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안에 아무것도 있지 않은 주사기이다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2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약물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안에 </a:t>
                      </a:r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E400D5"/>
                          </a:solidFill>
                        </a:rPr>
                        <a:t>228,0,213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의 색상의 액체가 담겨있다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주사기 끝에 액체의 방울이 맺혀 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4706"/>
                  </a:ext>
                </a:extLst>
              </a:tr>
            </a:tbl>
          </a:graphicData>
        </a:graphic>
      </p:graphicFrame>
      <p:pic>
        <p:nvPicPr>
          <p:cNvPr id="2050" name="Picture 2" descr="키 카드 - 무료 여행개 아이콘">
            <a:extLst>
              <a:ext uri="{FF2B5EF4-FFF2-40B4-BE49-F238E27FC236}">
                <a16:creationId xmlns:a16="http://schemas.microsoft.com/office/drawing/2014/main" id="{B64F75C9-26CF-158C-C565-7CEEF1A01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17188" r="1425" b="17050"/>
          <a:stretch/>
        </p:blipFill>
        <p:spPr bwMode="auto">
          <a:xfrm>
            <a:off x="2306171" y="1042571"/>
            <a:ext cx="1047041" cy="7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열쇠 - 무료 보안개 아이콘">
            <a:extLst>
              <a:ext uri="{FF2B5EF4-FFF2-40B4-BE49-F238E27FC236}">
                <a16:creationId xmlns:a16="http://schemas.microsoft.com/office/drawing/2014/main" id="{5EC76BF5-80CB-4C46-42C9-F7FC17C2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5827"/>
          <a:stretch/>
        </p:blipFill>
        <p:spPr bwMode="auto">
          <a:xfrm rot="16200000" flipH="1">
            <a:off x="2512943" y="1571755"/>
            <a:ext cx="633496" cy="13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물 - 무료 음식개 아이콘">
            <a:extLst>
              <a:ext uri="{FF2B5EF4-FFF2-40B4-BE49-F238E27FC236}">
                <a16:creationId xmlns:a16="http://schemas.microsoft.com/office/drawing/2014/main" id="{7876856E-B1A0-EFC9-7F8E-59ED30A87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6241"/>
          <a:stretch/>
        </p:blipFill>
        <p:spPr bwMode="auto">
          <a:xfrm rot="19629447">
            <a:off x="2643984" y="2654892"/>
            <a:ext cx="371414" cy="7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003FBC-E42D-70B3-BD3E-AE42DC723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65" r="12810" b="22157"/>
          <a:stretch/>
        </p:blipFill>
        <p:spPr bwMode="auto">
          <a:xfrm>
            <a:off x="2483790" y="3559732"/>
            <a:ext cx="712450" cy="6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꿀 - 무료 음식개 아이콘">
            <a:extLst>
              <a:ext uri="{FF2B5EF4-FFF2-40B4-BE49-F238E27FC236}">
                <a16:creationId xmlns:a16="http://schemas.microsoft.com/office/drawing/2014/main" id="{4BF5B200-C01C-4B33-969B-08C4D48C3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r="4491"/>
          <a:stretch/>
        </p:blipFill>
        <p:spPr bwMode="auto">
          <a:xfrm>
            <a:off x="2566081" y="4385040"/>
            <a:ext cx="609511" cy="6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주사기 - 무료 의료개 아이콘">
            <a:extLst>
              <a:ext uri="{FF2B5EF4-FFF2-40B4-BE49-F238E27FC236}">
                <a16:creationId xmlns:a16="http://schemas.microsoft.com/office/drawing/2014/main" id="{62904C55-F120-3A03-1FB0-593DDB417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2525737" y="6037169"/>
            <a:ext cx="691802" cy="6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주사기 - 무료 의료개 아이콘">
            <a:extLst>
              <a:ext uri="{FF2B5EF4-FFF2-40B4-BE49-F238E27FC236}">
                <a16:creationId xmlns:a16="http://schemas.microsoft.com/office/drawing/2014/main" id="{BFFF3490-8C0A-728D-B640-D0591302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2483790" y="5200826"/>
            <a:ext cx="712450" cy="6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BCE5-7C88-7D54-FDF1-63E506AD0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0E79A-2FC7-EEDD-3032-9BB6695DCC06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86E7BE-6D6D-CC1A-C843-23919C21DA60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갈비뼈</a:t>
                      </a:r>
                      <a:r>
                        <a:rPr lang="en-US" altLang="ko-KR" sz="1600" b="1" dirty="0"/>
                        <a:t>(1~6)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1~6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이름은 사진 뒤에 숫자가 붙지만 인게임에선 숫자는 표시되지 않는다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서류</a:t>
                      </a:r>
                      <a:r>
                        <a:rPr lang="en-US" altLang="ko-KR" sz="1600" b="1" dirty="0"/>
                        <a:t>(A-(1~3))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1~3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생김새는 똑같다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A-(1~2)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1~2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자세히 보기가 가능하다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</a:tbl>
          </a:graphicData>
        </a:graphic>
      </p:graphicFrame>
      <p:pic>
        <p:nvPicPr>
          <p:cNvPr id="1026" name="Picture 2" descr="서류 - 무료 교육개 아이콘">
            <a:extLst>
              <a:ext uri="{FF2B5EF4-FFF2-40B4-BE49-F238E27FC236}">
                <a16:creationId xmlns:a16="http://schemas.microsoft.com/office/drawing/2014/main" id="{04A4676F-A285-E387-8250-A5FDD56D2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r="12500"/>
          <a:stretch/>
        </p:blipFill>
        <p:spPr bwMode="auto">
          <a:xfrm>
            <a:off x="2578100" y="1879150"/>
            <a:ext cx="527050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C158DFA-78ED-DC25-4B04-11F2AA6CD223}"/>
              </a:ext>
            </a:extLst>
          </p:cNvPr>
          <p:cNvSpPr/>
          <p:nvPr/>
        </p:nvSpPr>
        <p:spPr>
          <a:xfrm>
            <a:off x="2603500" y="2753996"/>
            <a:ext cx="482600" cy="603250"/>
          </a:xfrm>
          <a:custGeom>
            <a:avLst/>
            <a:gdLst>
              <a:gd name="connsiteX0" fmla="*/ 165100 w 482600"/>
              <a:gd name="connsiteY0" fmla="*/ 0 h 603250"/>
              <a:gd name="connsiteX1" fmla="*/ 260350 w 482600"/>
              <a:gd name="connsiteY1" fmla="*/ 38100 h 603250"/>
              <a:gd name="connsiteX2" fmla="*/ 419100 w 482600"/>
              <a:gd name="connsiteY2" fmla="*/ 50800 h 603250"/>
              <a:gd name="connsiteX3" fmla="*/ 425450 w 482600"/>
              <a:gd name="connsiteY3" fmla="*/ 114300 h 603250"/>
              <a:gd name="connsiteX4" fmla="*/ 482600 w 482600"/>
              <a:gd name="connsiteY4" fmla="*/ 127000 h 603250"/>
              <a:gd name="connsiteX5" fmla="*/ 419100 w 482600"/>
              <a:gd name="connsiteY5" fmla="*/ 374650 h 603250"/>
              <a:gd name="connsiteX6" fmla="*/ 425450 w 482600"/>
              <a:gd name="connsiteY6" fmla="*/ 527050 h 603250"/>
              <a:gd name="connsiteX7" fmla="*/ 387350 w 482600"/>
              <a:gd name="connsiteY7" fmla="*/ 571500 h 603250"/>
              <a:gd name="connsiteX8" fmla="*/ 349250 w 482600"/>
              <a:gd name="connsiteY8" fmla="*/ 603250 h 603250"/>
              <a:gd name="connsiteX9" fmla="*/ 234950 w 482600"/>
              <a:gd name="connsiteY9" fmla="*/ 565150 h 603250"/>
              <a:gd name="connsiteX10" fmla="*/ 101600 w 482600"/>
              <a:gd name="connsiteY10" fmla="*/ 558800 h 603250"/>
              <a:gd name="connsiteX11" fmla="*/ 63500 w 482600"/>
              <a:gd name="connsiteY11" fmla="*/ 514350 h 603250"/>
              <a:gd name="connsiteX12" fmla="*/ 0 w 482600"/>
              <a:gd name="connsiteY12" fmla="*/ 488950 h 603250"/>
              <a:gd name="connsiteX13" fmla="*/ 63500 w 482600"/>
              <a:gd name="connsiteY13" fmla="*/ 298450 h 603250"/>
              <a:gd name="connsiteX14" fmla="*/ 82550 w 482600"/>
              <a:gd name="connsiteY14" fmla="*/ 57150 h 603250"/>
              <a:gd name="connsiteX15" fmla="*/ 165100 w 482600"/>
              <a:gd name="connsiteY15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2600" h="603250">
                <a:moveTo>
                  <a:pt x="165100" y="0"/>
                </a:moveTo>
                <a:lnTo>
                  <a:pt x="260350" y="38100"/>
                </a:lnTo>
                <a:lnTo>
                  <a:pt x="419100" y="50800"/>
                </a:lnTo>
                <a:lnTo>
                  <a:pt x="425450" y="114300"/>
                </a:lnTo>
                <a:lnTo>
                  <a:pt x="482600" y="127000"/>
                </a:lnTo>
                <a:lnTo>
                  <a:pt x="419100" y="374650"/>
                </a:lnTo>
                <a:lnTo>
                  <a:pt x="425450" y="527050"/>
                </a:lnTo>
                <a:lnTo>
                  <a:pt x="387350" y="571500"/>
                </a:lnTo>
                <a:lnTo>
                  <a:pt x="349250" y="603250"/>
                </a:lnTo>
                <a:lnTo>
                  <a:pt x="234950" y="565150"/>
                </a:lnTo>
                <a:lnTo>
                  <a:pt x="101600" y="558800"/>
                </a:lnTo>
                <a:lnTo>
                  <a:pt x="63500" y="514350"/>
                </a:lnTo>
                <a:lnTo>
                  <a:pt x="0" y="488950"/>
                </a:lnTo>
                <a:lnTo>
                  <a:pt x="63500" y="298450"/>
                </a:lnTo>
                <a:lnTo>
                  <a:pt x="82550" y="57150"/>
                </a:lnTo>
                <a:lnTo>
                  <a:pt x="1651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서류 - 무료 사업개 아이콘">
            <a:extLst>
              <a:ext uri="{FF2B5EF4-FFF2-40B4-BE49-F238E27FC236}">
                <a16:creationId xmlns:a16="http://schemas.microsoft.com/office/drawing/2014/main" id="{5CA3FD65-51F5-F3BB-E8F5-57D244F08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6511"/>
          <a:stretch/>
        </p:blipFill>
        <p:spPr bwMode="auto">
          <a:xfrm>
            <a:off x="2578100" y="2749284"/>
            <a:ext cx="549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2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Microsoft Office PowerPoint</Application>
  <PresentationFormat>와이드스크린</PresentationFormat>
  <Paragraphs>729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승윤 양</dc:creator>
  <cp:lastModifiedBy>승윤 양</cp:lastModifiedBy>
  <cp:revision>1</cp:revision>
  <dcterms:created xsi:type="dcterms:W3CDTF">2025-05-11T13:04:34Z</dcterms:created>
  <dcterms:modified xsi:type="dcterms:W3CDTF">2025-05-18T11:50:43Z</dcterms:modified>
</cp:coreProperties>
</file>