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1/9/2022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1/9/2022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481008" y="1262405"/>
            <a:ext cx="8791575" cy="2387600"/>
          </a:xfrm>
        </p:spPr>
        <p:txBody>
          <a:bodyPr/>
          <a:lstStyle/>
          <a:p>
            <a:pPr algn="r"/>
            <a:r>
              <a:rPr lang="ko-KR" altLang="en-US" dirty="0" smtClean="0"/>
              <a:t>서비스 산업 활용 </a:t>
            </a:r>
            <a:r>
              <a:rPr lang="ko-KR" altLang="en-US" dirty="0" err="1" smtClean="0"/>
              <a:t>빅</a:t>
            </a:r>
            <a:r>
              <a:rPr lang="ko-KR" altLang="en-US" dirty="0" smtClean="0"/>
              <a:t> 데이터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1</a:t>
            </a:r>
            <a:r>
              <a:rPr lang="ko-KR" altLang="en-US" dirty="0" smtClean="0"/>
              <a:t>주차 내용 정리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5350" y="5214550"/>
            <a:ext cx="3019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>
                <a:solidFill>
                  <a:schemeClr val="tx1">
                    <a:lumMod val="85000"/>
                  </a:schemeClr>
                </a:solidFill>
              </a:rPr>
              <a:t>발표자</a:t>
            </a:r>
            <a:r>
              <a:rPr lang="en-US" altLang="ko-KR" sz="2800" b="1" dirty="0" smtClean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>
                    <a:lumMod val="85000"/>
                  </a:schemeClr>
                </a:solidFill>
              </a:rPr>
              <a:t>고 민 표</a:t>
            </a:r>
            <a:endParaRPr lang="ko-KR" altLang="en-US" sz="2800" b="1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4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109" y="1878647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5) </a:t>
            </a:r>
            <a:r>
              <a:rPr lang="ko-KR" altLang="en-US" dirty="0" err="1" smtClean="0"/>
              <a:t>슬라이싱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[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:</a:t>
            </a:r>
            <a:r>
              <a:rPr lang="ko-KR" altLang="en-US" dirty="0" smtClean="0"/>
              <a:t>인덱스</a:t>
            </a:r>
            <a:r>
              <a:rPr lang="en-US" altLang="ko-KR" dirty="0" smtClean="0"/>
              <a:t>]</a:t>
            </a:r>
            <a:r>
              <a:rPr lang="ko-KR" altLang="en-US" dirty="0" smtClean="0"/>
              <a:t>에서 오른쪽 인덱스는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을 해주어야 한다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567" y="3627438"/>
            <a:ext cx="1371600" cy="619125"/>
          </a:xfrm>
          <a:prstGeom prst="rect">
            <a:avLst/>
          </a:prstGeom>
        </p:spPr>
      </p:pic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19173"/>
              </p:ext>
            </p:extLst>
          </p:nvPr>
        </p:nvGraphicFramePr>
        <p:xfrm>
          <a:off x="1636584" y="460055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의미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모든 객체 선택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[a:]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a</a:t>
                      </a:r>
                      <a:r>
                        <a:rPr lang="ko-KR" altLang="en-US" dirty="0" smtClean="0"/>
                        <a:t>객체부터 끝까지 선택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44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중 일부분만 변수로 두는 것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86966"/>
              </p:ext>
            </p:extLst>
          </p:nvPr>
        </p:nvGraphicFramePr>
        <p:xfrm>
          <a:off x="4682995" y="3158067"/>
          <a:ext cx="2032000" cy="25589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</a:tblGrid>
              <a:tr h="6397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표현 방법</a:t>
                      </a:r>
                      <a:endParaRPr lang="ko-KR" altLang="en-US" dirty="0"/>
                    </a:p>
                  </a:txBody>
                  <a:tcPr/>
                </a:tc>
              </a:tr>
              <a:tr h="639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  <a:tr h="639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.format()</a:t>
                      </a:r>
                      <a:endParaRPr lang="ko-KR" altLang="en-US" dirty="0"/>
                    </a:p>
                  </a:txBody>
                  <a:tcPr/>
                </a:tc>
              </a:tr>
              <a:tr h="63974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r>
                        <a:rPr lang="en-US" altLang="ko-KR" baseline="0" dirty="0" smtClean="0"/>
                        <a:t>‘  ’ 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240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포맷팅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41412" y="1763455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예시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197770"/>
              </p:ext>
            </p:extLst>
          </p:nvPr>
        </p:nvGraphicFramePr>
        <p:xfrm>
          <a:off x="1141411" y="2232453"/>
          <a:ext cx="8842848" cy="42140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6547"/>
                <a:gridCol w="7076301"/>
              </a:tblGrid>
              <a:tr h="51906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표현 방법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 smtClean="0"/>
                        <a:t>예시</a:t>
                      </a:r>
                      <a:endParaRPr lang="ko-KR" altLang="en-US" sz="2400" dirty="0"/>
                    </a:p>
                  </a:txBody>
                  <a:tcPr/>
                </a:tc>
              </a:tr>
              <a:tr h="69648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9015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.format()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209694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</a:t>
                      </a:r>
                      <a:r>
                        <a:rPr lang="en-US" altLang="ko-KR" baseline="0" dirty="0" smtClean="0"/>
                        <a:t>‘  ’ 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893" y="2825520"/>
            <a:ext cx="3714750" cy="5334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055" y="3534312"/>
            <a:ext cx="4924425" cy="7715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9043" y="4481229"/>
            <a:ext cx="40386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9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문자열 함수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문자열 객체에 쓰이는 함수임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>
                <a:solidFill>
                  <a:schemeClr val="bg2">
                    <a:lumMod val="75000"/>
                  </a:schemeClr>
                </a:solidFill>
              </a:rPr>
              <a:t>문자열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.</a:t>
            </a:r>
            <a:r>
              <a:rPr lang="ko-KR" altLang="en-US" dirty="0" err="1" smtClean="0">
                <a:solidFill>
                  <a:schemeClr val="bg2">
                    <a:lumMod val="75000"/>
                  </a:schemeClr>
                </a:solidFill>
              </a:rPr>
              <a:t>함수명</a:t>
            </a:r>
            <a:r>
              <a:rPr lang="en-US" altLang="ko-KR" dirty="0" smtClean="0">
                <a:solidFill>
                  <a:schemeClr val="bg2">
                    <a:lumMod val="75000"/>
                  </a:schemeClr>
                </a:solidFill>
              </a:rPr>
              <a:t>()</a:t>
            </a:r>
            <a:r>
              <a:rPr lang="ko-KR" altLang="en-US" dirty="0" smtClean="0"/>
              <a:t>으로 쓴다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835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문자열 함수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6131233"/>
              </p:ext>
            </p:extLst>
          </p:nvPr>
        </p:nvGraphicFramePr>
        <p:xfrm>
          <a:off x="276441" y="2331244"/>
          <a:ext cx="7813117" cy="43936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7106"/>
                <a:gridCol w="4226011"/>
              </a:tblGrid>
              <a:tr h="41189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함수 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기능</a:t>
                      </a:r>
                      <a:endParaRPr lang="ko-KR" altLang="en-US" dirty="0"/>
                    </a:p>
                  </a:txBody>
                  <a:tcPr/>
                </a:tc>
              </a:tr>
              <a:tr h="32127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/>
                        <a:t> .</a:t>
                      </a:r>
                      <a:r>
                        <a:rPr lang="en-US" altLang="ko-KR" dirty="0" smtClean="0"/>
                        <a:t>split(‘</a:t>
                      </a:r>
                      <a:r>
                        <a:rPr lang="ko-KR" altLang="en-US" dirty="0" smtClean="0"/>
                        <a:t>표시</a:t>
                      </a:r>
                      <a:r>
                        <a:rPr lang="en-US" altLang="ko-KR" dirty="0" smtClean="0"/>
                        <a:t>’)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문자열을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표시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를 기준으로 구분함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 smtClean="0"/>
                    </a:p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41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.find(‘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’)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문자의 인덱스를 구함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없으면 </a:t>
                      </a:r>
                      <a:r>
                        <a:rPr lang="en-US" altLang="ko-KR" dirty="0" smtClean="0"/>
                        <a:t>-1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.index(‘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’)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문자의 인덱스를 구함</a:t>
                      </a:r>
                      <a:r>
                        <a:rPr lang="en-US" altLang="ko-KR" dirty="0" smtClean="0"/>
                        <a:t>. </a:t>
                      </a:r>
                      <a:r>
                        <a:rPr lang="ko-KR" altLang="en-US" dirty="0" smtClean="0"/>
                        <a:t>없으면 오류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표시</a:t>
                      </a:r>
                      <a:r>
                        <a:rPr lang="en-US" altLang="ko-KR" dirty="0" smtClean="0"/>
                        <a:t>’.join(</a:t>
                      </a:r>
                      <a:r>
                        <a:rPr lang="ko-KR" altLang="en-US" dirty="0" smtClean="0"/>
                        <a:t>문자열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문자열 사이를 </a:t>
                      </a:r>
                      <a:r>
                        <a:rPr lang="en-US" altLang="ko-KR" dirty="0" smtClean="0"/>
                        <a:t>‘</a:t>
                      </a:r>
                      <a:r>
                        <a:rPr lang="ko-KR" altLang="en-US" dirty="0" smtClean="0"/>
                        <a:t>표시</a:t>
                      </a:r>
                      <a:r>
                        <a:rPr lang="en-US" altLang="ko-KR" dirty="0" smtClean="0"/>
                        <a:t>’</a:t>
                      </a:r>
                      <a:r>
                        <a:rPr lang="ko-KR" altLang="en-US" dirty="0" smtClean="0"/>
                        <a:t>로 합침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8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.upper()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문자열을 대문자로 변경함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2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.lower()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문자열을 소문자로 변경함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.strip(‘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’)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문자를 왼쪽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오른쪽에서 제거함</a:t>
                      </a:r>
                      <a:endParaRPr lang="ko-KR" altLang="en-US" dirty="0"/>
                    </a:p>
                  </a:txBody>
                  <a:tcPr/>
                </a:tc>
              </a:tr>
              <a:tr h="42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.replace(‘</a:t>
                      </a:r>
                      <a:r>
                        <a:rPr lang="ko-KR" altLang="en-US" dirty="0" smtClean="0"/>
                        <a:t>찾을 문자</a:t>
                      </a:r>
                      <a:r>
                        <a:rPr lang="en-US" altLang="ko-KR" dirty="0" smtClean="0"/>
                        <a:t>‘, ‘</a:t>
                      </a:r>
                      <a:r>
                        <a:rPr lang="ko-KR" altLang="en-US" dirty="0" smtClean="0"/>
                        <a:t>변경할 문자</a:t>
                      </a:r>
                      <a:r>
                        <a:rPr lang="en-US" altLang="ko-KR" dirty="0" smtClean="0"/>
                        <a:t>’)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찾을 문자를 변경할 문자로 바꿈</a:t>
                      </a:r>
                      <a:r>
                        <a:rPr lang="en-US" altLang="ko-KR" dirty="0" smtClean="0"/>
                        <a:t>.</a:t>
                      </a:r>
                      <a:endParaRPr lang="ko-KR" altLang="en-US" dirty="0"/>
                    </a:p>
                  </a:txBody>
                  <a:tcPr/>
                </a:tc>
              </a:tr>
              <a:tr h="42059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.count(‘</a:t>
                      </a:r>
                      <a:r>
                        <a:rPr lang="ko-KR" altLang="en-US" dirty="0" smtClean="0"/>
                        <a:t>문자</a:t>
                      </a:r>
                      <a:r>
                        <a:rPr lang="en-US" altLang="ko-KR" dirty="0" smtClean="0"/>
                        <a:t>’) 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해당 문자의 개수를 구함</a:t>
                      </a:r>
                      <a:r>
                        <a:rPr lang="en-US" altLang="ko-KR" dirty="0" smtClean="0"/>
                        <a:t>.</a:t>
                      </a:r>
                      <a:r>
                        <a:rPr lang="ko-KR" altLang="en-US" dirty="0" smtClean="0"/>
                        <a:t> 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141413" y="1869579"/>
            <a:ext cx="2232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smtClean="0">
                <a:latin typeface="+mn-ea"/>
              </a:rPr>
              <a:t>2) </a:t>
            </a:r>
            <a:r>
              <a:rPr lang="ko-KR" altLang="en-US" sz="2400" dirty="0" smtClean="0">
                <a:latin typeface="+mn-ea"/>
              </a:rPr>
              <a:t>예시</a:t>
            </a:r>
            <a:endParaRPr lang="ko-KR" altLang="en-US" sz="2400" dirty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611" y="4116217"/>
            <a:ext cx="1485900" cy="58759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8597" y="5812310"/>
            <a:ext cx="2057400" cy="571500"/>
          </a:xfrm>
          <a:prstGeom prst="rect">
            <a:avLst/>
          </a:prstGeom>
        </p:spPr>
      </p:pic>
      <p:sp>
        <p:nvSpPr>
          <p:cNvPr id="11" name="오른쪽 화살표 10"/>
          <p:cNvSpPr/>
          <p:nvPr/>
        </p:nvSpPr>
        <p:spPr>
          <a:xfrm>
            <a:off x="8303741" y="2883243"/>
            <a:ext cx="716691" cy="280087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오른쪽 화살표 11"/>
          <p:cNvSpPr/>
          <p:nvPr/>
        </p:nvSpPr>
        <p:spPr>
          <a:xfrm>
            <a:off x="8303741" y="4269968"/>
            <a:ext cx="907706" cy="280087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8329742" y="5958016"/>
            <a:ext cx="716691" cy="280087"/>
          </a:xfrm>
          <a:prstGeom prst="rightArrow">
            <a:avLst/>
          </a:prstGeom>
          <a:solidFill>
            <a:schemeClr val="bg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447" y="2690428"/>
            <a:ext cx="24384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452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arenR"/>
            </a:pPr>
            <a:r>
              <a:rPr lang="ko-KR" altLang="en-US" dirty="0" smtClean="0"/>
              <a:t>정의</a:t>
            </a:r>
            <a:r>
              <a:rPr lang="en-US" altLang="ko-KR" dirty="0" smtClean="0"/>
              <a:t>:</a:t>
            </a:r>
            <a:r>
              <a:rPr lang="ko-KR" altLang="en-US" dirty="0" smtClean="0"/>
              <a:t>수정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삭제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추가가 가능한 객체의 집합</a:t>
            </a:r>
            <a:r>
              <a:rPr lang="en-US" altLang="ko-KR" dirty="0" smtClean="0"/>
              <a:t>, </a:t>
            </a:r>
            <a:r>
              <a:rPr lang="ko-KR" altLang="en-US" dirty="0" smtClean="0"/>
              <a:t>대괄호 </a:t>
            </a:r>
            <a:r>
              <a:rPr lang="en-US" altLang="ko-KR" dirty="0" smtClean="0"/>
              <a:t>[]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457200" indent="-457200">
              <a:buAutoNum type="arabicParenR"/>
            </a:pPr>
            <a:endParaRPr lang="en-US" altLang="ko-KR" dirty="0" smtClean="0"/>
          </a:p>
          <a:p>
            <a:pPr marL="457200" indent="-457200">
              <a:buAutoNum type="arabicParenR"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0240" y="2863936"/>
            <a:ext cx="17716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18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2) N</a:t>
            </a:r>
            <a:r>
              <a:rPr lang="ko-KR" altLang="en-US" dirty="0" smtClean="0"/>
              <a:t>차원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72" y="2941423"/>
            <a:ext cx="34480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510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리스트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인덱싱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8711248"/>
              </p:ext>
            </p:extLst>
          </p:nvPr>
        </p:nvGraphicFramePr>
        <p:xfrm>
          <a:off x="1307070" y="3032131"/>
          <a:ext cx="8128000" cy="2693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101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차원 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인덱싱</a:t>
                      </a:r>
                      <a:endParaRPr lang="ko-KR" altLang="en-US" dirty="0"/>
                    </a:p>
                  </a:txBody>
                  <a:tcPr/>
                </a:tc>
              </a:tr>
              <a:tr h="72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72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  <a:tr h="727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3</a:t>
                      </a:r>
                      <a:r>
                        <a:rPr lang="ko-KR" altLang="en-US" dirty="0" smtClean="0"/>
                        <a:t>차원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2312" y="4307563"/>
            <a:ext cx="2524125" cy="600075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974" y="5069563"/>
            <a:ext cx="2590800" cy="590550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036" y="3600263"/>
            <a:ext cx="2352675" cy="60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5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968417" y="2751994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감 사 합 </a:t>
            </a:r>
            <a:r>
              <a:rPr lang="ko-KR" altLang="en-US" sz="4000" dirty="0" err="1" smtClean="0">
                <a:latin typeface="HY견고딕" panose="02030600000101010101" pitchFamily="18" charset="-127"/>
                <a:ea typeface="HY견고딕" panose="02030600000101010101" pitchFamily="18" charset="-127"/>
              </a:rPr>
              <a:t>니</a:t>
            </a:r>
            <a:r>
              <a:rPr lang="ko-KR" altLang="en-US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 다</a:t>
            </a:r>
            <a:r>
              <a:rPr lang="en-US" altLang="ko-KR" sz="4000" dirty="0" smtClean="0"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  <a:endParaRPr lang="ko-KR" altLang="en-US" sz="40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0288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>
          <a:xfrm>
            <a:off x="1876424" y="586904"/>
            <a:ext cx="6550884" cy="788815"/>
          </a:xfrm>
        </p:spPr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type="subTitle" idx="1"/>
          </p:nvPr>
        </p:nvSpPr>
        <p:spPr>
          <a:xfrm>
            <a:off x="1876424" y="1608482"/>
            <a:ext cx="8791575" cy="1655762"/>
          </a:xfrm>
        </p:spPr>
        <p:txBody>
          <a:bodyPr>
            <a:no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</a:rPr>
              <a:t>할당</a:t>
            </a:r>
            <a:endParaRPr lang="en-US" altLang="ko-KR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</a:rPr>
              <a:t>숫자 형</a:t>
            </a:r>
            <a:endParaRPr lang="en-US" altLang="ko-KR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</a:rPr>
              <a:t>문자열</a:t>
            </a:r>
            <a:endParaRPr lang="en-US" altLang="ko-KR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err="1" smtClean="0">
                <a:solidFill>
                  <a:schemeClr val="tx1">
                    <a:lumMod val="95000"/>
                  </a:schemeClr>
                </a:solidFill>
              </a:rPr>
              <a:t>포맷팅</a:t>
            </a:r>
            <a:endParaRPr lang="en-US" altLang="ko-KR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</a:rPr>
              <a:t>문자열 함수</a:t>
            </a:r>
            <a:endParaRPr lang="en-US" altLang="ko-KR" sz="2400" b="1" dirty="0" smtClean="0">
              <a:solidFill>
                <a:schemeClr val="tx1">
                  <a:lumMod val="95000"/>
                </a:schemeClr>
              </a:solidFill>
            </a:endParaRPr>
          </a:p>
          <a:p>
            <a:pPr marL="457200" indent="-457200">
              <a:buAutoNum type="arabicPeriod"/>
            </a:pPr>
            <a:r>
              <a:rPr lang="ko-KR" altLang="en-US" sz="2400" b="1" dirty="0" smtClean="0">
                <a:solidFill>
                  <a:schemeClr val="tx1">
                    <a:lumMod val="95000"/>
                  </a:schemeClr>
                </a:solidFill>
              </a:rPr>
              <a:t>리스트</a:t>
            </a:r>
            <a:endParaRPr lang="ko-KR" altLang="en-US" sz="2400" b="1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162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할당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한 변수에 숫자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문자 등의 객체를 부여한 것을 말함</a:t>
            </a:r>
            <a:r>
              <a:rPr lang="en-US" altLang="ko-KR" dirty="0" smtClean="0"/>
              <a:t>. 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919" y="3068823"/>
            <a:ext cx="2166540" cy="951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3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숫자 형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숫자 형태로 표현된 자료 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668526"/>
              </p:ext>
            </p:extLst>
          </p:nvPr>
        </p:nvGraphicFramePr>
        <p:xfrm>
          <a:off x="1718962" y="3196281"/>
          <a:ext cx="812800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655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정수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int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실수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float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2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0b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8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0o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16</a:t>
                      </a:r>
                      <a:r>
                        <a:rPr lang="ko-KR" altLang="en-US" dirty="0" smtClean="0"/>
                        <a:t>진수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0x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63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숫자 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연산</a:t>
            </a:r>
            <a:endParaRPr lang="ko-KR" altLang="en-US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786416"/>
              </p:ext>
            </p:extLst>
          </p:nvPr>
        </p:nvGraphicFramePr>
        <p:xfrm>
          <a:off x="1290595" y="2853266"/>
          <a:ext cx="6255264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7632"/>
                <a:gridCol w="3127632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더하기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빼기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-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곱하기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제곱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**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몫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//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나누기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나머지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%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779" y="3187516"/>
            <a:ext cx="1651043" cy="228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40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1) </a:t>
            </a:r>
            <a:r>
              <a:rPr lang="ko-KR" altLang="en-US" dirty="0" smtClean="0"/>
              <a:t>정의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a,b,c</a:t>
            </a:r>
            <a:r>
              <a:rPr lang="en-US" altLang="ko-KR" dirty="0" smtClean="0"/>
              <a:t> </a:t>
            </a:r>
            <a:r>
              <a:rPr lang="ko-KR" altLang="en-US" dirty="0" smtClean="0"/>
              <a:t>같이 문자 형태로 표현된 자료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348" y="2867026"/>
            <a:ext cx="3477397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04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2) </a:t>
            </a:r>
            <a:r>
              <a:rPr lang="ko-KR" altLang="en-US" dirty="0" smtClean="0"/>
              <a:t>문자열 연산</a:t>
            </a:r>
            <a:endParaRPr lang="ko-KR" altLang="en-US" dirty="0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99474"/>
              </p:ext>
            </p:extLst>
          </p:nvPr>
        </p:nvGraphicFramePr>
        <p:xfrm>
          <a:off x="1859006" y="2907823"/>
          <a:ext cx="8128000" cy="1862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56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</a:tr>
              <a:tr h="5657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 합치기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+</a:t>
                      </a:r>
                      <a:endParaRPr lang="ko-KR" altLang="en-US" dirty="0"/>
                    </a:p>
                  </a:txBody>
                  <a:tcPr/>
                </a:tc>
              </a:tr>
              <a:tr h="28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 반복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*</a:t>
                      </a:r>
                      <a:endParaRPr lang="ko-KR" altLang="en-US" dirty="0"/>
                    </a:p>
                  </a:txBody>
                  <a:tcPr/>
                </a:tc>
              </a:tr>
              <a:tr h="2828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문자열 개수 세기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len</a:t>
                      </a:r>
                      <a:r>
                        <a:rPr lang="en-US" altLang="ko-KR" dirty="0" smtClean="0"/>
                        <a:t>()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39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문자열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3) </a:t>
            </a:r>
            <a:r>
              <a:rPr lang="ko-KR" altLang="en-US" dirty="0" smtClean="0"/>
              <a:t>이스케이프</a:t>
            </a:r>
            <a:endParaRPr lang="ko-KR" altLang="en-US" dirty="0"/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09527"/>
              </p:ext>
            </p:extLst>
          </p:nvPr>
        </p:nvGraphicFramePr>
        <p:xfrm>
          <a:off x="1793103" y="3256920"/>
          <a:ext cx="8128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종류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코드</a:t>
                      </a:r>
                      <a:endParaRPr lang="ko-KR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여러 칸 띄어쓰기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\t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줄 바꿈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\n</a:t>
                      </a:r>
                      <a:endParaRPr lang="ko-KR" altLang="en-US" dirty="0"/>
                    </a:p>
                  </a:txBody>
                  <a:tcPr/>
                </a:tc>
              </a:tr>
              <a:tr h="1854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작은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큰 따옴표 표시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\’ </a:t>
                      </a:r>
                      <a:r>
                        <a:rPr lang="en-US" altLang="ko-KR" baseline="0" dirty="0" smtClean="0"/>
                        <a:t>   ,   \”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64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문자열</a:t>
            </a:r>
            <a:r>
              <a:rPr lang="en-US" altLang="ko-KR" dirty="0" smtClean="0"/>
              <a:t>	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4) </a:t>
            </a:r>
            <a:r>
              <a:rPr lang="ko-KR" altLang="en-US" dirty="0" smtClean="0"/>
              <a:t>인덱싱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[]</a:t>
            </a:r>
            <a:r>
              <a:rPr lang="ko-KR" altLang="en-US" dirty="0" smtClean="0"/>
              <a:t>로 표현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0</a:t>
            </a:r>
            <a:r>
              <a:rPr lang="ko-KR" altLang="en-US" dirty="0" smtClean="0"/>
              <a:t>부터 시작한다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r>
              <a:rPr lang="ko-KR" altLang="en-US" dirty="0" smtClean="0"/>
              <a:t>오른쪽부터는 </a:t>
            </a:r>
            <a:r>
              <a:rPr lang="en-US" altLang="ko-KR" dirty="0" smtClean="0"/>
              <a:t>-1</a:t>
            </a:r>
            <a:r>
              <a:rPr lang="ko-KR" altLang="en-US" dirty="0" smtClean="0"/>
              <a:t>로 시작한다</a:t>
            </a:r>
            <a:r>
              <a:rPr lang="en-US" altLang="ko-KR" dirty="0" smtClean="0"/>
              <a:t>.</a:t>
            </a:r>
          </a:p>
          <a:p>
            <a:pPr>
              <a:buFontTx/>
              <a:buChar char="-"/>
            </a:pPr>
            <a:endParaRPr lang="en-US" altLang="ko-KR" dirty="0" smtClean="0"/>
          </a:p>
          <a:p>
            <a:pPr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12" y="4653091"/>
            <a:ext cx="1771650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78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회로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TM04033919[[fn=회로]]</Template>
  <TotalTime>162</TotalTime>
  <Words>429</Words>
  <Application>Microsoft Office PowerPoint</Application>
  <PresentationFormat>와이드스크린</PresentationFormat>
  <Paragraphs>134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4" baseType="lpstr">
      <vt:lpstr>HY견고딕</vt:lpstr>
      <vt:lpstr>맑은 고딕</vt:lpstr>
      <vt:lpstr>Arial</vt:lpstr>
      <vt:lpstr>Trebuchet MS</vt:lpstr>
      <vt:lpstr>Tw Cen MT</vt:lpstr>
      <vt:lpstr>회로</vt:lpstr>
      <vt:lpstr>서비스 산업 활용 빅 데이터   1주차 내용 정리</vt:lpstr>
      <vt:lpstr>목차</vt:lpstr>
      <vt:lpstr>1. 할당</vt:lpstr>
      <vt:lpstr>2. 숫자 형</vt:lpstr>
      <vt:lpstr>2. 숫자 형</vt:lpstr>
      <vt:lpstr>3. 문자열</vt:lpstr>
      <vt:lpstr>3.문자열</vt:lpstr>
      <vt:lpstr>3. 문자열</vt:lpstr>
      <vt:lpstr>3. 문자열 </vt:lpstr>
      <vt:lpstr>3. 문자열</vt:lpstr>
      <vt:lpstr>4. 포맷팅</vt:lpstr>
      <vt:lpstr>4. 포맷팅</vt:lpstr>
      <vt:lpstr>5. 문자열 함수</vt:lpstr>
      <vt:lpstr>5. 문자열 함수</vt:lpstr>
      <vt:lpstr>6. 리스트</vt:lpstr>
      <vt:lpstr>6. 리스트</vt:lpstr>
      <vt:lpstr>6. 리스트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서비스 산업 활용 빅데이터  1주차</dc:title>
  <dc:creator>user</dc:creator>
  <cp:lastModifiedBy>user</cp:lastModifiedBy>
  <cp:revision>26</cp:revision>
  <dcterms:created xsi:type="dcterms:W3CDTF">2022-01-09T14:46:32Z</dcterms:created>
  <dcterms:modified xsi:type="dcterms:W3CDTF">2022-01-09T17:29:08Z</dcterms:modified>
</cp:coreProperties>
</file>