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4" autoAdjust="0"/>
    <p:restoredTop sz="84707" autoAdjust="0"/>
  </p:normalViewPr>
  <p:slideViewPr>
    <p:cSldViewPr>
      <p:cViewPr varScale="1">
        <p:scale>
          <a:sx n="58" d="100"/>
          <a:sy n="58" d="100"/>
        </p:scale>
        <p:origin x="-1224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AAB4-8CE8-4630-9A6B-FB89B087B7D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1B6D-ACB9-4905-8E6E-69C0D293C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공식 사이트에서는 아나콘다에 내장된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버전이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으로 업데이트 된 상태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가 아직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과 호환되지 않기 때문에 밑에 사이트에서 </a:t>
            </a:r>
            <a:r>
              <a:rPr lang="en-US" altLang="ko-KR" dirty="0" smtClean="0"/>
              <a:t>4.2.0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버전 받기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버전은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3.5</a:t>
            </a:r>
            <a:r>
              <a:rPr lang="ko-KR" altLang="en-US" baseline="0" dirty="0" smtClean="0"/>
              <a:t>가 내장된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71B6D-ACB9-4905-8E6E-69C0D293C8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3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71B6D-ACB9-4905-8E6E-69C0D293C8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1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8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6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4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8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3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F10E-E87B-4EA3-9967-24E376C8DD9B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93B0-7BD0-4B63-B729-830E7848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OS(LINUX)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13285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맥</a:t>
            </a:r>
            <a:r>
              <a:rPr lang="en-US" altLang="ko-KR" dirty="0"/>
              <a:t>OS</a:t>
            </a:r>
            <a:r>
              <a:rPr lang="ko-KR" altLang="ko-KR" dirty="0"/>
              <a:t>는 기본적으로 </a:t>
            </a:r>
            <a:r>
              <a:rPr lang="ko-KR" altLang="ko-KR" dirty="0" err="1"/>
              <a:t>파이썬</a:t>
            </a:r>
            <a:r>
              <a:rPr lang="en-US" altLang="ko-KR" dirty="0"/>
              <a:t> 2.7</a:t>
            </a:r>
            <a:r>
              <a:rPr lang="ko-KR" altLang="ko-KR" dirty="0"/>
              <a:t>버전이 내장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627620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 강의는 </a:t>
            </a:r>
            <a:r>
              <a:rPr lang="ko-KR" altLang="ko-KR" dirty="0" err="1" smtClean="0"/>
              <a:t>파이썬</a:t>
            </a:r>
            <a:r>
              <a:rPr lang="ko-KR" altLang="ko-KR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로 진행 되니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105834"/>
            <a:ext cx="772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맥</a:t>
            </a:r>
            <a:r>
              <a:rPr lang="en-US" altLang="ko-KR" dirty="0"/>
              <a:t> OS X </a:t>
            </a:r>
            <a:r>
              <a:rPr lang="ko-KR" altLang="ko-KR" dirty="0"/>
              <a:t>용 패키지 관리자</a:t>
            </a:r>
            <a:r>
              <a:rPr lang="en-US" altLang="ko-KR" dirty="0"/>
              <a:t> Homebrew</a:t>
            </a:r>
            <a:r>
              <a:rPr lang="ko-KR" altLang="ko-KR" dirty="0"/>
              <a:t>를 </a:t>
            </a:r>
            <a:r>
              <a:rPr lang="ko-KR" altLang="ko-KR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Homebrew</a:t>
            </a:r>
            <a:r>
              <a:rPr lang="ko-KR" altLang="ko-KR" dirty="0"/>
              <a:t>는 뒤에 있을</a:t>
            </a:r>
            <a:r>
              <a:rPr lang="en-US" altLang="ko-KR" dirty="0"/>
              <a:t> Python, pip, six </a:t>
            </a:r>
            <a:r>
              <a:rPr lang="ko-KR" altLang="ko-KR" dirty="0"/>
              <a:t>등의 설치를 돕는 패키지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6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OS(LINUX)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Homebrew </a:t>
            </a:r>
            <a:r>
              <a:rPr lang="ko-KR" altLang="ko-KR" dirty="0"/>
              <a:t>설치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1782108"/>
            <a:ext cx="788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usr</a:t>
            </a:r>
            <a:r>
              <a:rPr lang="en-US" altLang="ko-KR" b="1" dirty="0"/>
              <a:t>/bin/ruby -e "$(curl -</a:t>
            </a:r>
            <a:r>
              <a:rPr lang="en-US" altLang="ko-KR" b="1" dirty="0" err="1"/>
              <a:t>fsSL</a:t>
            </a:r>
            <a:r>
              <a:rPr lang="en-US" altLang="ko-KR" b="1" dirty="0"/>
              <a:t> </a:t>
            </a:r>
            <a:endParaRPr lang="ko-KR" altLang="ko-KR" b="1" dirty="0"/>
          </a:p>
          <a:p>
            <a:r>
              <a:rPr lang="en-US" altLang="ko-KR" b="1" dirty="0"/>
              <a:t>https://raw.githubusercontent.com/Homebrew/install/master/install)"</a:t>
            </a:r>
            <a:endParaRPr lang="ko-KR" altLang="ko-KR" b="1" dirty="0" smtClean="0"/>
          </a:p>
        </p:txBody>
      </p:sp>
      <p:pic>
        <p:nvPicPr>
          <p:cNvPr id="8" name="officeArt object" descr="스크린샷 2016-12-04 오후 9.45.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96" y="2547436"/>
            <a:ext cx="8595063" cy="44939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411759" y="2657655"/>
            <a:ext cx="662799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OS(LINUX)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ko-KR" dirty="0"/>
              <a:t>설치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1782108"/>
            <a:ext cx="26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$ brew install python3</a:t>
            </a:r>
            <a:endParaRPr lang="ko-KR" altLang="ko-KR" b="1" dirty="0" smtClean="0"/>
          </a:p>
        </p:txBody>
      </p:sp>
      <p:pic>
        <p:nvPicPr>
          <p:cNvPr id="10" name="officeArt object" descr="스크린샷 2017-01-17 오후 5.11.16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351" y="2172568"/>
            <a:ext cx="10431429" cy="48245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195736" y="2153599"/>
            <a:ext cx="186147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OS(LINUX)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3779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pip</a:t>
            </a:r>
            <a:r>
              <a:rPr lang="ko-KR" altLang="ko-KR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업데이트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1907122"/>
            <a:ext cx="395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sudo</a:t>
            </a:r>
            <a:r>
              <a:rPr lang="en-US" altLang="ko-KR" b="1" dirty="0"/>
              <a:t> </a:t>
            </a:r>
            <a:r>
              <a:rPr lang="en-US" altLang="ko-KR" b="1" dirty="0" err="1"/>
              <a:t>easy_install</a:t>
            </a:r>
            <a:r>
              <a:rPr lang="en-US" altLang="ko-KR" b="1" dirty="0"/>
              <a:t> </a:t>
            </a:r>
            <a:r>
              <a:rPr lang="en-US" altLang="ko-KR" b="1" dirty="0" smtClean="0"/>
              <a:t>pip3</a:t>
            </a:r>
          </a:p>
          <a:p>
            <a:r>
              <a:rPr lang="en-US" altLang="ko-KR" b="1" dirty="0"/>
              <a:t>$</a:t>
            </a:r>
            <a:r>
              <a:rPr lang="en-US" altLang="ko-KR" b="1" dirty="0" err="1"/>
              <a:t>sudo</a:t>
            </a:r>
            <a:r>
              <a:rPr lang="en-US" altLang="ko-KR" b="1" dirty="0"/>
              <a:t> pip3 install —upgrade pip3</a:t>
            </a:r>
            <a:endParaRPr lang="ko-KR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2845385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214716"/>
            <a:ext cx="350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sudo</a:t>
            </a:r>
            <a:r>
              <a:rPr lang="en-US" altLang="ko-KR" b="1" dirty="0"/>
              <a:t> pip3 install </a:t>
            </a:r>
            <a:r>
              <a:rPr lang="en-US" altLang="ko-KR" b="1" dirty="0" err="1"/>
              <a:t>tensorflow</a:t>
            </a:r>
            <a:endParaRPr lang="ko-KR" altLang="ko-KR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9952" y="3933056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5060" y="4072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안되면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328" y="4700671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$ export TF_BINARY_URL=</a:t>
            </a:r>
            <a:endParaRPr lang="ko-KR" altLang="ko-KR" sz="1600" b="1" dirty="0"/>
          </a:p>
          <a:p>
            <a:r>
              <a:rPr lang="en-US" altLang="ko-KR" sz="1600" b="1" dirty="0"/>
              <a:t>https://storage.googleapis.com/tensorflow/mac/cpu/tensorflow-0.12.1-py3-none-any.whl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301208"/>
            <a:ext cx="4701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sudo</a:t>
            </a:r>
            <a:r>
              <a:rPr lang="en-US" altLang="ko-KR" sz="1600" b="1" dirty="0"/>
              <a:t> pip3 install --upgrade $TF_BINARY_UR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00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9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8713" y="1484784"/>
            <a:ext cx="6725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 smtClean="0">
                <a:hlinkClick r:id="rId2"/>
              </a:rPr>
              <a:t>https</a:t>
            </a:r>
            <a:r>
              <a:rPr lang="en-US" altLang="ko-KR" sz="2400" u="sng" dirty="0">
                <a:hlinkClick r:id="rId2"/>
              </a:rPr>
              <a:t>://www.jetbrains.com/pycharm/download</a:t>
            </a:r>
            <a:r>
              <a:rPr lang="en-US" altLang="ko-KR" sz="2400" u="sng" dirty="0" smtClean="0">
                <a:hlinkClick r:id="rId2"/>
              </a:rPr>
              <a:t>/</a:t>
            </a:r>
            <a:endParaRPr lang="ko-KR" altLang="ko-KR" sz="2400" dirty="0"/>
          </a:p>
          <a:p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836712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파이참</a:t>
            </a:r>
            <a:r>
              <a:rPr lang="ko-KR" altLang="en-US" sz="2800" dirty="0" smtClean="0"/>
              <a:t> 설치하기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204864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Community </a:t>
            </a:r>
            <a:r>
              <a:rPr lang="ko-KR" altLang="en-US" sz="2400" dirty="0" smtClean="0"/>
              <a:t>버전을 다운</a:t>
            </a:r>
            <a:endParaRPr lang="ko-KR" altLang="en-US" sz="2400" dirty="0"/>
          </a:p>
        </p:txBody>
      </p: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9167"/>
            <a:ext cx="8526975" cy="38884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15816" y="4077072"/>
            <a:ext cx="2592288" cy="22322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텐서플로우</a:t>
            </a:r>
            <a:r>
              <a:rPr lang="ko-KR" altLang="en-US" dirty="0" smtClean="0"/>
              <a:t> 설치 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268760"/>
            <a:ext cx="5718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텐서플로우는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Linux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MAC OS</a:t>
            </a:r>
            <a:r>
              <a:rPr lang="ko-KR" altLang="en-US" dirty="0" smtClean="0"/>
              <a:t>를 지원함</a:t>
            </a:r>
            <a:endParaRPr lang="en-US" altLang="ko-KR" dirty="0" smtClean="0"/>
          </a:p>
          <a:p>
            <a:r>
              <a:rPr lang="en-US" altLang="ko-KR" dirty="0" smtClean="0"/>
              <a:t>Window OS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MAC OS</a:t>
            </a:r>
            <a:r>
              <a:rPr lang="ko-KR" altLang="en-US" dirty="0" smtClean="0"/>
              <a:t>의 설치법이 다름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15891"/>
              </p:ext>
            </p:extLst>
          </p:nvPr>
        </p:nvGraphicFramePr>
        <p:xfrm>
          <a:off x="755576" y="2348880"/>
          <a:ext cx="7992887" cy="424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731"/>
                <a:gridCol w="1607975"/>
                <a:gridCol w="2321122"/>
                <a:gridCol w="2154059"/>
              </a:tblGrid>
              <a:tr h="4453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단계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MAC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UBUNTU(LINUX)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16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파이썬</a:t>
                      </a:r>
                      <a:r>
                        <a:rPr lang="ko-KR" sz="1600" dirty="0">
                          <a:effectLst/>
                        </a:rPr>
                        <a:t> 설치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아나콘다 설치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1.brew</a:t>
                      </a:r>
                      <a:r>
                        <a:rPr lang="ko-KR" sz="1600" dirty="0">
                          <a:effectLst/>
                        </a:rPr>
                        <a:t>설치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 $ </a:t>
                      </a:r>
                      <a:r>
                        <a:rPr lang="en-US" sz="1600" dirty="0" err="1">
                          <a:effectLst/>
                        </a:rPr>
                        <a:t>sudo</a:t>
                      </a:r>
                      <a:r>
                        <a:rPr lang="en-US" sz="1600" dirty="0">
                          <a:effectLst/>
                        </a:rPr>
                        <a:t> apt-get install python3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sudo apt-get install python3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57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pip </a:t>
                      </a:r>
                      <a:r>
                        <a:rPr lang="ko-KR" sz="1600">
                          <a:effectLst/>
                        </a:rPr>
                        <a:t>설치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sudo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easy_install</a:t>
                      </a:r>
                      <a:r>
                        <a:rPr lang="en-US" sz="1600" dirty="0">
                          <a:effectLst/>
                        </a:rPr>
                        <a:t> pip3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sudo</a:t>
                      </a:r>
                      <a:r>
                        <a:rPr lang="en-US" sz="1600" dirty="0">
                          <a:effectLst/>
                        </a:rPr>
                        <a:t> apt-get install python3-pip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57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텐서플로우 설치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pip install </a:t>
                      </a:r>
                      <a:r>
                        <a:rPr lang="en-US" sz="1600" dirty="0" err="1">
                          <a:effectLst/>
                        </a:rPr>
                        <a:t>tensorflow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Sudo</a:t>
                      </a:r>
                      <a:r>
                        <a:rPr lang="en-US" sz="1600" dirty="0">
                          <a:effectLst/>
                        </a:rPr>
                        <a:t> pip install </a:t>
                      </a:r>
                      <a:r>
                        <a:rPr lang="en-US" sz="1600" dirty="0" err="1">
                          <a:effectLst/>
                        </a:rPr>
                        <a:t>tensorflow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OS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아나콘다를 이용해 설치하는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5656" y="3501008"/>
            <a:ext cx="5897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별도로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설치 하지 않아도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대부분의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445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설치되어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윈도우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버전에 대한 제약이 적다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4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OS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아나콘다 설치하기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42088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아나콘다 공식사이트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2852936"/>
            <a:ext cx="408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3"/>
              </a:rPr>
              <a:t>https://www.continuum.io/downloads</a:t>
            </a:r>
            <a:endParaRPr lang="ko-KR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22573" y="3959478"/>
            <a:ext cx="743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https://repo.continuum.io/archive/index.html</a:t>
            </a:r>
            <a:endParaRPr lang="ko-KR" altLang="en-US" sz="2800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75950" y="396906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4725144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/>
              <a:t>anaconda3-4.2.0 </a:t>
            </a:r>
            <a:r>
              <a:rPr lang="ko-KR" altLang="en-US" sz="2400" dirty="0" smtClean="0"/>
              <a:t>버전 받기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64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OS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673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Anaconda prompt (</a:t>
            </a:r>
            <a:r>
              <a:rPr lang="ko-KR" altLang="en-US" dirty="0" smtClean="0"/>
              <a:t>아나콘다에서 제공하는 </a:t>
            </a:r>
            <a:r>
              <a:rPr lang="ko-KR" altLang="en-US" dirty="0" err="1" smtClean="0"/>
              <a:t>명령창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76922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Pip </a:t>
            </a:r>
            <a:r>
              <a:rPr lang="ko-KR" altLang="en-US" dirty="0" smtClean="0"/>
              <a:t>업그레이드 하기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/>
              <a:t>conda</a:t>
            </a:r>
            <a:r>
              <a:rPr lang="en-US" altLang="ko-KR" b="1" dirty="0" smtClean="0"/>
              <a:t> update pip </a:t>
            </a:r>
            <a:r>
              <a:rPr lang="ko-KR" altLang="en-US" dirty="0" smtClean="0"/>
              <a:t>명령어 입력하기</a:t>
            </a:r>
            <a:endParaRPr lang="ko-KR" altLang="en-US" dirty="0"/>
          </a:p>
        </p:txBody>
      </p:sp>
      <p:pic>
        <p:nvPicPr>
          <p:cNvPr id="4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319" y="2242426"/>
            <a:ext cx="6215494" cy="42210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427984" y="2564904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8319" y="530120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57756" y="553176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Y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입력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50447" y="5409220"/>
            <a:ext cx="299435" cy="1800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4517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업그레이드 하기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/>
              <a:t>conda</a:t>
            </a:r>
            <a:r>
              <a:rPr lang="en-US" altLang="ko-KR" b="1" dirty="0" smtClean="0"/>
              <a:t> update </a:t>
            </a:r>
            <a:r>
              <a:rPr lang="en-US" altLang="ko-KR" b="1" dirty="0" err="1" smtClean="0"/>
              <a:t>numpy</a:t>
            </a:r>
            <a:r>
              <a:rPr lang="en-US" altLang="ko-KR" b="1" dirty="0" smtClean="0"/>
              <a:t>   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3065"/>
            <a:ext cx="705296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256490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1640" y="3897052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47764" y="420402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Y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입력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40455" y="4081485"/>
            <a:ext cx="299435" cy="1800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업그레이드 하기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/>
              <a:t>conda</a:t>
            </a:r>
            <a:r>
              <a:rPr lang="en-US" altLang="ko-KR" b="1" dirty="0" smtClean="0"/>
              <a:t> update 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  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2169408"/>
            <a:ext cx="6696744" cy="45443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788024" y="245804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4333554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3808" y="468090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Y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입력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36499" y="4558365"/>
            <a:ext cx="299435" cy="1800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40" y="2120878"/>
            <a:ext cx="6585642" cy="44644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u="sng" dirty="0">
                <a:solidFill>
                  <a:srgbClr val="C00000"/>
                </a:solidFill>
              </a:rPr>
              <a:t>pip install </a:t>
            </a:r>
            <a:r>
              <a:rPr lang="en-US" altLang="ko-KR" b="1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2420888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315</Words>
  <Application>Microsoft Office PowerPoint</Application>
  <PresentationFormat>화면 슬라이드 쇼(4:3)</PresentationFormat>
  <Paragraphs>77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Tensorflow 설치하기</vt:lpstr>
      <vt:lpstr>PowerPoint 프레젠테이션</vt:lpstr>
      <vt:lpstr>WINDOWS OS</vt:lpstr>
      <vt:lpstr>WINDOWS OS</vt:lpstr>
      <vt:lpstr>WINDOWS OS</vt:lpstr>
      <vt:lpstr>PowerPoint 프레젠테이션</vt:lpstr>
      <vt:lpstr>PowerPoint 프레젠테이션</vt:lpstr>
      <vt:lpstr>PowerPoint 프레젠테이션</vt:lpstr>
      <vt:lpstr>PowerPoint 프레젠테이션</vt:lpstr>
      <vt:lpstr>MAC OS(LINUX)</vt:lpstr>
      <vt:lpstr>MAC OS(LINUX)</vt:lpstr>
      <vt:lpstr>MAC OS(LINUX)</vt:lpstr>
      <vt:lpstr>MAC OS(LINUX)</vt:lpstr>
      <vt:lpstr>파이참 설치하기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설치하기</dc:title>
  <dc:creator>owner</dc:creator>
  <cp:lastModifiedBy>owner</cp:lastModifiedBy>
  <cp:revision>17</cp:revision>
  <dcterms:created xsi:type="dcterms:W3CDTF">2017-02-06T06:25:10Z</dcterms:created>
  <dcterms:modified xsi:type="dcterms:W3CDTF">2017-02-08T08:16:27Z</dcterms:modified>
</cp:coreProperties>
</file>