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70" r:id="rId11"/>
    <p:sldId id="271" r:id="rId12"/>
    <p:sldId id="272" r:id="rId13"/>
    <p:sldId id="269" r:id="rId14"/>
    <p:sldId id="268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3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3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5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7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1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5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8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7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7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3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058D-976B-4B68-9E1A-902D182DBE28}" type="datetimeFigureOut">
              <a:rPr lang="ko-KR" altLang="en-US" smtClean="0"/>
              <a:t>2017-02-10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B6AC-B73D-4D12-85CA-18904A85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2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viewer#!/c-ud730/l-6370362152/m-6379811817" TargetMode="External"/><Relationship Id="rId2" Type="http://schemas.openxmlformats.org/officeDocument/2006/relationships/hyperlink" Target="http://hunkim.github.io/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unkim.github.io/ml/" TargetMode="Externa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acity.com/course/viewer#!/c-ud730/l-6370362152/m-637981181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viewer#!/c-ud730/l-6370362152/m-6379811817" TargetMode="External"/><Relationship Id="rId2" Type="http://schemas.openxmlformats.org/officeDocument/2006/relationships/hyperlink" Target="http://hunkim.github.io/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6289" y="847355"/>
            <a:ext cx="9144000" cy="196459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특강</a:t>
            </a:r>
            <a:r>
              <a:rPr lang="en-US" altLang="ko-KR" dirty="0"/>
              <a:t> (Bonus)</a:t>
            </a:r>
            <a:br>
              <a:rPr lang="en-US" altLang="ko-KR" dirty="0"/>
            </a:b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3928" y="5945986"/>
            <a:ext cx="9144000" cy="399813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20142485 </a:t>
            </a:r>
            <a:r>
              <a:rPr lang="ko-KR" altLang="en-US" dirty="0"/>
              <a:t>김성수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1901" y="2534952"/>
            <a:ext cx="9419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dirty="0" err="1"/>
              <a:t>Softmax</a:t>
            </a:r>
            <a:r>
              <a:rPr lang="en-US" altLang="ko-KR" sz="3000" dirty="0"/>
              <a:t> regression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5209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517" y="1967027"/>
            <a:ext cx="5638015" cy="396243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823489" y="6277946"/>
            <a:ext cx="31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http://hunkim.github.io/ml/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3563" y="1690688"/>
                <a:ext cx="3931763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/>
                  <a:t>행렬의 곱을 이용해서</a:t>
                </a:r>
                <a:endParaRPr lang="en-US" altLang="ko-KR" sz="2500" dirty="0"/>
              </a:p>
              <a:p>
                <a:r>
                  <a:rPr lang="ko-KR" altLang="en-US" sz="2500" dirty="0"/>
                  <a:t>각각의 </a:t>
                </a:r>
                <a:r>
                  <a:rPr lang="en-US" altLang="ko-KR" sz="2500" dirty="0"/>
                  <a:t>classify</a:t>
                </a:r>
                <a:r>
                  <a:rPr lang="ko-KR" altLang="en-US" sz="2500" dirty="0"/>
                  <a:t>의 값들을 더해 값을 구하면</a:t>
                </a:r>
                <a:r>
                  <a:rPr lang="en-US" altLang="ko-KR" sz="25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altLang="ko-KR" sz="25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  <m:r>
                      <a:rPr lang="en-US" altLang="ko-KR" sz="2500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500" dirty="0"/>
                  <a:t> </a:t>
                </a:r>
                <a:r>
                  <a:rPr lang="ko-KR" altLang="en-US" sz="2500" dirty="0"/>
                  <a:t>라는 결과를 얻을 수 있다</a:t>
                </a:r>
                <a:r>
                  <a:rPr lang="en-US" altLang="ko-KR" sz="2500" dirty="0"/>
                  <a:t>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63" y="1690688"/>
                <a:ext cx="3931763" cy="2569934"/>
              </a:xfrm>
              <a:prstGeom prst="rect">
                <a:avLst/>
              </a:prstGeom>
              <a:blipFill>
                <a:blip r:embed="rId2"/>
                <a:stretch>
                  <a:fillRect l="-2481" t="-1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13" y="1786574"/>
            <a:ext cx="5918354" cy="34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3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 using</a:t>
            </a:r>
            <a:r>
              <a:rPr lang="ko-KR" altLang="en-US" dirty="0"/>
              <a:t> </a:t>
            </a:r>
            <a:r>
              <a:rPr lang="en-US" altLang="ko-KR" dirty="0"/>
              <a:t>sigmoid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517" y="1967027"/>
            <a:ext cx="5638015" cy="396243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823489" y="6277946"/>
            <a:ext cx="31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http://hunkim.github.io/ml/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3563" y="1690688"/>
                <a:ext cx="3931763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/>
                  <a:t>행렬의 곱을 이용해서</a:t>
                </a:r>
                <a:endParaRPr lang="en-US" altLang="ko-KR" sz="2500" dirty="0"/>
              </a:p>
              <a:p>
                <a:r>
                  <a:rPr lang="ko-KR" altLang="en-US" sz="2500" dirty="0"/>
                  <a:t>각각의 </a:t>
                </a:r>
                <a:r>
                  <a:rPr lang="en-US" altLang="ko-KR" sz="2500" dirty="0"/>
                  <a:t>classify</a:t>
                </a:r>
                <a:r>
                  <a:rPr lang="ko-KR" altLang="en-US" sz="2500" dirty="0"/>
                  <a:t>의 값들을 더해 값을 구하면</a:t>
                </a:r>
                <a:r>
                  <a:rPr lang="en-US" altLang="ko-KR" sz="25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altLang="ko-KR" sz="25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  <m:r>
                      <a:rPr lang="en-US" altLang="ko-KR" sz="2500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500" dirty="0"/>
                  <a:t> </a:t>
                </a:r>
                <a:r>
                  <a:rPr lang="ko-KR" altLang="en-US" sz="2500" dirty="0"/>
                  <a:t>라는 결과를 얻을 수 있다</a:t>
                </a:r>
                <a:r>
                  <a:rPr lang="en-US" altLang="ko-KR" sz="2500" dirty="0"/>
                  <a:t>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63" y="1690688"/>
                <a:ext cx="3931763" cy="2569934"/>
              </a:xfrm>
              <a:prstGeom prst="rect">
                <a:avLst/>
              </a:prstGeom>
              <a:blipFill>
                <a:blip r:embed="rId2"/>
                <a:stretch>
                  <a:fillRect l="-2481" t="-1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326" y="1841000"/>
            <a:ext cx="4995490" cy="32540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266" y="1841000"/>
            <a:ext cx="2305642" cy="2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 using</a:t>
            </a:r>
            <a:r>
              <a:rPr lang="ko-KR" altLang="en-US" dirty="0"/>
              <a:t> </a:t>
            </a:r>
            <a:r>
              <a:rPr lang="en-US" altLang="ko-KR" dirty="0"/>
              <a:t>sigmoid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7524" y="6055487"/>
            <a:ext cx="85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http://hunkim.github.io/ml/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https://www.udacity.com/course/viewer#!/c-ud730/l-6370362152/m-6379811817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4454" y="2903591"/>
                <a:ext cx="3931763" cy="1639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예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측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얻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  <m:r>
                      <a:rPr lang="en-US" altLang="ko-KR" sz="200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간단하게 만들기 위해 </a:t>
                </a:r>
                <a:r>
                  <a:rPr lang="en-US" altLang="ko-KR" sz="2000" dirty="0"/>
                  <a:t>Logistic </a:t>
                </a:r>
                <a:r>
                  <a:rPr lang="ko-KR" altLang="en-US" sz="2000" dirty="0"/>
                  <a:t>분류를 통해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부터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사이 값으로 만들어 준다</a:t>
                </a:r>
                <a:r>
                  <a:rPr lang="en-US" altLang="ko-KR" sz="2000" dirty="0"/>
                  <a:t>.</a:t>
                </a:r>
              </a:p>
              <a:p>
                <a:r>
                  <a:rPr lang="en-US" altLang="ko-KR" sz="2000" dirty="0"/>
                  <a:t>- </a:t>
                </a:r>
                <a:r>
                  <a:rPr lang="en-US" altLang="ko-KR" sz="2000" dirty="0" err="1"/>
                  <a:t>Softmax</a:t>
                </a:r>
                <a:r>
                  <a:rPr lang="en-US" altLang="ko-KR" sz="2000" dirty="0"/>
                  <a:t> regression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4" y="2903591"/>
                <a:ext cx="3931763" cy="1639038"/>
              </a:xfrm>
              <a:prstGeom prst="rect">
                <a:avLst/>
              </a:prstGeom>
              <a:blipFill>
                <a:blip r:embed="rId4"/>
                <a:stretch>
                  <a:fillRect l="-1705" t="-1487" b="-5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806" y="1690688"/>
            <a:ext cx="6150994" cy="36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5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517" y="1967027"/>
            <a:ext cx="5638015" cy="396243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0" y="1913732"/>
            <a:ext cx="3792912" cy="6858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0" y="3239379"/>
            <a:ext cx="3792912" cy="4343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0" y="4890973"/>
            <a:ext cx="3792912" cy="8687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0" y="4069684"/>
            <a:ext cx="3792912" cy="487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1" y="1545572"/>
            <a:ext cx="6930659" cy="40162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06532" y="6277946"/>
            <a:ext cx="568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https://www.tensorflow.org/tutorials/mnist/beginners/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59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517" y="1967027"/>
            <a:ext cx="5638015" cy="396243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6277946"/>
            <a:ext cx="589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https://www.tensorflow.org/tutorials/mnist/beginners/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3060" y="1847654"/>
            <a:ext cx="463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26" name="Picture 2" descr="https://www.tensorflow.org/images/softmax-regression-scalar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6764"/>
            <a:ext cx="11990895" cy="273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18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</a:t>
            </a:r>
            <a:r>
              <a:rPr lang="en-US" altLang="ko-KR" dirty="0" err="1"/>
              <a:t>Func</a:t>
            </a:r>
            <a:r>
              <a:rPr lang="en-US" altLang="ko-KR" dirty="0"/>
              <a:t> – Cross Entropy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517" y="1967027"/>
            <a:ext cx="5638015" cy="396243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43060" y="1847654"/>
            <a:ext cx="463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4" y="1690688"/>
            <a:ext cx="10880537" cy="4128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7524" y="6055487"/>
            <a:ext cx="85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http://hunkim.github.io/ml/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https://www.udacity.com/course/viewer#!/c-ud730/l-6370362152/m-6379811817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90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</a:t>
            </a:r>
            <a:r>
              <a:rPr lang="en-US" altLang="ko-KR" dirty="0" err="1"/>
              <a:t>Func</a:t>
            </a:r>
            <a:r>
              <a:rPr lang="en-US" altLang="ko-KR" dirty="0"/>
              <a:t> – Cross Entropy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060" y="1847654"/>
            <a:ext cx="463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87524" y="6055487"/>
            <a:ext cx="85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http://hunkim.github.io/ml/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https://www.udacity.com/course/viewer#!/c-ud730/l-6370362152/m-6379811817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2170819"/>
                <a:ext cx="9707914" cy="1120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func>
                        <m:func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∗(−</m:t>
                          </m:r>
                          <m:func>
                            <m:func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70819"/>
                <a:ext cx="9707914" cy="1120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17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 </a:t>
            </a:r>
            <a:r>
              <a:rPr lang="en-US" altLang="ko-KR" dirty="0" err="1"/>
              <a:t>Func</a:t>
            </a:r>
            <a:r>
              <a:rPr lang="en-US" altLang="ko-KR" dirty="0"/>
              <a:t> – Cross Entropy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060" y="1847654"/>
            <a:ext cx="463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6859" y="2829170"/>
                <a:ext cx="4242847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6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6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ko-KR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6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59" y="2829170"/>
                <a:ext cx="424284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175" y="1698813"/>
            <a:ext cx="5672819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43060" y="1847654"/>
            <a:ext cx="463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5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Classify – Binary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0503"/>
          </a:xfrm>
        </p:spPr>
        <p:txBody>
          <a:bodyPr/>
          <a:lstStyle/>
          <a:p>
            <a:r>
              <a:rPr lang="ko-KR" altLang="en-US" dirty="0"/>
              <a:t>이진 분류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524866" y="6363093"/>
            <a:ext cx="719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http://www.holehouse.org/mlclass/06_Logistic_Regression.html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0" y="2706447"/>
            <a:ext cx="9157950" cy="30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4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선형회귀의 한계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1065" y="2400660"/>
            <a:ext cx="5260943" cy="396243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정확도가 떨어진다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값이 너무 커진다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우리가 </a:t>
            </a:r>
            <a:r>
              <a:rPr lang="ko-KR" altLang="en-US" dirty="0" err="1"/>
              <a:t>원하는건</a:t>
            </a:r>
            <a:r>
              <a:rPr lang="ko-KR" altLang="en-US" dirty="0"/>
              <a:t> </a:t>
            </a:r>
            <a:r>
              <a:rPr lang="en-US" altLang="ko-KR" dirty="0"/>
              <a:t>0~1</a:t>
            </a:r>
            <a:r>
              <a:rPr lang="ko-KR" altLang="en-US" dirty="0"/>
              <a:t>사이 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524866" y="6363093"/>
            <a:ext cx="719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http://www.holehouse.org/mlclass/06_Logistic_Regression.html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02" y="2256268"/>
            <a:ext cx="5175316" cy="29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3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6090612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" b="3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Sigmoid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8931" y="2438400"/>
            <a:ext cx="5121642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H(x) = </a:t>
            </a:r>
            <a:r>
              <a:rPr lang="en-US" altLang="ko-KR" sz="2000" dirty="0" err="1">
                <a:solidFill>
                  <a:schemeClr val="bg1"/>
                </a:solidFill>
              </a:rPr>
              <a:t>Wx</a:t>
            </a:r>
            <a:r>
              <a:rPr lang="ko-KR" altLang="en-US" sz="2000" dirty="0">
                <a:solidFill>
                  <a:schemeClr val="bg1"/>
                </a:solidFill>
              </a:rPr>
              <a:t>의 그래프는 다음과 같다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이 </a:t>
            </a:r>
            <a:r>
              <a:rPr lang="en-US" altLang="ko-KR" sz="2000" dirty="0">
                <a:solidFill>
                  <a:schemeClr val="bg1"/>
                </a:solidFill>
              </a:rPr>
              <a:t>H(X)</a:t>
            </a:r>
            <a:r>
              <a:rPr lang="ko-KR" altLang="en-US" sz="2000" dirty="0">
                <a:solidFill>
                  <a:schemeClr val="bg1"/>
                </a:solidFill>
              </a:rPr>
              <a:t>를 </a:t>
            </a:r>
            <a:r>
              <a:rPr lang="en-US" altLang="ko-KR" sz="2000" dirty="0">
                <a:solidFill>
                  <a:schemeClr val="bg1"/>
                </a:solidFill>
              </a:rPr>
              <a:t>0</a:t>
            </a:r>
            <a:r>
              <a:rPr lang="ko-KR" altLang="en-US" sz="2000" dirty="0">
                <a:solidFill>
                  <a:schemeClr val="bg1"/>
                </a:solidFill>
              </a:rPr>
              <a:t>부터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사이 값으로 나오도록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변환시켜 보자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4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 r="-2" b="-2"/>
          <a:stretch/>
        </p:blipFill>
        <p:spPr>
          <a:xfrm>
            <a:off x="4639056" y="1414021"/>
            <a:ext cx="7153876" cy="5443979"/>
          </a:xfrm>
          <a:prstGeom prst="rect">
            <a:avLst/>
          </a:prstGeom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2942" y="110792"/>
            <a:ext cx="11209990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3651466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4000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ko-KR" sz="40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이 함수는 </a:t>
                </a:r>
                <a:r>
                  <a:rPr lang="en-US" altLang="ko-KR" sz="1800" dirty="0"/>
                  <a:t>z</a:t>
                </a:r>
                <a:r>
                  <a:rPr lang="ko-KR" altLang="en-US" sz="1800" dirty="0"/>
                  <a:t>의 값이 커질수록 값이 작아지고</a:t>
                </a:r>
                <a:r>
                  <a:rPr lang="en-US" altLang="ko-KR" sz="1800" dirty="0"/>
                  <a:t>, z</a:t>
                </a:r>
                <a:r>
                  <a:rPr lang="ko-KR" altLang="en-US" sz="1800" dirty="0"/>
                  <a:t>의 값이 작아질수록 값이 커진다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3651466" cy="3785419"/>
              </a:xfrm>
              <a:blipFill>
                <a:blip r:embed="rId3"/>
                <a:stretch>
                  <a:fillRect l="-5843" t="-4509" r="-15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5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2" r="19031" b="-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altLang="ko-KR"/>
              <a:t>Sigmoid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4000" dirty="0"/>
                  <a:t>g(z)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4000" b="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altLang="ko-KR" sz="4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4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4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40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40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40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br>
                  <a:rPr lang="en-US" altLang="ko-KR" sz="1800" dirty="0"/>
                </a:br>
                <a:r>
                  <a:rPr lang="en-US" altLang="ko-KR" sz="21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z</a:t>
                </a:r>
                <a:r>
                  <a:rPr lang="ko-KR" altLang="en-US" sz="21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값이 어떤 값이 들어가던</a:t>
                </a:r>
                <a:endParaRPr lang="en-US" altLang="ko-KR" sz="21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pPr marL="0" indent="0">
                  <a:buNone/>
                </a:pPr>
                <a:endParaRPr lang="en-US" altLang="ko-KR" sz="2100" dirty="0"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pPr marL="0" indent="0">
                  <a:buNone/>
                </a:pPr>
                <a:r>
                  <a:rPr lang="en-US" altLang="ko-KR" sz="21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g(z)</a:t>
                </a:r>
                <a:r>
                  <a:rPr lang="ko-KR" altLang="en-US" sz="21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는 </a:t>
                </a:r>
                <a:r>
                  <a:rPr lang="en-US" altLang="ko-KR" sz="21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0</a:t>
                </a:r>
                <a:r>
                  <a:rPr lang="ko-KR" altLang="en-US" sz="21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부터 </a:t>
                </a:r>
                <a:r>
                  <a:rPr lang="en-US" altLang="ko-KR" sz="21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1</a:t>
                </a:r>
                <a:r>
                  <a:rPr lang="ko-KR" altLang="en-US" sz="2100" dirty="0"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사이의 값을 가진다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3667037" cy="3785419"/>
              </a:xfrm>
              <a:blipFill>
                <a:blip r:embed="rId3"/>
                <a:stretch>
                  <a:fillRect l="-5814" t="-1932" r="-9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04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Multinomial classification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517" y="1967027"/>
            <a:ext cx="3997751" cy="396243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이진분류가 아니라 여러 개의 항목을 분류해야 되는 상황은 어떻게 해결해야 될까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524866" y="6363093"/>
            <a:ext cx="719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http://www.holehouse.org/mlclass/06_Logistic_Regression.html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81" y="1898468"/>
            <a:ext cx="6081119" cy="37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4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Multinomial classification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517" y="1967027"/>
            <a:ext cx="5638015" cy="396243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구분해야 되는 데이터 항목의 개수만큼 이진 분류 선을 그려준다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eg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        or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524866" y="6363093"/>
            <a:ext cx="719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http://www.holehouse.org/mlclass/06_Logistic_Regression.html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99" y="1710212"/>
            <a:ext cx="4154500" cy="4476061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>
            <a:off x="1545210" y="2865750"/>
            <a:ext cx="593889" cy="3393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2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517" y="1967027"/>
            <a:ext cx="5638015" cy="3962433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823489" y="6277946"/>
            <a:ext cx="31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http://hunkim.github.io/ml/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44" y="1225599"/>
            <a:ext cx="5739856" cy="3996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3563" y="1690688"/>
            <a:ext cx="393176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행렬의 곱을 이용해서</a:t>
            </a:r>
            <a:endParaRPr lang="en-US" altLang="ko-KR" sz="2500" dirty="0"/>
          </a:p>
          <a:p>
            <a:r>
              <a:rPr lang="ko-KR" altLang="en-US" sz="2500" dirty="0"/>
              <a:t>각각의 </a:t>
            </a:r>
            <a:r>
              <a:rPr lang="en-US" altLang="ko-KR" sz="2500" dirty="0"/>
              <a:t>classify</a:t>
            </a:r>
            <a:r>
              <a:rPr lang="ko-KR" altLang="en-US" sz="2500" dirty="0"/>
              <a:t>의 값들을 더해 값을 구한다</a:t>
            </a:r>
            <a:r>
              <a:rPr lang="en-US" altLang="ko-KR" sz="25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93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528</Words>
  <Application>Microsoft Office PowerPoint</Application>
  <PresentationFormat>와이드스크린</PresentationFormat>
  <Paragraphs>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CJK KR Regular</vt:lpstr>
      <vt:lpstr>맑은 고딕</vt:lpstr>
      <vt:lpstr>Arial</vt:lpstr>
      <vt:lpstr>Calibri</vt:lpstr>
      <vt:lpstr>Cambria Math</vt:lpstr>
      <vt:lpstr>Office 테마</vt:lpstr>
      <vt:lpstr>머신러닝 특강 (Bonus) </vt:lpstr>
      <vt:lpstr>Classify – Binary Classification</vt:lpstr>
      <vt:lpstr>선형회귀의 한계</vt:lpstr>
      <vt:lpstr>Sigmoid</vt:lpstr>
      <vt:lpstr>Sigmoid</vt:lpstr>
      <vt:lpstr>Sigmoid</vt:lpstr>
      <vt:lpstr>Multinomial classification</vt:lpstr>
      <vt:lpstr>Multinomial classification</vt:lpstr>
      <vt:lpstr>Softmax</vt:lpstr>
      <vt:lpstr>Softmax</vt:lpstr>
      <vt:lpstr>Softmax  using sigmoid</vt:lpstr>
      <vt:lpstr>Softmax  using sigmoid</vt:lpstr>
      <vt:lpstr>Softmax</vt:lpstr>
      <vt:lpstr>Softmax</vt:lpstr>
      <vt:lpstr>Cost Func – Cross Entropy</vt:lpstr>
      <vt:lpstr>Cost Func – Cross Entropy</vt:lpstr>
      <vt:lpstr>Cost Func – Cross Entropy</vt:lpstr>
      <vt:lpstr>Softmax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특강 (Bonus)</dc:title>
  <dc:creator>SungSoo KIM</dc:creator>
  <cp:lastModifiedBy>SungSoo KIM</cp:lastModifiedBy>
  <cp:revision>11</cp:revision>
  <dcterms:created xsi:type="dcterms:W3CDTF">2017-02-09T05:32:34Z</dcterms:created>
  <dcterms:modified xsi:type="dcterms:W3CDTF">2017-02-10T05:06:07Z</dcterms:modified>
</cp:coreProperties>
</file>