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243"/>
  </p:normalViewPr>
  <p:slideViewPr>
    <p:cSldViewPr snapToGrid="0" snapToObjects="1">
      <p:cViewPr varScale="1">
        <p:scale>
          <a:sx n="74" d="100"/>
          <a:sy n="74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187-BBA7-3149-8D75-075C200A1BBD}" type="datetimeFigureOut">
              <a:rPr kumimoji="1" lang="ko-KR" altLang="en-US" smtClean="0"/>
              <a:t>2017. 2. 10.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DF65-C6A5-BF4C-BE34-7467F45A56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001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187-BBA7-3149-8D75-075C200A1BBD}" type="datetimeFigureOut">
              <a:rPr kumimoji="1" lang="ko-KR" altLang="en-US" smtClean="0"/>
              <a:t>2017. 2. 10.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DF65-C6A5-BF4C-BE34-7467F45A56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046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187-BBA7-3149-8D75-075C200A1BBD}" type="datetimeFigureOut">
              <a:rPr kumimoji="1" lang="ko-KR" altLang="en-US" smtClean="0"/>
              <a:t>2017. 2. 10.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DF65-C6A5-BF4C-BE34-7467F45A56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24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187-BBA7-3149-8D75-075C200A1BBD}" type="datetimeFigureOut">
              <a:rPr kumimoji="1" lang="ko-KR" altLang="en-US" smtClean="0"/>
              <a:t>2017. 2. 10.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DF65-C6A5-BF4C-BE34-7467F45A56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657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187-BBA7-3149-8D75-075C200A1BBD}" type="datetimeFigureOut">
              <a:rPr kumimoji="1" lang="ko-KR" altLang="en-US" smtClean="0"/>
              <a:t>2017. 2. 10.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DF65-C6A5-BF4C-BE34-7467F45A56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094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187-BBA7-3149-8D75-075C200A1BBD}" type="datetimeFigureOut">
              <a:rPr kumimoji="1" lang="ko-KR" altLang="en-US" smtClean="0"/>
              <a:t>2017. 2. 10.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DF65-C6A5-BF4C-BE34-7467F45A56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305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187-BBA7-3149-8D75-075C200A1BBD}" type="datetimeFigureOut">
              <a:rPr kumimoji="1" lang="ko-KR" altLang="en-US" smtClean="0"/>
              <a:t>2017. 2. 10.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DF65-C6A5-BF4C-BE34-7467F45A56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01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187-BBA7-3149-8D75-075C200A1BBD}" type="datetimeFigureOut">
              <a:rPr kumimoji="1" lang="ko-KR" altLang="en-US" smtClean="0"/>
              <a:t>2017. 2. 10.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DF65-C6A5-BF4C-BE34-7467F45A56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142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187-BBA7-3149-8D75-075C200A1BBD}" type="datetimeFigureOut">
              <a:rPr kumimoji="1" lang="ko-KR" altLang="en-US" smtClean="0"/>
              <a:t>2017. 2. 10.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DF65-C6A5-BF4C-BE34-7467F45A56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61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187-BBA7-3149-8D75-075C200A1BBD}" type="datetimeFigureOut">
              <a:rPr kumimoji="1" lang="ko-KR" altLang="en-US" smtClean="0"/>
              <a:t>2017. 2. 10.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DF65-C6A5-BF4C-BE34-7467F45A56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96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187-BBA7-3149-8D75-075C200A1BBD}" type="datetimeFigureOut">
              <a:rPr kumimoji="1" lang="ko-KR" altLang="en-US" smtClean="0"/>
              <a:t>2017. 2. 10.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DF65-C6A5-BF4C-BE34-7467F45A56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95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82187-BBA7-3149-8D75-075C200A1BBD}" type="datetimeFigureOut">
              <a:rPr kumimoji="1" lang="ko-KR" altLang="en-US" smtClean="0"/>
              <a:t>2017. 2. 10.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1DF65-C6A5-BF4C-BE34-7467F45A56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64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nghyukchun.github.io/69/" TargetMode="External"/><Relationship Id="rId3" Type="http://schemas.openxmlformats.org/officeDocument/2006/relationships/hyperlink" Target="https://apandre.wordpress.com/visible-data/cluster-analysi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K-means</a:t>
            </a:r>
            <a:r>
              <a:rPr kumimoji="1" lang="ko-KR" altLang="en-US" dirty="0" smtClean="0"/>
              <a:t>와 </a:t>
            </a:r>
            <a:r>
              <a:rPr kumimoji="1" lang="en-US" altLang="ko-KR" dirty="0" err="1" smtClean="0"/>
              <a:t>nn</a:t>
            </a:r>
            <a:r>
              <a:rPr kumimoji="1" lang="ko-KR" altLang="en-US" dirty="0" smtClean="0"/>
              <a:t>으로 </a:t>
            </a:r>
            <a:r>
              <a:rPr kumimoji="1" lang="en-US" altLang="ko-KR" dirty="0" smtClean="0"/>
              <a:t>and </a:t>
            </a:r>
            <a:r>
              <a:rPr kumimoji="1" lang="ko-KR" altLang="en-US" dirty="0" smtClean="0"/>
              <a:t>게이트 구현하기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5508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K-means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060" y="1690688"/>
            <a:ext cx="6007879" cy="4917146"/>
          </a:xfrm>
        </p:spPr>
      </p:pic>
    </p:spTree>
    <p:extLst>
      <p:ext uri="{BB962C8B-B14F-4D97-AF65-F5344CB8AC3E}">
        <p14:creationId xmlns:p14="http://schemas.microsoft.com/office/powerpoint/2010/main" val="57803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 dirty="0" smtClean="0"/>
              <a:t>인공 신경망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87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 dirty="0" smtClean="0"/>
              <a:t>참조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>
                <a:hlinkClick r:id="rId2"/>
              </a:rPr>
              <a:t>http://sanghyukchun.github.io/69/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(2</a:t>
            </a:r>
            <a:r>
              <a:rPr kumimoji="1" lang="ko-KR" altLang="en-US" dirty="0" smtClean="0"/>
              <a:t>번 슬라이드</a:t>
            </a:r>
            <a:r>
              <a:rPr kumimoji="1" lang="en-US" altLang="ko-KR" dirty="0" smtClean="0"/>
              <a:t>)</a:t>
            </a:r>
          </a:p>
          <a:p>
            <a:r>
              <a:rPr kumimoji="1" lang="en-US" altLang="ko-KR" dirty="0" smtClean="0">
                <a:hlinkClick r:id="rId3"/>
              </a:rPr>
              <a:t>https://apandre.wordpress.com/visible-data/cluster-analysis/</a:t>
            </a:r>
            <a:r>
              <a:rPr kumimoji="1" lang="en-US" altLang="ko-KR" dirty="0" smtClean="0"/>
              <a:t> (5</a:t>
            </a:r>
            <a:r>
              <a:rPr kumimoji="1" lang="ko-KR" altLang="en-US" dirty="0" smtClean="0"/>
              <a:t>번 슬라이드</a:t>
            </a:r>
            <a:r>
              <a:rPr kumimoji="1"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802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K-means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 smtClean="0"/>
          </a:p>
          <a:p>
            <a:r>
              <a:rPr kumimoji="1" lang="ko-KR" altLang="en-US" dirty="0" smtClean="0"/>
              <a:t>클러스터링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클러스터링은 비지도학습의 일종으로 레이블에 관한 데이터 없이 주어진 데이터들을 가장 잘 설명하는 클러스터를 찾는 문제이다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비지도 학습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비지도 학습이란 지도 학습과 반대되는 개념으로 입력값에 대한 목표치가 주어지지 않고 데이터를 통해서 특징을 추론하는 것이다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660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K-means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02" y="1825625"/>
            <a:ext cx="8559595" cy="4351338"/>
          </a:xfrm>
        </p:spPr>
      </p:pic>
    </p:spTree>
    <p:extLst>
      <p:ext uri="{BB962C8B-B14F-4D97-AF65-F5344CB8AC3E}">
        <p14:creationId xmlns:p14="http://schemas.microsoft.com/office/powerpoint/2010/main" val="165498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K-means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ko-KR" altLang="en-US" dirty="0" smtClean="0"/>
              <a:t>알고리즘</a:t>
            </a:r>
            <a:endParaRPr kumimoji="1" lang="en-US" altLang="ko-KR" dirty="0" smtClean="0"/>
          </a:p>
          <a:p>
            <a:pPr marL="1371600" lvl="2" indent="-457200" latinLnBrk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ko-KR" altLang="en-US" dirty="0" smtClean="0"/>
              <a:t>클러스터 개수</a:t>
            </a:r>
            <a:r>
              <a:rPr kumimoji="1" lang="en-US" altLang="ko-KR" dirty="0" smtClean="0"/>
              <a:t>(k=n)</a:t>
            </a:r>
            <a:r>
              <a:rPr kumimoji="1" lang="ko-KR" altLang="en-US" dirty="0" smtClean="0"/>
              <a:t> 결정 후 임의의 중심 </a:t>
            </a:r>
            <a:r>
              <a:rPr kumimoji="1" lang="en-US" altLang="ko-KR" dirty="0" smtClean="0"/>
              <a:t>n</a:t>
            </a:r>
            <a:r>
              <a:rPr kumimoji="1" lang="ko-KR" altLang="en-US" dirty="0" smtClean="0"/>
              <a:t>개 설정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초기값 설정</a:t>
            </a:r>
            <a:r>
              <a:rPr kumimoji="1" lang="en-US" altLang="ko-KR" dirty="0" smtClean="0"/>
              <a:t>)</a:t>
            </a:r>
          </a:p>
          <a:p>
            <a:pPr marL="1371600" lvl="2" indent="-457200" latinLnBrk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ko-KR" altLang="en-US" dirty="0" smtClean="0"/>
              <a:t>모든 데이터에서 </a:t>
            </a:r>
            <a:r>
              <a:rPr kumimoji="1" lang="en-US" altLang="ko-KR" dirty="0" smtClean="0"/>
              <a:t>n</a:t>
            </a:r>
            <a:r>
              <a:rPr kumimoji="1" lang="ko-KR" altLang="en-US" dirty="0" smtClean="0"/>
              <a:t>개의 중심값과 거리 계산 후 가장 가까운 중심을 자신의 클러스터의 중심이라고 정함</a:t>
            </a:r>
            <a:endParaRPr kumimoji="1" lang="en-US" altLang="ko-KR" dirty="0"/>
          </a:p>
          <a:p>
            <a:pPr marL="1371600" lvl="2" indent="-457200" latinLnBrk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ko-KR" altLang="en-US" dirty="0" smtClean="0"/>
              <a:t>모든 데이터의 클러스터를 정했다면 클러스터에 속한 데이터들의 평균을 구해 새로운 중심 지정</a:t>
            </a:r>
            <a:endParaRPr kumimoji="1" lang="en-US" altLang="ko-KR" dirty="0" smtClean="0"/>
          </a:p>
          <a:p>
            <a:pPr marL="1371600" lvl="2" indent="-457200" latinLnBrk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ko-KR" altLang="en-US" dirty="0" smtClean="0"/>
              <a:t>새로운 중심을 기준으로 </a:t>
            </a:r>
            <a:r>
              <a:rPr kumimoji="1" lang="en-US" altLang="ko-KR" dirty="0" smtClean="0"/>
              <a:t>2,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번 과정 반복</a:t>
            </a:r>
            <a:endParaRPr kumimoji="1" lang="en-US" altLang="ko-KR" dirty="0" smtClean="0"/>
          </a:p>
          <a:p>
            <a:pPr marL="1371600" lvl="2" indent="-457200" latinLnBrk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ko-KR" altLang="en-US" dirty="0" smtClean="0"/>
              <a:t>자신이 속하는 클러스터를 변경하는 경우가 발생되지 않으면 학습 완료</a:t>
            </a:r>
            <a:endParaRPr kumimoji="1" lang="en-US" altLang="ko-KR" dirty="0" smtClean="0"/>
          </a:p>
          <a:p>
            <a:pPr marL="1371600" lvl="2" indent="-457200" latinLnBrk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30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K-means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69" y="1659862"/>
            <a:ext cx="7746520" cy="4707325"/>
          </a:xfrm>
        </p:spPr>
      </p:pic>
    </p:spTree>
    <p:extLst>
      <p:ext uri="{BB962C8B-B14F-4D97-AF65-F5344CB8AC3E}">
        <p14:creationId xmlns:p14="http://schemas.microsoft.com/office/powerpoint/2010/main" val="213396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K-means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33" y="1690688"/>
            <a:ext cx="10881134" cy="4192437"/>
          </a:xfrm>
        </p:spPr>
      </p:pic>
    </p:spTree>
    <p:extLst>
      <p:ext uri="{BB962C8B-B14F-4D97-AF65-F5344CB8AC3E}">
        <p14:creationId xmlns:p14="http://schemas.microsoft.com/office/powerpoint/2010/main" val="89947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K-means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98" y="2518915"/>
            <a:ext cx="11264203" cy="2708694"/>
          </a:xfrm>
        </p:spPr>
      </p:pic>
    </p:spTree>
    <p:extLst>
      <p:ext uri="{BB962C8B-B14F-4D97-AF65-F5344CB8AC3E}">
        <p14:creationId xmlns:p14="http://schemas.microsoft.com/office/powerpoint/2010/main" val="59730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K-means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30" y="1690688"/>
            <a:ext cx="9385539" cy="4360538"/>
          </a:xfrm>
        </p:spPr>
      </p:pic>
    </p:spTree>
    <p:extLst>
      <p:ext uri="{BB962C8B-B14F-4D97-AF65-F5344CB8AC3E}">
        <p14:creationId xmlns:p14="http://schemas.microsoft.com/office/powerpoint/2010/main" val="81592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K-means</a:t>
            </a:r>
            <a:endParaRPr kumimoji="1"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9" y="2053087"/>
            <a:ext cx="11376558" cy="3933645"/>
          </a:xfrm>
        </p:spPr>
      </p:pic>
    </p:spTree>
    <p:extLst>
      <p:ext uri="{BB962C8B-B14F-4D97-AF65-F5344CB8AC3E}">
        <p14:creationId xmlns:p14="http://schemas.microsoft.com/office/powerpoint/2010/main" val="51811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135</Words>
  <Application>Microsoft Macintosh PowerPoint</Application>
  <PresentationFormat>와이드스크린</PresentationFormat>
  <Paragraphs>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K-means와 nn으로 and 게이트 구현하기</vt:lpstr>
      <vt:lpstr>K-means</vt:lpstr>
      <vt:lpstr>K-means</vt:lpstr>
      <vt:lpstr>K-means</vt:lpstr>
      <vt:lpstr>K-means</vt:lpstr>
      <vt:lpstr>K-means</vt:lpstr>
      <vt:lpstr>K-means</vt:lpstr>
      <vt:lpstr>K-means</vt:lpstr>
      <vt:lpstr>K-means</vt:lpstr>
      <vt:lpstr>K-means</vt:lpstr>
      <vt:lpstr>인공 신경망</vt:lpstr>
      <vt:lpstr>참조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K-means와 nn으로 and 게이트 구현하기</dc:title>
  <dc:creator>이 승</dc:creator>
  <cp:lastModifiedBy>이 승</cp:lastModifiedBy>
  <cp:revision>9</cp:revision>
  <dcterms:created xsi:type="dcterms:W3CDTF">2017-02-09T18:17:32Z</dcterms:created>
  <dcterms:modified xsi:type="dcterms:W3CDTF">2017-02-10T01:16:01Z</dcterms:modified>
</cp:coreProperties>
</file>