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SourceSansPr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Shape 22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Shape 23"/>
            <p:cNvSpPr/>
            <p:nvPr/>
          </p:nvSpPr>
          <p:spPr>
            <a:xfrm>
              <a:off x="8151962" y="1685652"/>
              <a:ext cx="3275013" cy="4408488"/>
            </a:xfrm>
            <a:custGeom>
              <a:pathLst>
                <a:path extrusionOk="0" h="120000" w="120000">
                  <a:moveTo>
                    <a:pt x="10513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09512"/>
                  </a:lnTo>
                  <a:lnTo>
                    <a:pt x="105132" y="109524"/>
                  </a:lnTo>
                  <a:lnTo>
                    <a:pt x="105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pathLst>
                <a:path extrusionOk="0" h="120000" w="120000">
                  <a:moveTo>
                    <a:pt x="105134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23" y="120000"/>
                  </a:lnTo>
                  <a:cubicBezTo>
                    <a:pt x="-23" y="116376"/>
                    <a:pt x="47" y="113124"/>
                    <a:pt x="0" y="109500"/>
                  </a:cubicBezTo>
                  <a:lnTo>
                    <a:pt x="105134" y="109536"/>
                  </a:lnTo>
                  <a:lnTo>
                    <a:pt x="105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Shape 8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Shape 47" title="Crop Mark"/>
          <p:cNvSpPr/>
          <p:nvPr/>
        </p:nvSpPr>
        <p:spPr>
          <a:xfrm>
            <a:off x="8151962" y="1685652"/>
            <a:ext cx="3275013" cy="4408488"/>
          </a:xfrm>
          <a:custGeom>
            <a:pathLst>
              <a:path extrusionOk="0" h="120000" w="120000">
                <a:moveTo>
                  <a:pt x="10513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9629"/>
                </a:lnTo>
                <a:lnTo>
                  <a:pt x="105134" y="109629"/>
                </a:lnTo>
                <a:lnTo>
                  <a:pt x="1051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Shape 7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4.jpg"/><Relationship Id="rId5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subTitle"/>
          </p:nvPr>
        </p:nvSpPr>
        <p:spPr>
          <a:xfrm>
            <a:off x="2679904" y="4922780"/>
            <a:ext cx="6831673" cy="49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Vincent Mary School of Engineering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8741" y="2062642"/>
            <a:ext cx="2794000" cy="28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457035" y="1265163"/>
            <a:ext cx="92774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Un-manned Vehicle : Following System</a:t>
            </a:r>
            <a:endParaRPr sz="4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043975" y="5899083"/>
            <a:ext cx="32718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ThanHtutAung 5618361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KoKoMyoHeinHtet 5558323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Actuator (Driver &amp; Motor)</a:t>
            </a:r>
            <a:b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DC Motor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Two DC Motors are attached beside the wheels.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DC Motors are driven by the dual H Bridge DC driver (L298N).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Vehicle’s wheels are driven by the DC motor.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5-35V power supply to DC motor.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Sensors (Ultrasonic Sensor)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Ultrasonic Sensor HC-SR04.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distance is measured by Ultrasonic Sensor.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Connected with Arduino Uno R3. 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999" y="2574925"/>
            <a:ext cx="3148013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7892856" y="4594225"/>
            <a:ext cx="361829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https://www.aimagin.com/hc-sr04-ultrasonic-sensor.html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Camera Module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Raspberry Pi Camera Version 2.1.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used to catch the object.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connected to Raspberry Pi camera’s slot (CSI port).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Supports 1080p30, 720p60 and 640 x 480p90 video.</a:t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5850" y="2171700"/>
            <a:ext cx="2266950" cy="266865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7679919" y="4840356"/>
            <a:ext cx="431881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http://innovo-lb.com/openkits/product/raspberry-pi-camera-module/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Circuit Connection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1313" y="1583140"/>
            <a:ext cx="7533564" cy="498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Project’s Hardware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 b="283" l="25846" r="26973" t="7091"/>
          <a:stretch/>
        </p:blipFill>
        <p:spPr>
          <a:xfrm rot="5400000">
            <a:off x="3866537" y="1188160"/>
            <a:ext cx="4611324" cy="5092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Flow Chart</a:t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5248031" y="28575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921197"/>
            <a:ext cx="11717837" cy="551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Experiments and Results</a:t>
            </a:r>
            <a:b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Experiment 1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Built mini project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Was Arduino Bluetooth RC Car.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Arduino Uno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Robot platform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L298N Motor Driver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HC-06 Bluetooth module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9V battery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device</a:t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0" l="0" r="1086" t="0"/>
          <a:stretch/>
        </p:blipFill>
        <p:spPr>
          <a:xfrm>
            <a:off x="6324600" y="2577275"/>
            <a:ext cx="4648200" cy="329012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Experiment 2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Tested Ultra sonic sensor with Arduino 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Arduino Uno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Ultrasonic Sensor HC-SR04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9V Battery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2LEDs 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2x 1k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 Resistors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600" y="2295525"/>
            <a:ext cx="3886200" cy="32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Experiment 3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Wrong PWM frequency (f=100Hz)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Changed it to be f=1kHz PWM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3174869"/>
            <a:ext cx="4597400" cy="3162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6200" y="3174870"/>
            <a:ext cx="4826000" cy="3162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Experiment 4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Tried to detect the wanted object on Raspberry Pi.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 signal to Arduino by UART communication.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was wrong signals from Raspberry Pi.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Wrong baud rate.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1000" y="4178300"/>
            <a:ext cx="3911600" cy="25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5600" y="4178300"/>
            <a:ext cx="3860800" cy="25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Vehicle based on Arduino platform and Raspberry Pi</a:t>
            </a:r>
            <a:endParaRPr/>
          </a:p>
          <a:p>
            <a:pPr indent="-225425" lvl="0" marL="342900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 detection system.</a:t>
            </a:r>
            <a:endParaRPr/>
          </a:p>
          <a:p>
            <a:pPr indent="-225425" lvl="0" marL="342900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object is detected and followed by the vehicle</a:t>
            </a:r>
            <a:endParaRPr/>
          </a:p>
          <a:p>
            <a:pPr indent="-225425" lvl="0" marL="342900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is named as “Un-manned Vehicle: Following System”.</a:t>
            </a:r>
            <a:endParaRPr/>
          </a:p>
          <a:p>
            <a:pPr indent="-225425" lvl="0" marL="342900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Camera module and ultrasonic sensor are installed in this system.</a:t>
            </a:r>
            <a:endParaRPr/>
          </a:p>
          <a:p>
            <a:pPr indent="-266573" lvl="0" marL="384048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Experiment 5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Distance more than 30 cm, one LED is on.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Distance less than 30 cm, another LED is on.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vehicle stop, both LEDs will on.</a:t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4">
            <a:alphaModFix/>
          </a:blip>
          <a:srcRect b="0" l="22553" r="21852" t="0"/>
          <a:stretch/>
        </p:blipFill>
        <p:spPr>
          <a:xfrm rot="5400000">
            <a:off x="2201069" y="3742531"/>
            <a:ext cx="2608262" cy="26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5">
            <a:alphaModFix/>
          </a:blip>
          <a:srcRect b="1594" l="23024" r="20598" t="-1595"/>
          <a:stretch/>
        </p:blipFill>
        <p:spPr>
          <a:xfrm rot="5400000">
            <a:off x="6150768" y="3780631"/>
            <a:ext cx="2608263" cy="25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</a:t>
            </a:r>
            <a:b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-Tracker for police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be used in Police station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Detect and track suspected vehicle’s register number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Follow that vehicle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Report location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Stream Live Videos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5148" lvl="6" marL="384048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Mainly focus on the detecting object and following the object.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ball to be detected and followed.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Raspberry Pi3, Camera module, Arduino UNO R3, Sensor HC-SR04, Driver L298N and Gear motors 48:1.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Learnt a lot of experiences concerns with Arduino and Pi and how to use components on Arduino..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Learnt how to troubleshoot the problems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Learnt to use Raspbian OS based on OS designed for Pi.</a:t>
            </a:r>
            <a:endParaRPr/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2279176" y="2715904"/>
            <a:ext cx="1031770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Objective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object is detected by Camera Module  from received image .</a:t>
            </a:r>
            <a:endParaRPr/>
          </a:p>
          <a:p>
            <a:pPr indent="-215900" lvl="0" marL="34290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distance is fixed by installation of ultrasonic sensor.</a:t>
            </a:r>
            <a:endParaRPr/>
          </a:p>
          <a:p>
            <a:pPr indent="-215900" lvl="0" marL="34290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system will be calculated when camera module detect the object.</a:t>
            </a:r>
            <a:endParaRPr/>
          </a:p>
          <a:p>
            <a:pPr indent="-215900" lvl="0" marL="34290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vehicle will move forward and backward in straight line.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5900" lvl="0" marL="34290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Overview of our project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1191768" y="2171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2" name="Shape 122" title="Block Diagram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1756659"/>
            <a:ext cx="10174333" cy="4251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5342485" y="6220942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Controller</a:t>
            </a:r>
            <a:b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Master Controller (Raspberry Pi)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371600" y="2295525"/>
            <a:ext cx="9601200" cy="4279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SOC: Broadcom BCM2837 (roughly 50% faster than PI2)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CPU: 1.2 GHZ quad-core ARM Cortex A53 (ARMv8 Instruction Set)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GPU: Broadcom VideoCore IV @ 400 MHz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Memory: 1GB LPDDR2-900 SDRAM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USB ports: 4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Network: 10/100 MBPS Ethernet,802.11n Wireless LAN,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Bluetooth 4.0 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Detect object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Transmit UART Signal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4835" y="3956246"/>
            <a:ext cx="4859733" cy="270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7471100" y="6575107"/>
            <a:ext cx="452720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https://downloads.flytbase.com/flytwebsite/2017/04/RASP_03_01.png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Controller</a:t>
            </a:r>
            <a:b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Slave Controller (Arduino UNO R3)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Microcontroller:Atmega328p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Voltage (recommended);7-12V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Slave controller to control motors.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Also maintain a space between object.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PWM to control motor speed.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PWM Digital I/O Pins.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Arduino-uno-perspective-transparent.png"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1569" y="1789611"/>
            <a:ext cx="3607115" cy="317277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8715800" y="4700779"/>
            <a:ext cx="209865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https://commons.wikimedia.org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Power Supply</a:t>
            </a:r>
            <a:b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Signal Power Supply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9V DC Power Supply to Arduino Uno R3 is enough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 to 12 V DC Power Supply to Raspberry Pi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Both controllers have common ground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TX and RX UART Signal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7178040" y="253746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Power Supply</a:t>
            </a:r>
            <a:b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Actuator Power Supply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DC Motor Driver need different Power Supply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Interfere signals occurs to Controllers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5V for Driver Chip from Arduino UNO R3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to 35V Supply for Motors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Actuator (Driver &amp; Motor)</a:t>
            </a:r>
            <a:b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DC Motor Driver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L298N Dual H bridge Motor Driver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 2 motors of the wheel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 PWM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PWM control the duration of an electronic pulse.</a:t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-36576"/>
            <a:ext cx="1191768" cy="120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2950" y="2171700"/>
            <a:ext cx="2940050" cy="29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7996575" y="5204912"/>
            <a:ext cx="36728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http://artofcircuits.com/product/l298n-motor-driver-board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