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0399950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8248329"/>
            <a:ext cx="42839958" cy="17546649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6471644"/>
            <a:ext cx="37799963" cy="1216831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7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57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683331"/>
            <a:ext cx="10867489" cy="42711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683331"/>
            <a:ext cx="31972468" cy="427116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3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2565002"/>
            <a:ext cx="43469957" cy="20964976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33728315"/>
            <a:ext cx="43469957" cy="11024985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6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3416653"/>
            <a:ext cx="21419979" cy="319783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3416653"/>
            <a:ext cx="21419979" cy="319783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4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83342"/>
            <a:ext cx="43469957" cy="97416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2354992"/>
            <a:ext cx="21321538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8409982"/>
            <a:ext cx="21321538" cy="27078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2354992"/>
            <a:ext cx="21426543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8409982"/>
            <a:ext cx="21426543" cy="27078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9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4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1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7256671"/>
            <a:ext cx="25514975" cy="35816631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01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7256671"/>
            <a:ext cx="25514975" cy="35816631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7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683342"/>
            <a:ext cx="43469957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3416653"/>
            <a:ext cx="43469957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CF48-CA4F-4EA6-BF4C-07E3156D777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6713298"/>
            <a:ext cx="1700998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D935-F8F4-4B9E-BFCE-AA91EF1E0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6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410325" y="9239250"/>
            <a:ext cx="2036763" cy="842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201738" indent="-2905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8416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Manufacturer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4886325" y="7143750"/>
            <a:ext cx="2057400" cy="881063"/>
          </a:xfrm>
          <a:prstGeom prst="diamond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Made By</a:t>
            </a:r>
          </a:p>
        </p:txBody>
      </p:sp>
    </p:spTree>
    <p:extLst>
      <p:ext uri="{BB962C8B-B14F-4D97-AF65-F5344CB8AC3E}">
        <p14:creationId xmlns:p14="http://schemas.microsoft.com/office/powerpoint/2010/main" val="38869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Kerjohn Chen</dc:creator>
  <cp:lastModifiedBy>Kerjohn Chen</cp:lastModifiedBy>
  <cp:revision>1</cp:revision>
  <dcterms:created xsi:type="dcterms:W3CDTF">2016-12-02T03:42:13Z</dcterms:created>
  <dcterms:modified xsi:type="dcterms:W3CDTF">2016-12-02T03:46:44Z</dcterms:modified>
</cp:coreProperties>
</file>