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i Carmo" userId="7080aa0822697cea" providerId="LiveId" clId="{F07CBE3F-B777-F148-B003-3CEF833DCFC6}"/>
    <pc:docChg chg="modSld">
      <pc:chgData name="Rui Carmo" userId="7080aa0822697cea" providerId="LiveId" clId="{F07CBE3F-B777-F148-B003-3CEF833DCFC6}" dt="2019-08-11T09:12:37.154" v="0" actId="14100"/>
      <pc:docMkLst>
        <pc:docMk/>
      </pc:docMkLst>
      <pc:sldChg chg="modSp">
        <pc:chgData name="Rui Carmo" userId="7080aa0822697cea" providerId="LiveId" clId="{F07CBE3F-B777-F148-B003-3CEF833DCFC6}" dt="2019-08-11T09:12:37.154" v="0" actId="14100"/>
        <pc:sldMkLst>
          <pc:docMk/>
          <pc:sldMk cId="1148659770" sldId="256"/>
        </pc:sldMkLst>
        <pc:cxnChg chg="mod">
          <ac:chgData name="Rui Carmo" userId="7080aa0822697cea" providerId="LiveId" clId="{F07CBE3F-B777-F148-B003-3CEF833DCFC6}" dt="2019-08-11T09:12:37.154" v="0" actId="14100"/>
          <ac:cxnSpMkLst>
            <pc:docMk/>
            <pc:sldMk cId="1148659770" sldId="256"/>
            <ac:cxnSpMk id="37" creationId="{FE0DD3AA-E707-824D-B985-D28932DF097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203B-4A6C-9B46-B2F1-A3B758A36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D47FE-79FB-D649-88FA-FF4BF5824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50710-C9CF-AE4C-8E36-06E08BB1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10BE-FDC5-EF49-9C4A-46A7E3163646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BEA1F-F598-0548-9051-B331BD26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9EE52-D7FD-1A40-BAB5-DE6770B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4B79-DB14-CB47-A2D8-21AD6A0B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3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0C24-0A27-7444-A526-4CC65A34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EDFF6-A2F7-5043-AD2D-A7C10E26A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9EE4-6C4A-7849-9CFD-1C4055F5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10BE-FDC5-EF49-9C4A-46A7E3163646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A7F29-B673-4D4C-AA17-4D89A1D8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759BA-F03C-7C48-88C2-40DF2DA8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4B79-DB14-CB47-A2D8-21AD6A0B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9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019C8F-21AE-5B40-86EB-6BD44CD28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948E8-8232-1C4C-A058-25606F7B7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BC2F0-18AB-C440-A910-4CD17F14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10BE-FDC5-EF49-9C4A-46A7E3163646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7042C-A6D7-5142-8B5E-3541B7A14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3E0FD-3289-964D-BB06-4A13E997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4B79-DB14-CB47-A2D8-21AD6A0B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7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016E-EF67-144F-9961-57E89ED6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B2B3F-904A-DA40-8E7B-E30E81CA0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80D7F-1FD5-6640-8403-F60523D3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10BE-FDC5-EF49-9C4A-46A7E3163646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99A77-D1EF-E147-B6BA-ABBF9DF5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F886A-3FF7-6E4B-B04F-71FFD6F8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4B79-DB14-CB47-A2D8-21AD6A0B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9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97704-D187-F44D-B9A3-87AB381F2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8D93A-4B32-144F-86C3-3CA5C6133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9DC1B-9F35-2D4D-AFC9-512BD0CE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10BE-FDC5-EF49-9C4A-46A7E3163646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AA02F-E854-B340-97E0-7A827035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01B87-D3FA-5742-BDF6-58259470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4B79-DB14-CB47-A2D8-21AD6A0B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0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D4FC-C642-5843-93E7-152CAA76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609E1-EE16-904E-AD12-847287480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E978A-F90F-3549-86F8-C1B864F9B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313AD-821B-834C-8A8F-5DCA770F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10BE-FDC5-EF49-9C4A-46A7E3163646}" type="datetimeFigureOut">
              <a:rPr lang="en-US" smtClean="0"/>
              <a:t>8/11/19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29DFE-BEF7-FF48-865D-2A4E99BA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B4EBE-D858-0F43-B400-5D87E47A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4B79-DB14-CB47-A2D8-21AD6A0B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8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19C4-8700-734B-9AA3-B0F398950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139E6-C6FA-2749-B44A-75221CEDB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849F2-A470-9043-937F-1E60E5FC9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A1C65-6547-BD4E-8D12-4EC042A7D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6D6D0-0CE0-C046-95F1-285B2EF6B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DDAE2-8D08-CE4C-99D7-15E10334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10BE-FDC5-EF49-9C4A-46A7E3163646}" type="datetimeFigureOut">
              <a:rPr lang="en-US" smtClean="0"/>
              <a:t>8/11/19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A483F7-CF23-4B40-8F5B-8C92DE67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C21B2-B8A2-9B49-B024-94765650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4B79-DB14-CB47-A2D8-21AD6A0B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7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C314-B85C-E64C-B1BD-78F1A030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81ABBF-6512-B34A-84AC-609A6D1D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10BE-FDC5-EF49-9C4A-46A7E3163646}" type="datetimeFigureOut">
              <a:rPr lang="en-US" smtClean="0"/>
              <a:t>8/11/19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9ADC5-73C2-E34E-BCCC-D8D8619C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D30F1-7714-4746-BEB9-E99C675FA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4B79-DB14-CB47-A2D8-21AD6A0B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4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90CDA0-14AE-B94D-AA08-30AE6B96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10BE-FDC5-EF49-9C4A-46A7E3163646}" type="datetimeFigureOut">
              <a:rPr lang="en-US" smtClean="0"/>
              <a:t>8/11/19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83A88-A6B8-4443-8755-9178564E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37E82-F9B0-3F4D-A7D2-BC3C6E8F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4B79-DB14-CB47-A2D8-21AD6A0B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1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9ED9-6788-5749-9236-2E630DBC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B44E0-8487-7846-B65C-58C65213D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C51A3-9700-8441-83E5-2646F415C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C96DD-BF54-4049-ADEE-CFCE2E2B5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10BE-FDC5-EF49-9C4A-46A7E3163646}" type="datetimeFigureOut">
              <a:rPr lang="en-US" smtClean="0"/>
              <a:t>8/11/19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4E603-5CF1-3C47-9932-B0186E64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A7DB7-A54B-3648-AAC1-B616F8DE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4B79-DB14-CB47-A2D8-21AD6A0B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1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EF84-A5D6-6740-8EBD-17B7E4C3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388BA-E8DA-B64D-915B-E33BA65EF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0E775-9223-0147-9217-37ED93B29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F4A52-1F71-F34C-8F65-64253A4B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10BE-FDC5-EF49-9C4A-46A7E3163646}" type="datetimeFigureOut">
              <a:rPr lang="en-US" smtClean="0"/>
              <a:t>8/11/19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51564-F514-1442-A16A-663285D3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B3470-F05D-A54A-9756-41A5A695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4B79-DB14-CB47-A2D8-21AD6A0B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3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762264-5F60-5148-9F8E-E1E75B89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7A64F-5F93-D14E-AD2E-5280D4039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D168A-E31F-3242-AE99-BC8F7E676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810BE-FDC5-EF49-9C4A-46A7E3163646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6A75F-EA74-6246-9C40-3265C8800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F3D03-79CB-1B46-B38B-161B254E5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D4B79-DB14-CB47-A2D8-21AD6A0B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C853D7D-DA3D-384D-AD06-EC17E090D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8240" y="2974330"/>
            <a:ext cx="774016" cy="77401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299A218-155E-C640-A75B-5E529324F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13297" y="2974330"/>
            <a:ext cx="774016" cy="7740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507C0EE-A074-F64C-AC10-A9638F4BEFDA}"/>
              </a:ext>
            </a:extLst>
          </p:cNvPr>
          <p:cNvSpPr txBox="1"/>
          <p:nvPr/>
        </p:nvSpPr>
        <p:spPr>
          <a:xfrm>
            <a:off x="1267889" y="3744847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Helvetica" pitchFamily="2" charset="0"/>
              </a:rPr>
              <a:t>raw-markup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(blob container)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DB0787-E304-2C4E-ABFB-72CB530EFD0A}"/>
              </a:ext>
            </a:extLst>
          </p:cNvPr>
          <p:cNvSpPr txBox="1"/>
          <p:nvPr/>
        </p:nvSpPr>
        <p:spPr>
          <a:xfrm>
            <a:off x="2744037" y="3744849"/>
            <a:ext cx="124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latin typeface="Helvetica" pitchFamily="2" charset="0"/>
              </a:rPr>
              <a:t>triggerHandler</a:t>
            </a:r>
            <a:endParaRPr lang="en-US" sz="1200" b="1" dirty="0">
              <a:latin typeface="Helvetica" pitchFamily="2" charset="0"/>
            </a:endParaRPr>
          </a:p>
          <a:p>
            <a:pPr algn="ctr"/>
            <a:r>
              <a:rPr lang="en-US" sz="1200" dirty="0">
                <a:latin typeface="Helvetica" pitchFamily="2" charset="0"/>
              </a:rPr>
              <a:t>(blob trigger)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4E5716-0758-E646-93CD-FD764FAA8C8C}"/>
              </a:ext>
            </a:extLst>
          </p:cNvPr>
          <p:cNvSpPr txBox="1"/>
          <p:nvPr/>
        </p:nvSpPr>
        <p:spPr>
          <a:xfrm>
            <a:off x="4107400" y="3744848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latin typeface="Helvetica" pitchFamily="2" charset="0"/>
              </a:rPr>
              <a:t>renderPipeline</a:t>
            </a:r>
            <a:endParaRPr lang="en-US" sz="1200" b="1" dirty="0">
              <a:latin typeface="Helvetica" pitchFamily="2" charset="0"/>
            </a:endParaRPr>
          </a:p>
          <a:p>
            <a:pPr algn="ctr"/>
            <a:r>
              <a:rPr lang="en-US" sz="1200" dirty="0">
                <a:latin typeface="Helvetica" pitchFamily="2" charset="0"/>
              </a:rPr>
              <a:t>(orchestrator)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024BBC-3EFF-204B-9C72-4E10E9D2ECE8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2287313" y="3361338"/>
            <a:ext cx="700927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B4F70A92-CF2C-354A-9FD7-FA18643CF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1779" y="2974330"/>
            <a:ext cx="774016" cy="774016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A18FA3-8FBD-394D-B8CF-6D7C19B1FDA0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3762256" y="3361338"/>
            <a:ext cx="58952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7EF7FA-6092-B44E-BFB2-AD2281682BC3}"/>
              </a:ext>
            </a:extLst>
          </p:cNvPr>
          <p:cNvSpPr txBox="1"/>
          <p:nvPr/>
        </p:nvSpPr>
        <p:spPr>
          <a:xfrm>
            <a:off x="6117797" y="5306082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latin typeface="Helvetica" pitchFamily="2" charset="0"/>
              </a:rPr>
              <a:t>copyActivity</a:t>
            </a:r>
            <a:endParaRPr lang="en-US" sz="1200" b="1" dirty="0">
              <a:latin typeface="Helvetica" pitchFamily="2" charset="0"/>
            </a:endParaRPr>
          </a:p>
          <a:p>
            <a:pPr algn="ctr"/>
            <a:r>
              <a:rPr lang="en-US" sz="1200" dirty="0">
                <a:latin typeface="Helvetica" pitchFamily="2" charset="0"/>
              </a:rPr>
              <a:t>(activity)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68215C3-8D0B-0E42-BFCD-CE5BD8E9A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5668" y="4585138"/>
            <a:ext cx="774016" cy="774016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3F1FCDA4-999C-BD4F-9B83-CEE7EB673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3796" y="2973459"/>
            <a:ext cx="774016" cy="7740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627AA4A-C0DE-9C4E-A88E-CDE36D8C6B82}"/>
              </a:ext>
            </a:extLst>
          </p:cNvPr>
          <p:cNvSpPr txBox="1"/>
          <p:nvPr/>
        </p:nvSpPr>
        <p:spPr>
          <a:xfrm>
            <a:off x="9987625" y="3761528"/>
            <a:ext cx="1446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Helvetica" pitchFamily="2" charset="0"/>
              </a:rPr>
              <a:t>$web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(blob container </a:t>
            </a:r>
            <a:br>
              <a:rPr lang="en-US" sz="1200" dirty="0">
                <a:latin typeface="Helvetica" pitchFamily="2" charset="0"/>
              </a:rPr>
            </a:br>
            <a:r>
              <a:rPr lang="en-US" sz="1200" dirty="0">
                <a:latin typeface="Helvetica" pitchFamily="2" charset="0"/>
              </a:rPr>
              <a:t>for Azure Website)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FE0DD3AA-E707-824D-B985-D28932DF097B}"/>
              </a:ext>
            </a:extLst>
          </p:cNvPr>
          <p:cNvCxnSpPr>
            <a:stCxn id="21" idx="3"/>
            <a:endCxn id="27" idx="1"/>
          </p:cNvCxnSpPr>
          <p:nvPr/>
        </p:nvCxnSpPr>
        <p:spPr>
          <a:xfrm>
            <a:off x="5125795" y="3361338"/>
            <a:ext cx="1149873" cy="1610808"/>
          </a:xfrm>
          <a:prstGeom prst="bentConnector3">
            <a:avLst>
              <a:gd name="adj1" fmla="val 49086"/>
            </a:avLst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A2ADEFE-A965-DA44-A74C-89FBBAE3DBF2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7049684" y="3360467"/>
            <a:ext cx="3274112" cy="1611679"/>
          </a:xfrm>
          <a:prstGeom prst="bentConnector3">
            <a:avLst>
              <a:gd name="adj1" fmla="val 79212"/>
            </a:avLst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6173185-D5BB-4C4E-A2D6-3B61318C6A07}"/>
              </a:ext>
            </a:extLst>
          </p:cNvPr>
          <p:cNvSpPr txBox="1"/>
          <p:nvPr/>
        </p:nvSpPr>
        <p:spPr>
          <a:xfrm>
            <a:off x="5655975" y="3717524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latin typeface="Helvetica" pitchFamily="2" charset="0"/>
              </a:rPr>
              <a:t>renderMarkdownActivity</a:t>
            </a:r>
            <a:endParaRPr lang="en-US" sz="1200" b="1" dirty="0">
              <a:latin typeface="Helvetica" pitchFamily="2" charset="0"/>
            </a:endParaRPr>
          </a:p>
          <a:p>
            <a:pPr algn="ctr"/>
            <a:r>
              <a:rPr lang="en-US" sz="1200" dirty="0">
                <a:latin typeface="Helvetica" pitchFamily="2" charset="0"/>
              </a:rPr>
              <a:t>(activity)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ECD6B862-D326-EE41-A35A-2ED4F07D3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5668" y="2970831"/>
            <a:ext cx="774016" cy="774016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4D79B45-C20B-164F-8721-7BE71D89C5C0}"/>
              </a:ext>
            </a:extLst>
          </p:cNvPr>
          <p:cNvCxnSpPr>
            <a:cxnSpLocks/>
            <a:stCxn id="21" idx="3"/>
            <a:endCxn id="43" idx="1"/>
          </p:cNvCxnSpPr>
          <p:nvPr/>
        </p:nvCxnSpPr>
        <p:spPr>
          <a:xfrm flipV="1">
            <a:off x="5125795" y="3357839"/>
            <a:ext cx="1149873" cy="349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6444341-CDEA-B44E-AB03-8CF42F6EFFD7}"/>
              </a:ext>
            </a:extLst>
          </p:cNvPr>
          <p:cNvSpPr txBox="1"/>
          <p:nvPr/>
        </p:nvSpPr>
        <p:spPr>
          <a:xfrm>
            <a:off x="7700850" y="3695274"/>
            <a:ext cx="1880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latin typeface="Helvetica" pitchFamily="2" charset="0"/>
              </a:rPr>
              <a:t>renderTemplateActivity</a:t>
            </a:r>
            <a:endParaRPr lang="en-US" sz="1200" b="1" dirty="0">
              <a:latin typeface="Helvetica" pitchFamily="2" charset="0"/>
            </a:endParaRPr>
          </a:p>
          <a:p>
            <a:pPr algn="ctr"/>
            <a:r>
              <a:rPr lang="en-US" sz="1200" dirty="0">
                <a:latin typeface="Helvetica" pitchFamily="2" charset="0"/>
              </a:rPr>
              <a:t>(activity)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C463E1C6-0239-C24E-AF0B-022DAC034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4095" y="2970831"/>
            <a:ext cx="774016" cy="774016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FCF3AE7-F3D3-9641-92BE-FF487DEB7A49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7049684" y="3357839"/>
            <a:ext cx="120441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32D5403-8A1B-194E-BA02-B65CBAC5C1C8}"/>
              </a:ext>
            </a:extLst>
          </p:cNvPr>
          <p:cNvCxnSpPr>
            <a:cxnSpLocks/>
            <a:stCxn id="52" idx="3"/>
            <a:endCxn id="28" idx="1"/>
          </p:cNvCxnSpPr>
          <p:nvPr/>
        </p:nvCxnSpPr>
        <p:spPr>
          <a:xfrm>
            <a:off x="9028111" y="3357839"/>
            <a:ext cx="1295685" cy="262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3323ACC-E009-6E48-A8D8-E4DB4C2E263E}"/>
              </a:ext>
            </a:extLst>
          </p:cNvPr>
          <p:cNvSpPr txBox="1"/>
          <p:nvPr/>
        </p:nvSpPr>
        <p:spPr>
          <a:xfrm>
            <a:off x="5798706" y="2090636"/>
            <a:ext cx="1692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latin typeface="Helvetica" pitchFamily="2" charset="0"/>
              </a:rPr>
              <a:t>renderTextileActivity</a:t>
            </a:r>
            <a:endParaRPr lang="en-US" sz="1200" b="1" dirty="0">
              <a:latin typeface="Helvetica" pitchFamily="2" charset="0"/>
            </a:endParaRPr>
          </a:p>
          <a:p>
            <a:pPr algn="ctr"/>
            <a:r>
              <a:rPr lang="en-US" sz="1200" dirty="0">
                <a:latin typeface="Helvetica" pitchFamily="2" charset="0"/>
              </a:rPr>
              <a:t>(activity)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0C973673-818B-8843-894D-73E9E9CD8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8181" y="1368828"/>
            <a:ext cx="774016" cy="774016"/>
          </a:xfrm>
          <a:prstGeom prst="rect">
            <a:avLst/>
          </a:prstGeom>
        </p:spPr>
      </p:pic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8B508D1E-4A39-2F4C-9475-D050C6C50AEC}"/>
              </a:ext>
            </a:extLst>
          </p:cNvPr>
          <p:cNvCxnSpPr>
            <a:cxnSpLocks/>
            <a:stCxn id="21" idx="3"/>
            <a:endCxn id="61" idx="1"/>
          </p:cNvCxnSpPr>
          <p:nvPr/>
        </p:nvCxnSpPr>
        <p:spPr>
          <a:xfrm flipV="1">
            <a:off x="5125795" y="1755836"/>
            <a:ext cx="1132386" cy="160550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FA1DB262-C2FA-6C49-AD10-3B56CD2A2A90}"/>
              </a:ext>
            </a:extLst>
          </p:cNvPr>
          <p:cNvCxnSpPr>
            <a:cxnSpLocks/>
            <a:stCxn id="61" idx="3"/>
            <a:endCxn id="52" idx="1"/>
          </p:cNvCxnSpPr>
          <p:nvPr/>
        </p:nvCxnSpPr>
        <p:spPr>
          <a:xfrm>
            <a:off x="7032197" y="1755836"/>
            <a:ext cx="1221898" cy="1602003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65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35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 Carmo</dc:creator>
  <cp:lastModifiedBy>Rui Carmo</cp:lastModifiedBy>
  <cp:revision>4</cp:revision>
  <dcterms:created xsi:type="dcterms:W3CDTF">2019-08-10T09:57:11Z</dcterms:created>
  <dcterms:modified xsi:type="dcterms:W3CDTF">2019-08-11T09:12:42Z</dcterms:modified>
</cp:coreProperties>
</file>