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04"/>
  </p:normalViewPr>
  <p:slideViewPr>
    <p:cSldViewPr snapToGrid="0">
      <p:cViewPr varScale="1">
        <p:scale>
          <a:sx n="135" d="100"/>
          <a:sy n="135" d="100"/>
        </p:scale>
        <p:origin x="14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1/5/25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1/5/25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FCFFF-5656-51C9-AA4D-FBB77C978D55}"/>
              </a:ext>
            </a:extLst>
          </p:cNvPr>
          <p:cNvSpPr>
            <a:spLocks noGrp="1"/>
          </p:cNvSpPr>
          <p:nvPr>
            <p:ph type="ctrTitle"/>
          </p:nvPr>
        </p:nvSpPr>
        <p:spPr/>
        <p:txBody>
          <a:bodyPr/>
          <a:lstStyle/>
          <a:p>
            <a:r>
              <a:rPr lang="en-US" dirty="0" err="1"/>
              <a:t>Togeda</a:t>
            </a:r>
            <a:endParaRPr lang="en-US" dirty="0"/>
          </a:p>
        </p:txBody>
      </p:sp>
      <p:sp>
        <p:nvSpPr>
          <p:cNvPr id="3" name="Subtitle 2">
            <a:extLst>
              <a:ext uri="{FF2B5EF4-FFF2-40B4-BE49-F238E27FC236}">
                <a16:creationId xmlns:a16="http://schemas.microsoft.com/office/drawing/2014/main" id="{C1701408-81EE-4BB0-A937-22A4D38629DB}"/>
              </a:ext>
            </a:extLst>
          </p:cNvPr>
          <p:cNvSpPr>
            <a:spLocks noGrp="1"/>
          </p:cNvSpPr>
          <p:nvPr>
            <p:ph type="subTitle" idx="1"/>
          </p:nvPr>
        </p:nvSpPr>
        <p:spPr>
          <a:xfrm>
            <a:off x="4865166" y="5200541"/>
            <a:ext cx="7181060" cy="1518311"/>
          </a:xfrm>
        </p:spPr>
        <p:txBody>
          <a:bodyPr>
            <a:normAutofit/>
          </a:bodyPr>
          <a:lstStyle/>
          <a:p>
            <a:pPr algn="r"/>
            <a:r>
              <a:rPr lang="bg-BG" dirty="0"/>
              <a:t>Изготвил: Васил </a:t>
            </a:r>
            <a:r>
              <a:rPr lang="bg-BG" dirty="0" err="1"/>
              <a:t>Пършев</a:t>
            </a:r>
            <a:r>
              <a:rPr lang="bg-BG" dirty="0"/>
              <a:t> </a:t>
            </a:r>
            <a:endParaRPr lang="en-US" dirty="0"/>
          </a:p>
          <a:p>
            <a:pPr algn="r"/>
            <a:r>
              <a:rPr lang="bg-BG" dirty="0"/>
              <a:t> Още познат като </a:t>
            </a:r>
            <a:r>
              <a:rPr lang="en-US" dirty="0"/>
              <a:t>Product owner</a:t>
            </a:r>
            <a:endParaRPr lang="bg-BG" dirty="0"/>
          </a:p>
          <a:p>
            <a:pPr algn="r"/>
            <a:r>
              <a:rPr lang="bg-BG" dirty="0" err="1"/>
              <a:t>Фк</a:t>
            </a:r>
            <a:r>
              <a:rPr lang="bg-BG" dirty="0"/>
              <a:t>. №2101321007</a:t>
            </a:r>
          </a:p>
          <a:p>
            <a:pPr algn="r"/>
            <a:endParaRPr lang="en-US" dirty="0"/>
          </a:p>
        </p:txBody>
      </p:sp>
    </p:spTree>
    <p:extLst>
      <p:ext uri="{BB962C8B-B14F-4D97-AF65-F5344CB8AC3E}">
        <p14:creationId xmlns:p14="http://schemas.microsoft.com/office/powerpoint/2010/main" val="128177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C91C-BB13-5311-C077-EC452477E46F}"/>
              </a:ext>
            </a:extLst>
          </p:cNvPr>
          <p:cNvSpPr>
            <a:spLocks noGrp="1"/>
          </p:cNvSpPr>
          <p:nvPr>
            <p:ph type="title"/>
          </p:nvPr>
        </p:nvSpPr>
        <p:spPr/>
        <p:txBody>
          <a:bodyPr/>
          <a:lstStyle/>
          <a:p>
            <a:r>
              <a:rPr lang="bg-BG" dirty="0"/>
              <a:t>Основна концепция </a:t>
            </a:r>
            <a:endParaRPr lang="en-US" dirty="0"/>
          </a:p>
        </p:txBody>
      </p:sp>
      <p:sp>
        <p:nvSpPr>
          <p:cNvPr id="3" name="Content Placeholder 2">
            <a:extLst>
              <a:ext uri="{FF2B5EF4-FFF2-40B4-BE49-F238E27FC236}">
                <a16:creationId xmlns:a16="http://schemas.microsoft.com/office/drawing/2014/main" id="{E56124E8-F83C-1C0F-60B4-4E6EBF0FCF18}"/>
              </a:ext>
            </a:extLst>
          </p:cNvPr>
          <p:cNvSpPr>
            <a:spLocks noGrp="1"/>
          </p:cNvSpPr>
          <p:nvPr>
            <p:ph idx="1"/>
          </p:nvPr>
        </p:nvSpPr>
        <p:spPr/>
        <p:txBody>
          <a:bodyPr>
            <a:normAutofit/>
          </a:bodyPr>
          <a:lstStyle/>
          <a:p>
            <a:pPr marL="0" indent="0">
              <a:buNone/>
            </a:pPr>
            <a:r>
              <a:rPr lang="bg-BG" sz="2400" b="1" dirty="0"/>
              <a:t>Идеята на приложението е да събира на едно място хора с еднакви интереси. За целта всеки потребител ще може да създаде събитие от сорта на „Търся четвърти за белот“ или „Търся втори за маса“ следователно всички заинтересовани потребители ще могат да идат и да присъстват на събитието</a:t>
            </a:r>
            <a:endParaRPr lang="en-US" sz="2400" b="1" dirty="0"/>
          </a:p>
        </p:txBody>
      </p:sp>
    </p:spTree>
    <p:extLst>
      <p:ext uri="{BB962C8B-B14F-4D97-AF65-F5344CB8AC3E}">
        <p14:creationId xmlns:p14="http://schemas.microsoft.com/office/powerpoint/2010/main" val="779748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7D7F-4004-B915-A733-758C7A0652B7}"/>
              </a:ext>
            </a:extLst>
          </p:cNvPr>
          <p:cNvSpPr>
            <a:spLocks noGrp="1"/>
          </p:cNvSpPr>
          <p:nvPr>
            <p:ph type="title"/>
          </p:nvPr>
        </p:nvSpPr>
        <p:spPr/>
        <p:txBody>
          <a:bodyPr/>
          <a:lstStyle/>
          <a:p>
            <a:r>
              <a:rPr lang="bg-BG" dirty="0"/>
              <a:t>Основна концепция </a:t>
            </a:r>
            <a:endParaRPr lang="en-US" dirty="0"/>
          </a:p>
        </p:txBody>
      </p:sp>
      <p:sp>
        <p:nvSpPr>
          <p:cNvPr id="3" name="Content Placeholder 2">
            <a:extLst>
              <a:ext uri="{FF2B5EF4-FFF2-40B4-BE49-F238E27FC236}">
                <a16:creationId xmlns:a16="http://schemas.microsoft.com/office/drawing/2014/main" id="{5C31A1B9-231F-767E-E41B-CFFD5047462F}"/>
              </a:ext>
            </a:extLst>
          </p:cNvPr>
          <p:cNvSpPr>
            <a:spLocks noGrp="1"/>
          </p:cNvSpPr>
          <p:nvPr>
            <p:ph idx="1"/>
          </p:nvPr>
        </p:nvSpPr>
        <p:spPr/>
        <p:txBody>
          <a:bodyPr>
            <a:normAutofit/>
          </a:bodyPr>
          <a:lstStyle/>
          <a:p>
            <a:pPr marL="0" indent="0">
              <a:buNone/>
            </a:pPr>
            <a:r>
              <a:rPr lang="bg-BG" sz="2400" b="1" dirty="0"/>
              <a:t>Целта ни е да помогнем на хора които се социализират трудно да си намерят нови запознанства по лесен и удобен за тях начин </a:t>
            </a:r>
            <a:endParaRPr lang="en-US" sz="2400" b="1" dirty="0"/>
          </a:p>
        </p:txBody>
      </p:sp>
    </p:spTree>
    <p:extLst>
      <p:ext uri="{BB962C8B-B14F-4D97-AF65-F5344CB8AC3E}">
        <p14:creationId xmlns:p14="http://schemas.microsoft.com/office/powerpoint/2010/main" val="1358387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BE9CA-EF07-BFC0-186D-78DF91FF95A3}"/>
              </a:ext>
            </a:extLst>
          </p:cNvPr>
          <p:cNvSpPr>
            <a:spLocks noGrp="1"/>
          </p:cNvSpPr>
          <p:nvPr>
            <p:ph type="title"/>
          </p:nvPr>
        </p:nvSpPr>
        <p:spPr>
          <a:xfrm>
            <a:off x="810000" y="447187"/>
            <a:ext cx="10571998" cy="1296771"/>
          </a:xfrm>
        </p:spPr>
        <p:txBody>
          <a:bodyPr/>
          <a:lstStyle/>
          <a:p>
            <a:r>
              <a:rPr lang="bg-BG" dirty="0"/>
              <a:t>Няма ли вече такива приложения на пазара ? </a:t>
            </a:r>
            <a:endParaRPr lang="en-US" dirty="0"/>
          </a:p>
        </p:txBody>
      </p:sp>
      <p:sp>
        <p:nvSpPr>
          <p:cNvPr id="3" name="Content Placeholder 2">
            <a:extLst>
              <a:ext uri="{FF2B5EF4-FFF2-40B4-BE49-F238E27FC236}">
                <a16:creationId xmlns:a16="http://schemas.microsoft.com/office/drawing/2014/main" id="{A3E96DAD-22EA-99F9-389A-8669C4814CD9}"/>
              </a:ext>
            </a:extLst>
          </p:cNvPr>
          <p:cNvSpPr>
            <a:spLocks noGrp="1"/>
          </p:cNvSpPr>
          <p:nvPr>
            <p:ph idx="1"/>
          </p:nvPr>
        </p:nvSpPr>
        <p:spPr/>
        <p:txBody>
          <a:bodyPr>
            <a:normAutofit/>
          </a:bodyPr>
          <a:lstStyle/>
          <a:p>
            <a:pPr marL="0" indent="0">
              <a:buNone/>
            </a:pPr>
            <a:r>
              <a:rPr lang="bg-BG" sz="2400" b="1" dirty="0"/>
              <a:t>Кратък отговор: Има.</a:t>
            </a:r>
          </a:p>
          <a:p>
            <a:pPr marL="0" indent="0">
              <a:buNone/>
            </a:pPr>
            <a:r>
              <a:rPr lang="bg-BG" sz="2400" b="1" dirty="0"/>
              <a:t>Дълъг отговор: (Не точно) Големи приложения като </a:t>
            </a:r>
            <a:r>
              <a:rPr lang="en-US" sz="2400" b="1" dirty="0"/>
              <a:t>Facebook </a:t>
            </a:r>
            <a:r>
              <a:rPr lang="bg-BG" sz="2400" b="1" dirty="0"/>
              <a:t>имат отдел за събития който е доста популярен. Но те са ориентирани за масови събития на които се очакват много хора.</a:t>
            </a:r>
          </a:p>
          <a:p>
            <a:pPr marL="0" indent="0">
              <a:buNone/>
            </a:pPr>
            <a:r>
              <a:rPr lang="bg-BG" sz="2400" b="1" dirty="0"/>
              <a:t>Нашата идея е да се интегрира решение за по-малки събития както е споменато по-рано в презентацията. И нека бъдем честни. Колко от вас са ползвали </a:t>
            </a:r>
            <a:r>
              <a:rPr lang="en-US" sz="2400" b="1" dirty="0"/>
              <a:t>Facebook</a:t>
            </a:r>
            <a:r>
              <a:rPr lang="bg-BG" sz="2400" b="1" dirty="0"/>
              <a:t> за да си намерят четвърти за белот? </a:t>
            </a:r>
          </a:p>
        </p:txBody>
      </p:sp>
    </p:spTree>
    <p:extLst>
      <p:ext uri="{BB962C8B-B14F-4D97-AF65-F5344CB8AC3E}">
        <p14:creationId xmlns:p14="http://schemas.microsoft.com/office/powerpoint/2010/main" val="911557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13ECC-EE38-728B-E82C-4B8961EACDCF}"/>
              </a:ext>
            </a:extLst>
          </p:cNvPr>
          <p:cNvSpPr>
            <a:spLocks noGrp="1"/>
          </p:cNvSpPr>
          <p:nvPr>
            <p:ph type="title"/>
          </p:nvPr>
        </p:nvSpPr>
        <p:spPr/>
        <p:txBody>
          <a:bodyPr/>
          <a:lstStyle/>
          <a:p>
            <a:r>
              <a:rPr lang="bg-BG" dirty="0"/>
              <a:t>Как ще изкарваме пари? </a:t>
            </a:r>
            <a:endParaRPr lang="en-US" dirty="0"/>
          </a:p>
        </p:txBody>
      </p:sp>
      <p:sp>
        <p:nvSpPr>
          <p:cNvPr id="3" name="Content Placeholder 2">
            <a:extLst>
              <a:ext uri="{FF2B5EF4-FFF2-40B4-BE49-F238E27FC236}">
                <a16:creationId xmlns:a16="http://schemas.microsoft.com/office/drawing/2014/main" id="{BFD41A1B-056F-C0F0-7FAD-211D4749BA7C}"/>
              </a:ext>
            </a:extLst>
          </p:cNvPr>
          <p:cNvSpPr>
            <a:spLocks noGrp="1"/>
          </p:cNvSpPr>
          <p:nvPr>
            <p:ph idx="1"/>
          </p:nvPr>
        </p:nvSpPr>
        <p:spPr/>
        <p:txBody>
          <a:bodyPr>
            <a:normAutofit/>
          </a:bodyPr>
          <a:lstStyle/>
          <a:p>
            <a:pPr marL="0" indent="0">
              <a:buNone/>
            </a:pPr>
            <a:r>
              <a:rPr lang="bg-BG" sz="2400" b="1" dirty="0"/>
              <a:t>Бих казал, че парите не са фактор, но това е лъжа. </a:t>
            </a:r>
          </a:p>
          <a:p>
            <a:pPr marL="0" indent="0">
              <a:buNone/>
            </a:pPr>
            <a:r>
              <a:rPr lang="bg-BG" sz="2400" b="1" dirty="0"/>
              <a:t>Приложението ще има интегриран </a:t>
            </a:r>
            <a:r>
              <a:rPr lang="en-US" sz="2400" b="1" dirty="0"/>
              <a:t>Google ad sense </a:t>
            </a:r>
            <a:r>
              <a:rPr lang="bg-BG" sz="2400" b="1" dirty="0"/>
              <a:t>за </a:t>
            </a:r>
            <a:r>
              <a:rPr lang="bg-BG" sz="2400" b="1" dirty="0" err="1"/>
              <a:t>монетизиране</a:t>
            </a:r>
            <a:r>
              <a:rPr lang="bg-BG" sz="2400" b="1" dirty="0"/>
              <a:t> на </a:t>
            </a:r>
            <a:r>
              <a:rPr lang="en-US" sz="2400" b="1" dirty="0" err="1"/>
              <a:t>Togeda</a:t>
            </a:r>
            <a:r>
              <a:rPr lang="bg-BG" sz="2400" b="1" dirty="0"/>
              <a:t>, също така ще има платени планове които ще предоставят на потребителите повече гъвкавост докато използват продукта. </a:t>
            </a:r>
            <a:endParaRPr lang="en-US" sz="2400" b="1" dirty="0"/>
          </a:p>
        </p:txBody>
      </p:sp>
    </p:spTree>
    <p:extLst>
      <p:ext uri="{BB962C8B-B14F-4D97-AF65-F5344CB8AC3E}">
        <p14:creationId xmlns:p14="http://schemas.microsoft.com/office/powerpoint/2010/main" val="320539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B736-D752-63BE-C65D-963FE55AF6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F09DC4-3347-732F-7784-509399F32461}"/>
              </a:ext>
            </a:extLst>
          </p:cNvPr>
          <p:cNvSpPr>
            <a:spLocks noGrp="1"/>
          </p:cNvSpPr>
          <p:nvPr>
            <p:ph type="ctrTitle"/>
          </p:nvPr>
        </p:nvSpPr>
        <p:spPr/>
        <p:txBody>
          <a:bodyPr/>
          <a:lstStyle/>
          <a:p>
            <a:r>
              <a:rPr lang="bg-BG" dirty="0"/>
              <a:t>Благодаря за вниманието! </a:t>
            </a:r>
            <a:endParaRPr lang="en-US" dirty="0"/>
          </a:p>
        </p:txBody>
      </p:sp>
      <p:sp>
        <p:nvSpPr>
          <p:cNvPr id="3" name="Subtitle 2">
            <a:extLst>
              <a:ext uri="{FF2B5EF4-FFF2-40B4-BE49-F238E27FC236}">
                <a16:creationId xmlns:a16="http://schemas.microsoft.com/office/drawing/2014/main" id="{D744417F-BFCE-21BB-D801-F5E3A04E441C}"/>
              </a:ext>
            </a:extLst>
          </p:cNvPr>
          <p:cNvSpPr>
            <a:spLocks noGrp="1"/>
          </p:cNvSpPr>
          <p:nvPr>
            <p:ph type="subTitle" idx="1"/>
          </p:nvPr>
        </p:nvSpPr>
        <p:spPr>
          <a:xfrm>
            <a:off x="2932671" y="7199023"/>
            <a:ext cx="7181060" cy="1518311"/>
          </a:xfrm>
        </p:spPr>
        <p:txBody>
          <a:bodyPr>
            <a:normAutofit/>
          </a:bodyPr>
          <a:lstStyle/>
          <a:p>
            <a:pPr algn="r"/>
            <a:endParaRPr lang="en-US" dirty="0"/>
          </a:p>
        </p:txBody>
      </p:sp>
    </p:spTree>
    <p:extLst>
      <p:ext uri="{BB962C8B-B14F-4D97-AF65-F5344CB8AC3E}">
        <p14:creationId xmlns:p14="http://schemas.microsoft.com/office/powerpoint/2010/main" val="291048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20</TotalTime>
  <Words>229</Words>
  <Application>Microsoft Macintosh PowerPoint</Application>
  <PresentationFormat>Widescreen</PresentationFormat>
  <Paragraphs>16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2</vt:lpstr>
      <vt:lpstr>Quotable</vt:lpstr>
      <vt:lpstr>Togeda</vt:lpstr>
      <vt:lpstr>Основна концепция </vt:lpstr>
      <vt:lpstr>Основна концепция </vt:lpstr>
      <vt:lpstr>Няма ли вече такива приложения на пазара ? </vt:lpstr>
      <vt:lpstr>Как ще изкарваме пари? </vt:lpstr>
      <vt:lpstr>Благодаря за вниманието!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Togeda</dc:title>
  <dc:creator>Microsoft Office User</dc:creator>
  <cp:lastModifiedBy>Microsoft Office User</cp:lastModifiedBy>
  <cp:revision>1</cp:revision>
  <dcterms:created xsi:type="dcterms:W3CDTF">2025-01-04T22:40:41Z</dcterms:created>
  <dcterms:modified xsi:type="dcterms:W3CDTF">2025-01-04T23:01:10Z</dcterms:modified>
</cp:coreProperties>
</file>