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09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75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94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79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093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9677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177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27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16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2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118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36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3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21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950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41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CD58-3745-487F-ABCE-BEDA9DA6B41F}" type="datetimeFigureOut">
              <a:rPr lang="bg-BG" smtClean="0"/>
              <a:t>25.1.2022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E09A-86A3-4F59-BC45-373CB037F8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101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3918" y="1018906"/>
            <a:ext cx="61937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500" dirty="0" smtClean="0"/>
              <a:t>Проект </a:t>
            </a:r>
            <a:r>
              <a:rPr lang="en-US" sz="7500" dirty="0" err="1" smtClean="0"/>
              <a:t>UDrive</a:t>
            </a:r>
            <a:endParaRPr lang="bg-BG" sz="7500" dirty="0"/>
          </a:p>
        </p:txBody>
      </p:sp>
      <p:sp>
        <p:nvSpPr>
          <p:cNvPr id="6" name="TextBox 5"/>
          <p:cNvSpPr txBox="1"/>
          <p:nvPr/>
        </p:nvSpPr>
        <p:spPr>
          <a:xfrm>
            <a:off x="5063706" y="6150634"/>
            <a:ext cx="73238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>
                <a:solidFill>
                  <a:schemeClr val="tx2"/>
                </a:solidFill>
              </a:rPr>
              <a:t>Изготвили: Калоян Пеевски и Славена </a:t>
            </a:r>
            <a:r>
              <a:rPr lang="bg-BG" sz="2000" dirty="0" err="1" smtClean="0">
                <a:solidFill>
                  <a:schemeClr val="tx2"/>
                </a:solidFill>
              </a:rPr>
              <a:t>Дудренова</a:t>
            </a:r>
            <a:r>
              <a:rPr lang="bg-BG" sz="2000" dirty="0" smtClean="0">
                <a:solidFill>
                  <a:schemeClr val="tx2"/>
                </a:solidFill>
              </a:rPr>
              <a:t> – </a:t>
            </a:r>
            <a:r>
              <a:rPr lang="en-US" sz="2000" dirty="0" smtClean="0">
                <a:solidFill>
                  <a:schemeClr val="tx2"/>
                </a:solidFill>
              </a:rPr>
              <a:t>XII </a:t>
            </a:r>
            <a:r>
              <a:rPr lang="bg-BG" sz="2300" baseline="30000" dirty="0" smtClean="0">
                <a:solidFill>
                  <a:schemeClr val="tx2"/>
                </a:solidFill>
              </a:rPr>
              <a:t>е</a:t>
            </a:r>
            <a:r>
              <a:rPr lang="bg-BG" sz="2300" dirty="0" smtClean="0">
                <a:solidFill>
                  <a:schemeClr val="tx2"/>
                </a:solidFill>
              </a:rPr>
              <a:t> </a:t>
            </a:r>
            <a:r>
              <a:rPr lang="bg-BG" sz="2000" dirty="0" smtClean="0">
                <a:solidFill>
                  <a:schemeClr val="tx2"/>
                </a:solidFill>
              </a:rPr>
              <a:t>клас </a:t>
            </a:r>
            <a:endParaRPr lang="bg-BG" sz="20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/>
        </p:blipFill>
        <p:spPr>
          <a:xfrm rot="633099">
            <a:off x="2277373" y="3048253"/>
            <a:ext cx="3450567" cy="2319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1678">
            <a:off x="7023486" y="3138056"/>
            <a:ext cx="3578379" cy="2376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604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071" y="241540"/>
            <a:ext cx="9299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получените приходи от отдаване на превозно средство под наем - по вид на превозното средство</a:t>
            </a:r>
            <a:endParaRPr lang="bg-BG" sz="24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t="12981" r="30617" b="7143"/>
          <a:stretch/>
        </p:blipFill>
        <p:spPr>
          <a:xfrm>
            <a:off x="2278833" y="1200979"/>
            <a:ext cx="7709096" cy="54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73" y="687530"/>
            <a:ext cx="9905998" cy="3030456"/>
          </a:xfrm>
        </p:spPr>
        <p:txBody>
          <a:bodyPr>
            <a:noAutofit/>
          </a:bodyPr>
          <a:lstStyle/>
          <a:p>
            <a:pPr algn="ctr"/>
            <a:r>
              <a:rPr lang="bg-BG" sz="7000" dirty="0" smtClean="0"/>
              <a:t>Благодарим ви за вниманието!</a:t>
            </a:r>
            <a:endParaRPr lang="bg-BG" sz="7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2680">
            <a:off x="1169281" y="3719635"/>
            <a:ext cx="3997941" cy="26652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744">
            <a:off x="6211023" y="3666592"/>
            <a:ext cx="3986787" cy="256312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7483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23" y="508135"/>
            <a:ext cx="9793855" cy="1253414"/>
          </a:xfrm>
        </p:spPr>
        <p:txBody>
          <a:bodyPr/>
          <a:lstStyle/>
          <a:p>
            <a:r>
              <a:rPr lang="bg-BG" dirty="0" smtClean="0"/>
              <a:t>Предметна област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39351"/>
            <a:ext cx="4793562" cy="3332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700" dirty="0" smtClean="0"/>
              <a:t>“</a:t>
            </a:r>
            <a:r>
              <a:rPr lang="en-US" sz="2700" dirty="0" err="1"/>
              <a:t>Udrive</a:t>
            </a:r>
            <a:r>
              <a:rPr lang="en-US" sz="2700" dirty="0" smtClean="0"/>
              <a:t>” </a:t>
            </a:r>
            <a:r>
              <a:rPr lang="bg-BG" sz="2700" dirty="0" smtClean="0"/>
              <a:t>е фирма за коли под наем</a:t>
            </a:r>
          </a:p>
          <a:p>
            <a:pPr marL="0" indent="0">
              <a:buNone/>
            </a:pPr>
            <a:endParaRPr lang="bg-BG" sz="2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sz="2700" dirty="0" smtClean="0"/>
              <a:t>Разполага с автомобилен парк, в който има различни превозни средства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742831" y="2509982"/>
            <a:ext cx="419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700" dirty="0" smtClean="0"/>
              <a:t>Видове предлагани превозни средства: </a:t>
            </a:r>
            <a:endParaRPr lang="bg-BG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7582619" y="3433312"/>
            <a:ext cx="2984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Леки коли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Леки коли комби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Микробуси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500" dirty="0" smtClean="0"/>
              <a:t>Лимузини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863744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459" y="86263"/>
            <a:ext cx="8442534" cy="1064505"/>
          </a:xfrm>
        </p:spPr>
        <p:txBody>
          <a:bodyPr/>
          <a:lstStyle/>
          <a:p>
            <a:r>
              <a:rPr lang="bg-BG" dirty="0" smtClean="0"/>
              <a:t>Входни данни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874" b="3506"/>
          <a:stretch/>
        </p:blipFill>
        <p:spPr>
          <a:xfrm>
            <a:off x="155277" y="935109"/>
            <a:ext cx="11938958" cy="57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58" y="327463"/>
            <a:ext cx="9905998" cy="934237"/>
          </a:xfrm>
        </p:spPr>
        <p:txBody>
          <a:bodyPr/>
          <a:lstStyle/>
          <a:p>
            <a:pPr algn="ctr"/>
            <a:r>
              <a:rPr lang="bg-BG" dirty="0" smtClean="0"/>
              <a:t>Нормализация на входните данни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35360" r="2990" b="14101"/>
          <a:stretch/>
        </p:blipFill>
        <p:spPr>
          <a:xfrm>
            <a:off x="405442" y="1397480"/>
            <a:ext cx="8186467" cy="2612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34612" r="58641" b="41683"/>
          <a:stretch/>
        </p:blipFill>
        <p:spPr>
          <a:xfrm>
            <a:off x="8893833" y="2819899"/>
            <a:ext cx="3071004" cy="179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5473" r="3320" b="14921"/>
          <a:stretch/>
        </p:blipFill>
        <p:spPr>
          <a:xfrm>
            <a:off x="405442" y="4281904"/>
            <a:ext cx="8186467" cy="23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23855" r="3121" b="5936"/>
          <a:stretch/>
        </p:blipFill>
        <p:spPr>
          <a:xfrm>
            <a:off x="388189" y="1009291"/>
            <a:ext cx="11467953" cy="49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09" y="299341"/>
            <a:ext cx="9905998" cy="908358"/>
          </a:xfrm>
        </p:spPr>
        <p:txBody>
          <a:bodyPr/>
          <a:lstStyle/>
          <a:p>
            <a:r>
              <a:rPr lang="bg-BG" dirty="0" smtClean="0"/>
              <a:t>НОРМАЛИЗИРАНА БАЗА С ИЗГРАДЕНИ ВРЪЗКИ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2" t="25502" r="6776" b="14274"/>
          <a:stretch/>
        </p:blipFill>
        <p:spPr>
          <a:xfrm>
            <a:off x="1439024" y="1544129"/>
            <a:ext cx="9200073" cy="44253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7768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712" y="282089"/>
            <a:ext cx="9905998" cy="977369"/>
          </a:xfrm>
        </p:spPr>
        <p:txBody>
          <a:bodyPr/>
          <a:lstStyle/>
          <a:p>
            <a:r>
              <a:rPr lang="bg-BG" dirty="0" smtClean="0"/>
              <a:t>Функционалности на базата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39490" y="1449022"/>
            <a:ext cx="65619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100" dirty="0" smtClean="0"/>
              <a:t>търсене на превозно средство: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вид (микробус, лимузина и т.н.)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bg-BG" sz="2100" dirty="0" smtClean="0"/>
              <a:t>по цена за ден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изминати километри от всяко превозно средство:</a:t>
            </a:r>
            <a:endParaRPr lang="bg-BG" sz="21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ежедневно (чрез зададена като параметър дата)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за определен период от време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bg-BG" sz="2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получените приходи от отдаване на превозно средство под наем: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превозно средство (според рег. номер, зададен като параметър)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вид на превозното средство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100" dirty="0" smtClean="0"/>
              <a:t>по клиент (по част от името на клиента)</a:t>
            </a: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bg-B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4379" y="1789917"/>
            <a:ext cx="3778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извеждане на авансово платената сума и остатъка за доплащане по всеки договор</a:t>
            </a: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извеждане на броя на наеманията на превозно средство за период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100" dirty="0" smtClean="0"/>
              <a:t>извеждане на последните 10 наемания, подредени по дата на наемане</a:t>
            </a:r>
            <a:endParaRPr lang="bg-BG" sz="21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82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10" y="90584"/>
            <a:ext cx="9905998" cy="1089512"/>
          </a:xfrm>
        </p:spPr>
        <p:txBody>
          <a:bodyPr/>
          <a:lstStyle/>
          <a:p>
            <a:r>
              <a:rPr lang="bg-BG" dirty="0" err="1" smtClean="0"/>
              <a:t>НАЙ-предизвикателни</a:t>
            </a:r>
            <a:r>
              <a:rPr lang="bg-BG" dirty="0" smtClean="0"/>
              <a:t> задачи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722" y="880192"/>
            <a:ext cx="7355606" cy="1398050"/>
          </a:xfrm>
        </p:spPr>
        <p:txBody>
          <a:bodyPr/>
          <a:lstStyle/>
          <a:p>
            <a:r>
              <a:rPr lang="bg-BG" dirty="0" smtClean="0"/>
              <a:t>Изминатите километри от всяко превозно средство за определен период от време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5" t="28512" r="25043" b="35353"/>
          <a:stretch/>
        </p:blipFill>
        <p:spPr>
          <a:xfrm>
            <a:off x="856742" y="1853241"/>
            <a:ext cx="5227608" cy="1966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5" t="16151" r="35678" b="12214"/>
          <a:stretch/>
        </p:blipFill>
        <p:spPr>
          <a:xfrm>
            <a:off x="6392172" y="1586405"/>
            <a:ext cx="5273617" cy="4945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57833" r="40651" b="10471"/>
          <a:stretch/>
        </p:blipFill>
        <p:spPr>
          <a:xfrm>
            <a:off x="856742" y="4037323"/>
            <a:ext cx="5227608" cy="23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31" y="707366"/>
            <a:ext cx="9296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И</a:t>
            </a:r>
            <a:r>
              <a:rPr lang="ru-RU" sz="2400" dirty="0" smtClean="0"/>
              <a:t>звеждане на авансово платена сума и остатък за доплащане по всеки договор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19480" r="7547" b="20455"/>
          <a:stretch/>
        </p:blipFill>
        <p:spPr>
          <a:xfrm>
            <a:off x="1130059" y="1725283"/>
            <a:ext cx="9906494" cy="46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6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840</TotalTime>
  <Words>216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Trebuchet MS</vt:lpstr>
      <vt:lpstr>Tw Cen MT</vt:lpstr>
      <vt:lpstr>Wingdings</vt:lpstr>
      <vt:lpstr>Circuit</vt:lpstr>
      <vt:lpstr>PowerPoint Presentation</vt:lpstr>
      <vt:lpstr>Предметна област</vt:lpstr>
      <vt:lpstr>Входни данни</vt:lpstr>
      <vt:lpstr>Нормализация на входните данни</vt:lpstr>
      <vt:lpstr>PowerPoint Presentation</vt:lpstr>
      <vt:lpstr>НОРМАЛИЗИРАНА БАЗА С ИЗГРАДЕНИ ВРЪЗКИ</vt:lpstr>
      <vt:lpstr>Функционалности на базата</vt:lpstr>
      <vt:lpstr>НАЙ-предизвикателни задачи </vt:lpstr>
      <vt:lpstr>PowerPoint Presentation</vt:lpstr>
      <vt:lpstr>PowerPoint Presentation</vt:lpstr>
      <vt:lpstr>Благодарим ви за вниманието!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Kaloyan Peevski</dc:creator>
  <cp:lastModifiedBy>Kaloyan Peevski</cp:lastModifiedBy>
  <cp:revision>18</cp:revision>
  <dcterms:created xsi:type="dcterms:W3CDTF">2022-01-24T19:04:15Z</dcterms:created>
  <dcterms:modified xsi:type="dcterms:W3CDTF">2022-01-25T09:27:03Z</dcterms:modified>
</cp:coreProperties>
</file>