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5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2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1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7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ED1D-0417-4794-A9C9-AC9FD35ADF7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C832-3D39-4508-8586-98EBA4E38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46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CC2A15B-5251-43C3-BDCD-D1C53EC7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EB34C5-2B64-48A8-B4E0-A920D7C645A9}"/>
              </a:ext>
            </a:extLst>
          </p:cNvPr>
          <p:cNvSpPr/>
          <p:nvPr/>
        </p:nvSpPr>
        <p:spPr>
          <a:xfrm>
            <a:off x="0" y="2123695"/>
            <a:ext cx="7199313" cy="295192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46BB58-CEAF-47FD-8157-B434E28CCA44}"/>
              </a:ext>
            </a:extLst>
          </p:cNvPr>
          <p:cNvSpPr txBox="1"/>
          <p:nvPr/>
        </p:nvSpPr>
        <p:spPr>
          <a:xfrm>
            <a:off x="374407" y="2814825"/>
            <a:ext cx="645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/>
                </a:solidFill>
                <a:latin typeface="+mn-ea"/>
              </a:rPr>
              <a:t>UNIQLO</a:t>
            </a:r>
            <a:r>
              <a:rPr kumimoji="1" lang="ja-JP" altLang="en-US" sz="4800" b="1" dirty="0">
                <a:solidFill>
                  <a:schemeClr val="bg1"/>
                </a:solidFill>
                <a:latin typeface="+mn-ea"/>
              </a:rPr>
              <a:t>の</a:t>
            </a:r>
            <a:endParaRPr kumimoji="1" lang="en-US" altLang="ja-JP" sz="4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4800" b="1" dirty="0">
                <a:solidFill>
                  <a:schemeClr val="bg1"/>
                </a:solidFill>
                <a:latin typeface="+mn-ea"/>
              </a:rPr>
              <a:t>〇〇が優秀すぎる件。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4A4A8E0-6ED0-40A8-AE37-8720DBD5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73" y="-30792"/>
            <a:ext cx="1796640" cy="18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4475FF-8085-4282-B909-BF36015BB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9" t="27238" r="32767" b="5865"/>
          <a:stretch/>
        </p:blipFill>
        <p:spPr>
          <a:xfrm>
            <a:off x="2936" y="1381538"/>
            <a:ext cx="7196377" cy="581777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BEA2F7-0499-4784-B7E8-C52C299CFD3A}"/>
              </a:ext>
            </a:extLst>
          </p:cNvPr>
          <p:cNvSpPr/>
          <p:nvPr/>
        </p:nvSpPr>
        <p:spPr>
          <a:xfrm>
            <a:off x="0" y="1"/>
            <a:ext cx="7199314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5748AA-D030-45AE-A242-4B19B2CABB6F}"/>
              </a:ext>
            </a:extLst>
          </p:cNvPr>
          <p:cNvSpPr txBox="1"/>
          <p:nvPr/>
        </p:nvSpPr>
        <p:spPr>
          <a:xfrm>
            <a:off x="0" y="90605"/>
            <a:ext cx="645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chemeClr val="bg1"/>
                </a:solidFill>
                <a:latin typeface="+mn-ea"/>
              </a:rPr>
              <a:t>EZY</a:t>
            </a:r>
            <a:r>
              <a:rPr kumimoji="1" lang="ja-JP" altLang="en-US" sz="4000" b="1" dirty="0">
                <a:solidFill>
                  <a:schemeClr val="bg1"/>
                </a:solidFill>
                <a:latin typeface="+mn-ea"/>
              </a:rPr>
              <a:t>アンクルパンツ</a:t>
            </a:r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(WOMEN’S)</a:t>
            </a:r>
            <a:endParaRPr kumimoji="1" lang="en-US" altLang="ja-JP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3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934B24-D04D-4C81-A0F2-436F05D6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C666D5-7ACE-429B-BAAA-4B53D8DBB9D2}"/>
              </a:ext>
            </a:extLst>
          </p:cNvPr>
          <p:cNvSpPr/>
          <p:nvPr/>
        </p:nvSpPr>
        <p:spPr>
          <a:xfrm>
            <a:off x="0" y="5615609"/>
            <a:ext cx="4600127" cy="772065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2261D3-6732-4708-9B72-51782B8E5836}"/>
              </a:ext>
            </a:extLst>
          </p:cNvPr>
          <p:cNvSpPr txBox="1"/>
          <p:nvPr/>
        </p:nvSpPr>
        <p:spPr>
          <a:xfrm>
            <a:off x="0" y="5678475"/>
            <a:ext cx="460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あえてレディースのスラックスを選ぶことによって、股下がすっきりとした印象に！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227B40-46F7-435F-B058-96EAB0510AB4}"/>
              </a:ext>
            </a:extLst>
          </p:cNvPr>
          <p:cNvSpPr/>
          <p:nvPr/>
        </p:nvSpPr>
        <p:spPr>
          <a:xfrm>
            <a:off x="2599186" y="2067172"/>
            <a:ext cx="4600127" cy="43219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1432F9-A664-40F2-9BA8-CC14FFC0E8E6}"/>
              </a:ext>
            </a:extLst>
          </p:cNvPr>
          <p:cNvSpPr txBox="1"/>
          <p:nvPr/>
        </p:nvSpPr>
        <p:spPr>
          <a:xfrm>
            <a:off x="2599186" y="2098605"/>
            <a:ext cx="46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伸縮性のある素材なので、履き心地抜群！</a:t>
            </a:r>
          </a:p>
        </p:txBody>
      </p:sp>
    </p:spTree>
    <p:extLst>
      <p:ext uri="{BB962C8B-B14F-4D97-AF65-F5344CB8AC3E}">
        <p14:creationId xmlns:p14="http://schemas.microsoft.com/office/powerpoint/2010/main" val="28800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9C51B40-9D9A-4291-A0B1-DCDEAA9F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76C6D0-13A4-46B5-ADBE-714CA3060D68}"/>
              </a:ext>
            </a:extLst>
          </p:cNvPr>
          <p:cNvSpPr/>
          <p:nvPr/>
        </p:nvSpPr>
        <p:spPr>
          <a:xfrm>
            <a:off x="1109906" y="2"/>
            <a:ext cx="6089408" cy="851451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82A34-6A10-4700-BCC5-28020F798E0C}"/>
              </a:ext>
            </a:extLst>
          </p:cNvPr>
          <p:cNvSpPr txBox="1"/>
          <p:nvPr/>
        </p:nvSpPr>
        <p:spPr>
          <a:xfrm>
            <a:off x="1109906" y="143567"/>
            <a:ext cx="64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 色は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off white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を着用しています！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pPr lvl="2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真っ白すぎて不自然になることもないです！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3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FACB30-7A9E-44C8-964C-31A78BFC3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CCF933-2103-45AA-AAD7-BEFF28F65067}"/>
              </a:ext>
            </a:extLst>
          </p:cNvPr>
          <p:cNvSpPr/>
          <p:nvPr/>
        </p:nvSpPr>
        <p:spPr>
          <a:xfrm>
            <a:off x="1427958" y="3"/>
            <a:ext cx="5771356" cy="934276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B9D59B-F48B-408B-9F5B-0B563FB8EAA0}"/>
              </a:ext>
            </a:extLst>
          </p:cNvPr>
          <p:cNvSpPr txBox="1"/>
          <p:nvPr/>
        </p:nvSpPr>
        <p:spPr>
          <a:xfrm>
            <a:off x="1427958" y="113198"/>
            <a:ext cx="64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肌寒いときはシャツを羽織ってあげても◎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pPr lvl="2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パンツのシルエットが可愛いので◎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30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E661AE-E3E1-46D4-8FF7-C2F2CD75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DF505B-F02E-4A5D-A906-05550D01F27B}"/>
              </a:ext>
            </a:extLst>
          </p:cNvPr>
          <p:cNvSpPr/>
          <p:nvPr/>
        </p:nvSpPr>
        <p:spPr>
          <a:xfrm>
            <a:off x="3198811" y="2"/>
            <a:ext cx="4000503" cy="821081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3C7CE7-ACD0-4E36-8E5F-C8BC27D23667}"/>
              </a:ext>
            </a:extLst>
          </p:cNvPr>
          <p:cNvSpPr txBox="1"/>
          <p:nvPr/>
        </p:nvSpPr>
        <p:spPr>
          <a:xfrm>
            <a:off x="3198811" y="113198"/>
            <a:ext cx="4295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形・色味すべてが良いので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pPr lvl="2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結論なににでもあう！！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63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7EE9CC6-8E0B-48C8-BC02-087843BB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8578CF-AF27-4C68-B155-BE24B058D382}"/>
              </a:ext>
            </a:extLst>
          </p:cNvPr>
          <p:cNvSpPr/>
          <p:nvPr/>
        </p:nvSpPr>
        <p:spPr>
          <a:xfrm>
            <a:off x="-8248" y="2572596"/>
            <a:ext cx="7199313" cy="205412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11AE8-58E2-494B-ABA3-C234F20BCCCF}"/>
              </a:ext>
            </a:extLst>
          </p:cNvPr>
          <p:cNvSpPr txBox="1"/>
          <p:nvPr/>
        </p:nvSpPr>
        <p:spPr>
          <a:xfrm>
            <a:off x="757065" y="2719349"/>
            <a:ext cx="645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  <a:latin typeface="Blackadder ITC" panose="04020505051007020D02" pitchFamily="82" charset="0"/>
              </a:rPr>
              <a:t>Thank you for watching!!!!!!!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A9640D-A592-485C-905A-1FBAB2002A4C}"/>
              </a:ext>
            </a:extLst>
          </p:cNvPr>
          <p:cNvSpPr txBox="1"/>
          <p:nvPr/>
        </p:nvSpPr>
        <p:spPr>
          <a:xfrm>
            <a:off x="366160" y="3662265"/>
            <a:ext cx="64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「いいね」と「フォロー」してくれたら</a:t>
            </a:r>
            <a:endParaRPr kumimoji="1" lang="en-US" altLang="ja-JP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猛ダッシュで駆け寄ります</a:t>
            </a:r>
            <a:r>
              <a:rPr kumimoji="1" lang="en-US" altLang="ja-JP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^_^</a:t>
            </a:r>
          </a:p>
        </p:txBody>
      </p:sp>
    </p:spTree>
    <p:extLst>
      <p:ext uri="{BB962C8B-B14F-4D97-AF65-F5344CB8AC3E}">
        <p14:creationId xmlns:p14="http://schemas.microsoft.com/office/powerpoint/2010/main" val="37029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114</Words>
  <Application>Microsoft Office PowerPoint</Application>
  <PresentationFormat>ユーザー設定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BIZ UDゴシック</vt:lpstr>
      <vt:lpstr>游ゴシック</vt:lpstr>
      <vt:lpstr>Arial</vt:lpstr>
      <vt:lpstr>Arial Rounded MT Bold</vt:lpstr>
      <vt:lpstr>Blackadder ITC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cgfb0235</dc:creator>
  <cp:lastModifiedBy>cgfb0235</cp:lastModifiedBy>
  <cp:revision>7</cp:revision>
  <dcterms:created xsi:type="dcterms:W3CDTF">2020-05-27T04:35:21Z</dcterms:created>
  <dcterms:modified xsi:type="dcterms:W3CDTF">2020-05-27T06:15:24Z</dcterms:modified>
</cp:coreProperties>
</file>