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69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9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98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5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92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08C5-6959-4D20-8132-F7B127DAEF12}" type="datetimeFigureOut">
              <a:rPr kumimoji="1" lang="ja-JP" altLang="en-US" smtClean="0"/>
              <a:t>2020/5/26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CA30-6A0A-427F-AA28-B3708FA43A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F1EF56-E19A-40DB-99CB-E325C163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F18571-E20C-4B11-8B4F-2F620895AF3C}"/>
              </a:ext>
            </a:extLst>
          </p:cNvPr>
          <p:cNvSpPr/>
          <p:nvPr/>
        </p:nvSpPr>
        <p:spPr>
          <a:xfrm>
            <a:off x="0" y="2123695"/>
            <a:ext cx="7199313" cy="295192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65EC7B-777A-4EA4-B16B-3C8DAE7E7896}"/>
              </a:ext>
            </a:extLst>
          </p:cNvPr>
          <p:cNvSpPr txBox="1"/>
          <p:nvPr/>
        </p:nvSpPr>
        <p:spPr>
          <a:xfrm>
            <a:off x="374408" y="3184157"/>
            <a:ext cx="645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+mn-ea"/>
              </a:rPr>
              <a:t>お気に入りの白Ｔ５選</a:t>
            </a:r>
          </a:p>
        </p:txBody>
      </p:sp>
    </p:spTree>
    <p:extLst>
      <p:ext uri="{BB962C8B-B14F-4D97-AF65-F5344CB8AC3E}">
        <p14:creationId xmlns:p14="http://schemas.microsoft.com/office/powerpoint/2010/main" val="237728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0CAF9D6-3A9B-44E7-A1AF-DD9347AB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3B7B37-E1DE-4C3B-93B2-96176F6517C1}"/>
              </a:ext>
            </a:extLst>
          </p:cNvPr>
          <p:cNvSpPr/>
          <p:nvPr/>
        </p:nvSpPr>
        <p:spPr>
          <a:xfrm>
            <a:off x="1805646" y="1"/>
            <a:ext cx="5393668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A5BE31-C71F-4C83-BDBA-F1076E7A0A0C}"/>
              </a:ext>
            </a:extLst>
          </p:cNvPr>
          <p:cNvSpPr txBox="1"/>
          <p:nvPr/>
        </p:nvSpPr>
        <p:spPr>
          <a:xfrm>
            <a:off x="1805645" y="115934"/>
            <a:ext cx="645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bland : </a:t>
            </a:r>
            <a:r>
              <a:rPr kumimoji="1" lang="en-US" altLang="ja-JP" sz="3200" b="1" dirty="0" err="1">
                <a:solidFill>
                  <a:schemeClr val="bg1"/>
                </a:solidFill>
                <a:latin typeface="+mn-ea"/>
              </a:rPr>
              <a:t>JIEDA×who’s</a:t>
            </a:r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 who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A1CDDD-DD9C-4C10-AB2E-283DB5CBC168}"/>
              </a:ext>
            </a:extLst>
          </p:cNvPr>
          <p:cNvSpPr txBox="1"/>
          <p:nvPr/>
        </p:nvSpPr>
        <p:spPr>
          <a:xfrm>
            <a:off x="1805645" y="841069"/>
            <a:ext cx="645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青の色味と、なんといってもデザイン！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7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076835A-F74F-4DA6-B293-33F7DDD5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0CF9DE-D846-439D-9FEE-C0C782754565}"/>
              </a:ext>
            </a:extLst>
          </p:cNvPr>
          <p:cNvSpPr/>
          <p:nvPr/>
        </p:nvSpPr>
        <p:spPr>
          <a:xfrm>
            <a:off x="506896" y="1"/>
            <a:ext cx="6692418" cy="11529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E5F5A3-07B3-496E-BE1D-B52FB55D2331}"/>
              </a:ext>
            </a:extLst>
          </p:cNvPr>
          <p:cNvSpPr txBox="1"/>
          <p:nvPr/>
        </p:nvSpPr>
        <p:spPr>
          <a:xfrm>
            <a:off x="457200" y="86117"/>
            <a:ext cx="82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+mn-ea"/>
              </a:rPr>
              <a:t>bland : XLARGE×STREET FIGHTER 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3B563C-E815-4308-A1E0-11A815BAF86B}"/>
              </a:ext>
            </a:extLst>
          </p:cNvPr>
          <p:cNvSpPr txBox="1"/>
          <p:nvPr/>
        </p:nvSpPr>
        <p:spPr>
          <a:xfrm>
            <a:off x="506895" y="609337"/>
            <a:ext cx="645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 遊び心があるところ！コーデのはずしになる！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6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7920D0-488E-491B-9517-42E725F0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BD0410-89D3-4C26-94A4-81411E10444F}"/>
              </a:ext>
            </a:extLst>
          </p:cNvPr>
          <p:cNvSpPr/>
          <p:nvPr/>
        </p:nvSpPr>
        <p:spPr>
          <a:xfrm>
            <a:off x="2295938" y="1"/>
            <a:ext cx="4903375" cy="63610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3EA7E9-6D5F-45A3-B4D3-CE4572791DC8}"/>
              </a:ext>
            </a:extLst>
          </p:cNvPr>
          <p:cNvSpPr txBox="1"/>
          <p:nvPr/>
        </p:nvSpPr>
        <p:spPr>
          <a:xfrm>
            <a:off x="2365514" y="152784"/>
            <a:ext cx="645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 裏もこれまたかわいいんです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…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！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74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3E70EC-68B8-41EB-9BB4-BAE0938D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7622FA-C516-4BD1-B6D2-D7C46E66EA27}"/>
              </a:ext>
            </a:extLst>
          </p:cNvPr>
          <p:cNvSpPr/>
          <p:nvPr/>
        </p:nvSpPr>
        <p:spPr>
          <a:xfrm>
            <a:off x="188845" y="1"/>
            <a:ext cx="7010470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20050D-F43F-4D55-9DD6-A923D2486CF9}"/>
              </a:ext>
            </a:extLst>
          </p:cNvPr>
          <p:cNvSpPr txBox="1"/>
          <p:nvPr/>
        </p:nvSpPr>
        <p:spPr>
          <a:xfrm>
            <a:off x="188844" y="56298"/>
            <a:ext cx="710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+mn-ea"/>
              </a:rPr>
              <a:t>bland : </a:t>
            </a:r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甘川洞文化村</a:t>
            </a:r>
            <a:r>
              <a:rPr kumimoji="1" lang="en-US" altLang="ja-JP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韓国</a:t>
            </a:r>
            <a:r>
              <a:rPr kumimoji="1" lang="en-US" altLang="ja-JP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のお土産屋さん</a:t>
            </a:r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A6B31-BFE1-46F9-9350-C870E412BACD}"/>
              </a:ext>
            </a:extLst>
          </p:cNvPr>
          <p:cNvSpPr txBox="1"/>
          <p:nvPr/>
        </p:nvSpPr>
        <p:spPr>
          <a:xfrm>
            <a:off x="188843" y="635815"/>
            <a:ext cx="665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 実際の景色をイメージしたイラストが良すぎる！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pPr lvl="2" algn="r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ちょっとした青と緑もワンポイントに！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28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0029D6F-8597-4C3E-91F3-7BB71A94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37A278-8E20-43E9-9709-C7903B667A78}"/>
              </a:ext>
            </a:extLst>
          </p:cNvPr>
          <p:cNvSpPr/>
          <p:nvPr/>
        </p:nvSpPr>
        <p:spPr>
          <a:xfrm>
            <a:off x="715617" y="1"/>
            <a:ext cx="6483697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3ADF20-3709-4A7D-AD46-663C2B7EC324}"/>
              </a:ext>
            </a:extLst>
          </p:cNvPr>
          <p:cNvSpPr txBox="1"/>
          <p:nvPr/>
        </p:nvSpPr>
        <p:spPr>
          <a:xfrm>
            <a:off x="715617" y="144082"/>
            <a:ext cx="689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bland : 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タイのディープなお土産屋さん</a:t>
            </a:r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笑</a:t>
            </a:r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902F95-734D-4F88-8764-E8652679F01D}"/>
              </a:ext>
            </a:extLst>
          </p:cNvPr>
          <p:cNvSpPr txBox="1"/>
          <p:nvPr/>
        </p:nvSpPr>
        <p:spPr>
          <a:xfrm>
            <a:off x="715617" y="605747"/>
            <a:ext cx="665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 日本では絶対に売っていないようなデザイン！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（実はこれ３００円！！コスパ良すぎる！！！）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39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CE22E4D-0D9D-46C1-881C-0E9D7E9D8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2C8A75-6B40-4F30-919F-F49000F322FD}"/>
              </a:ext>
            </a:extLst>
          </p:cNvPr>
          <p:cNvSpPr/>
          <p:nvPr/>
        </p:nvSpPr>
        <p:spPr>
          <a:xfrm>
            <a:off x="748818" y="1"/>
            <a:ext cx="6450496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2B5AFF-5973-41F8-9656-08EC638B0306}"/>
              </a:ext>
            </a:extLst>
          </p:cNvPr>
          <p:cNvSpPr txBox="1"/>
          <p:nvPr/>
        </p:nvSpPr>
        <p:spPr>
          <a:xfrm>
            <a:off x="748817" y="122285"/>
            <a:ext cx="350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latin typeface="+mn-ea"/>
              </a:rPr>
              <a:t>bland : GIDEAL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664387-BD46-441B-8EAE-2F42BE2D5E4A}"/>
              </a:ext>
            </a:extLst>
          </p:cNvPr>
          <p:cNvSpPr txBox="1"/>
          <p:nvPr/>
        </p:nvSpPr>
        <p:spPr>
          <a:xfrm>
            <a:off x="748818" y="707060"/>
            <a:ext cx="64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point : 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紫が大好きなので、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“Do you like purple?”</a:t>
            </a:r>
          </a:p>
          <a:p>
            <a:pPr algn="r"/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という問いかけにやられました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笑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0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10A88-3538-4D47-858E-6560D372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B3F73F-B0FC-4802-B3CA-FF593C25A6F7}"/>
              </a:ext>
            </a:extLst>
          </p:cNvPr>
          <p:cNvSpPr/>
          <p:nvPr/>
        </p:nvSpPr>
        <p:spPr>
          <a:xfrm>
            <a:off x="715617" y="1"/>
            <a:ext cx="6483697" cy="1381538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66B33B-5BAE-4DA2-BEB3-632962FCC468}"/>
              </a:ext>
            </a:extLst>
          </p:cNvPr>
          <p:cNvSpPr txBox="1"/>
          <p:nvPr/>
        </p:nvSpPr>
        <p:spPr>
          <a:xfrm>
            <a:off x="715617" y="58100"/>
            <a:ext cx="6652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～おまけ～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紹介した釜山の「甘川洞文化村」です！</a:t>
            </a:r>
            <a:endParaRPr kumimoji="1" lang="en-US" altLang="ja-JP" sz="20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あいにくの天気でしたが、景色の美しさに思わず口開きっぱなしになりました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kumimoji="1" lang="ja-JP" altLang="en-US" sz="2000" b="1" dirty="0">
                <a:solidFill>
                  <a:schemeClr val="bg1"/>
                </a:solidFill>
                <a:latin typeface="+mn-ea"/>
              </a:rPr>
              <a:t>笑</a:t>
            </a:r>
            <a:r>
              <a:rPr kumimoji="1" lang="en-US" altLang="ja-JP" sz="20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958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180</Words>
  <Application>Microsoft Office PowerPoint</Application>
  <PresentationFormat>ユーザー設定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cgfb0235</dc:creator>
  <cp:lastModifiedBy>cgfb0235</cp:lastModifiedBy>
  <cp:revision>5</cp:revision>
  <dcterms:created xsi:type="dcterms:W3CDTF">2020-05-26T03:46:56Z</dcterms:created>
  <dcterms:modified xsi:type="dcterms:W3CDTF">2020-05-26T04:24:33Z</dcterms:modified>
</cp:coreProperties>
</file>