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64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1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1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7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15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5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E9E3-C1EC-4748-9025-EC7F7125DDDE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C410-772D-4506-9425-183752FE2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4B560AE4-7A92-4F1B-9FD2-2E50A0953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EAECF9-90B2-4555-B234-0B73BC802E80}"/>
              </a:ext>
            </a:extLst>
          </p:cNvPr>
          <p:cNvSpPr/>
          <p:nvPr/>
        </p:nvSpPr>
        <p:spPr>
          <a:xfrm>
            <a:off x="0" y="2123695"/>
            <a:ext cx="7199313" cy="295192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2D1C72-1D58-46D1-9160-4EB067EDA350}"/>
              </a:ext>
            </a:extLst>
          </p:cNvPr>
          <p:cNvSpPr txBox="1"/>
          <p:nvPr/>
        </p:nvSpPr>
        <p:spPr>
          <a:xfrm>
            <a:off x="109381" y="2845603"/>
            <a:ext cx="69805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chemeClr val="bg1"/>
                </a:solidFill>
                <a:latin typeface="Book Antiqua" panose="02040602050305030304" pitchFamily="18" charset="0"/>
                <a:ea typeface="BIZ UDPゴシック" panose="020B0400000000000000" pitchFamily="50" charset="-128"/>
              </a:rPr>
              <a:t>Maison </a:t>
            </a:r>
            <a:r>
              <a:rPr kumimoji="1" lang="en-US" altLang="ja-JP" sz="4800" b="1" dirty="0" err="1">
                <a:solidFill>
                  <a:schemeClr val="bg1"/>
                </a:solidFill>
                <a:latin typeface="Book Antiqua" panose="02040602050305030304" pitchFamily="18" charset="0"/>
                <a:ea typeface="BIZ UDPゴシック" panose="020B0400000000000000" pitchFamily="50" charset="-128"/>
              </a:rPr>
              <a:t>Margiela</a:t>
            </a:r>
            <a:endParaRPr kumimoji="1" lang="en-US" altLang="ja-JP" sz="4800" b="1" dirty="0">
              <a:solidFill>
                <a:schemeClr val="bg1"/>
              </a:solidFill>
              <a:latin typeface="Book Antiqua" panose="02040602050305030304" pitchFamily="18" charset="0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44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数字が意味するものとは？</a:t>
            </a:r>
          </a:p>
        </p:txBody>
      </p:sp>
    </p:spTree>
    <p:extLst>
      <p:ext uri="{BB962C8B-B14F-4D97-AF65-F5344CB8AC3E}">
        <p14:creationId xmlns:p14="http://schemas.microsoft.com/office/powerpoint/2010/main" val="39396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A0E4A4-ACA5-48BA-A7B5-EEE98CC9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9E6127-39F5-4AA1-A2FA-E71EE96B24EF}"/>
              </a:ext>
            </a:extLst>
          </p:cNvPr>
          <p:cNvSpPr/>
          <p:nvPr/>
        </p:nvSpPr>
        <p:spPr>
          <a:xfrm>
            <a:off x="-1" y="-1"/>
            <a:ext cx="7199313" cy="7199313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6A7547-06F8-439E-B987-D791D85BB881}"/>
              </a:ext>
            </a:extLst>
          </p:cNvPr>
          <p:cNvSpPr txBox="1"/>
          <p:nvPr/>
        </p:nvSpPr>
        <p:spPr>
          <a:xfrm>
            <a:off x="109380" y="2014605"/>
            <a:ext cx="69805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マルジェラの大きな特徴の一つが「タグ」。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０～</a:t>
            </a:r>
            <a:r>
              <a:rPr kumimoji="1" lang="en-US" altLang="ja-JP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23</a:t>
            </a:r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の番号がカレンダーみたいに並んでいることから、</a:t>
            </a:r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400" b="1" u="sng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「カレンダータグ」</a:t>
            </a:r>
            <a:endParaRPr kumimoji="1" lang="en-US" altLang="ja-JP" sz="2400" b="1" u="sng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と呼ばれています。</a:t>
            </a:r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番号のうち一つに〇がつけられていますが、</a:t>
            </a:r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実はこれ、しっかりとした意味があるんです。</a:t>
            </a:r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その数字があらわす意味は次のページで</a:t>
            </a:r>
            <a:r>
              <a:rPr kumimoji="1" lang="en-US" altLang="ja-JP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…</a:t>
            </a:r>
            <a:endParaRPr kumimoji="1" lang="ja-JP" altLang="en-US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98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E359FD0-A7B2-4F1C-87CA-2B9751771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7A87671-7978-4FFD-9F5B-08ACC43C6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DE568-F421-4CD3-B477-EF1793C9BA3D}"/>
              </a:ext>
            </a:extLst>
          </p:cNvPr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A1A06E-9477-4F6D-8C7B-50B6781DA84F}"/>
              </a:ext>
            </a:extLst>
          </p:cNvPr>
          <p:cNvSpPr txBox="1"/>
          <p:nvPr/>
        </p:nvSpPr>
        <p:spPr>
          <a:xfrm>
            <a:off x="109381" y="629612"/>
            <a:ext cx="698055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0 -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手仕事により、フォルムをつくり直した女性のための服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0 10 - </a:t>
            </a:r>
            <a:r>
              <a:rPr lang="ja-JP" altLang="en-US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手仕事により、フォルムをつくり直した男性のための服</a:t>
            </a:r>
            <a:endParaRPr lang="en-US" altLang="ja-JP" sz="9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1 -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女性のためのコレクション（ラベルは無地で白）</a:t>
            </a:r>
            <a:endParaRPr lang="en-US" altLang="ja-JP" sz="1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4 -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女性のためのワードローブ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3 -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フレグランスのコレクション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8 -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アイウェアのコレクション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10 -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男性のためのコレクション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14 -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男性のためのワードローブ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11 -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女性と男性のためのアクセサリーコレクション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12 -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ファインジュエリーのコレクション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13 -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オブジェ、または出版物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22 - 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女性と男性のための靴のコレクション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br>
              <a:rPr lang="ja-JP" altLang="en-US" sz="1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en-US" altLang="ja-JP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MM6 - ♀</a:t>
            </a:r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のための服</a:t>
            </a:r>
            <a:endParaRPr kumimoji="1" lang="ja-JP" altLang="en-US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28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C0CBC3-A356-48E0-9B23-5AB3A01E0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199313" cy="71993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D79F76-34EA-4A51-9ADC-8268080CC282}"/>
              </a:ext>
            </a:extLst>
          </p:cNvPr>
          <p:cNvSpPr/>
          <p:nvPr/>
        </p:nvSpPr>
        <p:spPr>
          <a:xfrm>
            <a:off x="0" y="-2"/>
            <a:ext cx="7199313" cy="7199313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AA61B1-CE50-4AB8-86C0-0F2DD7D95B26}"/>
              </a:ext>
            </a:extLst>
          </p:cNvPr>
          <p:cNvSpPr txBox="1"/>
          <p:nvPr/>
        </p:nvSpPr>
        <p:spPr>
          <a:xfrm>
            <a:off x="109380" y="1706828"/>
            <a:ext cx="6980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レディースラインしかなかった頃のラベルは、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ブランド名も記さない、白い無地の布を縫い付けただけのものでした。</a:t>
            </a:r>
            <a:endParaRPr lang="en-US" altLang="ja-JP" sz="2000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「私たちはブランド名に踊らされ、</a:t>
            </a:r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服を購入していないだろうか？」</a:t>
            </a:r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とマルジェラに問われているのです。</a:t>
            </a:r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「ブランド名で選んだのではなく、その服の良さに惹かれて選んだのであれば、ラベルなどいらないだろう」</a:t>
            </a:r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endParaRPr kumimoji="1" lang="en-US" altLang="ja-JP" sz="20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そんなマルジェラの強い思いが伝わってきます。</a:t>
            </a:r>
          </a:p>
        </p:txBody>
      </p:sp>
    </p:spTree>
    <p:extLst>
      <p:ext uri="{BB962C8B-B14F-4D97-AF65-F5344CB8AC3E}">
        <p14:creationId xmlns:p14="http://schemas.microsoft.com/office/powerpoint/2010/main" val="388636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7EE9CC6-8E0B-48C8-BC02-087843BB1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8578CF-AF27-4C68-B155-BE24B058D382}"/>
              </a:ext>
            </a:extLst>
          </p:cNvPr>
          <p:cNvSpPr/>
          <p:nvPr/>
        </p:nvSpPr>
        <p:spPr>
          <a:xfrm>
            <a:off x="-8248" y="2572596"/>
            <a:ext cx="7199313" cy="205412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711AE8-58E2-494B-ABA3-C234F20BCCCF}"/>
              </a:ext>
            </a:extLst>
          </p:cNvPr>
          <p:cNvSpPr txBox="1"/>
          <p:nvPr/>
        </p:nvSpPr>
        <p:spPr>
          <a:xfrm>
            <a:off x="757065" y="2719349"/>
            <a:ext cx="6450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chemeClr val="bg1"/>
                </a:solidFill>
                <a:latin typeface="Blackadder ITC" panose="04020505051007020D02" pitchFamily="82" charset="0"/>
              </a:rPr>
              <a:t>Thank you for watching!!!!!!!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A9640D-A592-485C-905A-1FBAB2002A4C}"/>
              </a:ext>
            </a:extLst>
          </p:cNvPr>
          <p:cNvSpPr txBox="1"/>
          <p:nvPr/>
        </p:nvSpPr>
        <p:spPr>
          <a:xfrm>
            <a:off x="366160" y="3488790"/>
            <a:ext cx="6450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よろしければ「いいね」・「フォロー」・「保存」</a:t>
            </a:r>
            <a:endParaRPr kumimoji="1" lang="en-US" altLang="ja-JP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お願いします</a:t>
            </a:r>
            <a:r>
              <a:rPr kumimoji="1" lang="en-US" altLang="ja-JP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!!!!!!</a:t>
            </a: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していただけると猛ダッシュで駆け寄ります</a:t>
            </a:r>
            <a:r>
              <a:rPr kumimoji="1" lang="en-US" altLang="ja-JP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!!!!!</a:t>
            </a:r>
          </a:p>
        </p:txBody>
      </p:sp>
    </p:spTree>
    <p:extLst>
      <p:ext uri="{BB962C8B-B14F-4D97-AF65-F5344CB8AC3E}">
        <p14:creationId xmlns:p14="http://schemas.microsoft.com/office/powerpoint/2010/main" val="37029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309</Words>
  <Application>Microsoft Office PowerPoint</Application>
  <PresentationFormat>ユーザー設定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HGS明朝E</vt:lpstr>
      <vt:lpstr>Arial</vt:lpstr>
      <vt:lpstr>Arial Rounded MT Bold</vt:lpstr>
      <vt:lpstr>Blackadder ITC</vt:lpstr>
      <vt:lpstr>Book Antiqua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cgfb0235</dc:creator>
  <cp:lastModifiedBy>cgfb0235</cp:lastModifiedBy>
  <cp:revision>6</cp:revision>
  <dcterms:created xsi:type="dcterms:W3CDTF">2020-05-30T01:25:16Z</dcterms:created>
  <dcterms:modified xsi:type="dcterms:W3CDTF">2020-05-30T04:44:35Z</dcterms:modified>
</cp:coreProperties>
</file>