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58" r:id="rId4"/>
    <p:sldId id="259" r:id="rId5"/>
    <p:sldId id="260" r:id="rId6"/>
    <p:sldId id="261" r:id="rId7"/>
    <p:sldId id="271" r:id="rId8"/>
    <p:sldId id="272" r:id="rId9"/>
    <p:sldId id="263" r:id="rId10"/>
    <p:sldId id="273" r:id="rId11"/>
    <p:sldId id="268" r:id="rId12"/>
    <p:sldId id="274" r:id="rId13"/>
    <p:sldId id="276" r:id="rId14"/>
    <p:sldId id="277" r:id="rId15"/>
    <p:sldId id="278" r:id="rId16"/>
    <p:sldId id="280" r:id="rId17"/>
    <p:sldId id="279" r:id="rId18"/>
    <p:sldId id="275" r:id="rId19"/>
    <p:sldId id="269" r:id="rId20"/>
    <p:sldId id="270" r:id="rId21"/>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6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ED93EB-69D1-4AD3-A57D-CA13D8F65C72}"/>
              </a:ext>
            </a:extLst>
          </p:cNvPr>
          <p:cNvSpPr txBox="1">
            <a:spLocks noGrp="1"/>
          </p:cNvSpPr>
          <p:nvPr>
            <p:ph type="hdr" sz="quarter"/>
          </p:nvPr>
        </p:nvSpPr>
        <p:spPr>
          <a:xfrm>
            <a:off x="0" y="0"/>
            <a:ext cx="3372840" cy="50256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Regular" pitchFamily="2"/>
              <a:cs typeface="FreeSans" pitchFamily="2"/>
            </a:endParaRPr>
          </a:p>
        </p:txBody>
      </p:sp>
      <p:sp>
        <p:nvSpPr>
          <p:cNvPr id="3" name="Date Placeholder 2">
            <a:extLst>
              <a:ext uri="{FF2B5EF4-FFF2-40B4-BE49-F238E27FC236}">
                <a16:creationId xmlns:a16="http://schemas.microsoft.com/office/drawing/2014/main" id="{5C2501CE-8E70-4E7C-A05E-466E96308375}"/>
              </a:ext>
            </a:extLst>
          </p:cNvPr>
          <p:cNvSpPr txBox="1">
            <a:spLocks noGrp="1"/>
          </p:cNvSpPr>
          <p:nvPr>
            <p:ph type="dt" sz="quarter" idx="1"/>
          </p:nvPr>
        </p:nvSpPr>
        <p:spPr>
          <a:xfrm>
            <a:off x="4399200" y="0"/>
            <a:ext cx="3372840" cy="50256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Regular" pitchFamily="2"/>
              <a:cs typeface="FreeSans" pitchFamily="2"/>
            </a:endParaRPr>
          </a:p>
        </p:txBody>
      </p:sp>
      <p:sp>
        <p:nvSpPr>
          <p:cNvPr id="4" name="Footer Placeholder 3">
            <a:extLst>
              <a:ext uri="{FF2B5EF4-FFF2-40B4-BE49-F238E27FC236}">
                <a16:creationId xmlns:a16="http://schemas.microsoft.com/office/drawing/2014/main" id="{7ACCAB88-274A-411C-8FD5-D0AA72CC6F24}"/>
              </a:ext>
            </a:extLst>
          </p:cNvPr>
          <p:cNvSpPr txBox="1">
            <a:spLocks noGrp="1"/>
          </p:cNvSpPr>
          <p:nvPr>
            <p:ph type="ftr" sz="quarter" idx="2"/>
          </p:nvPr>
        </p:nvSpPr>
        <p:spPr>
          <a:xfrm>
            <a:off x="0" y="9555480"/>
            <a:ext cx="3372840" cy="50256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Regular" pitchFamily="2"/>
              <a:cs typeface="FreeSans" pitchFamily="2"/>
            </a:endParaRPr>
          </a:p>
        </p:txBody>
      </p:sp>
      <p:sp>
        <p:nvSpPr>
          <p:cNvPr id="5" name="Slide Number Placeholder 4">
            <a:extLst>
              <a:ext uri="{FF2B5EF4-FFF2-40B4-BE49-F238E27FC236}">
                <a16:creationId xmlns:a16="http://schemas.microsoft.com/office/drawing/2014/main" id="{52F0B2BF-8FB4-4351-A244-D5092F6AEAC1}"/>
              </a:ext>
            </a:extLst>
          </p:cNvPr>
          <p:cNvSpPr txBox="1">
            <a:spLocks noGrp="1"/>
          </p:cNvSpPr>
          <p:nvPr>
            <p:ph type="sldNum" sz="quarter" idx="3"/>
          </p:nvPr>
        </p:nvSpPr>
        <p:spPr>
          <a:xfrm>
            <a:off x="4399200" y="9555480"/>
            <a:ext cx="3372840" cy="50256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ADC2A3D9-7528-4D8A-9AC1-3075B1416260}" type="slidenum">
              <a:t>‹#›</a:t>
            </a:fld>
            <a:endParaRPr lang="en-US" sz="1400" b="0" i="0" u="none" strike="noStrike" kern="1200" cap="none">
              <a:ln>
                <a:noFill/>
              </a:ln>
              <a:latin typeface="Liberation Sans" pitchFamily="18"/>
              <a:ea typeface="Noto Sans CJK SC Regular" pitchFamily="2"/>
              <a:cs typeface="FreeSans" pitchFamily="2"/>
            </a:endParaRPr>
          </a:p>
        </p:txBody>
      </p:sp>
    </p:spTree>
    <p:extLst>
      <p:ext uri="{BB962C8B-B14F-4D97-AF65-F5344CB8AC3E}">
        <p14:creationId xmlns:p14="http://schemas.microsoft.com/office/powerpoint/2010/main" val="2429417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745F66-5C9A-4DEB-8438-359D7769AC7B}"/>
              </a:ext>
            </a:extLst>
          </p:cNvPr>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a:extLst>
              <a:ext uri="{FF2B5EF4-FFF2-40B4-BE49-F238E27FC236}">
                <a16:creationId xmlns:a16="http://schemas.microsoft.com/office/drawing/2014/main" id="{E9028B90-ED52-4B90-A458-25F10225750A}"/>
              </a:ext>
            </a:extLst>
          </p:cNvPr>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0B38BADB-0D18-4A35-B92C-013D2786B730}"/>
              </a:ext>
            </a:extLst>
          </p:cNvPr>
          <p:cNvSpPr txBox="1">
            <a:spLocks noGrp="1"/>
          </p:cNvSpPr>
          <p:nvPr>
            <p:ph type="hdr" sz="quarter"/>
          </p:nvPr>
        </p:nvSpPr>
        <p:spPr>
          <a:xfrm>
            <a:off x="0" y="0"/>
            <a:ext cx="3372840" cy="502560"/>
          </a:xfrm>
          <a:prstGeom prst="rect">
            <a:avLst/>
          </a:prstGeom>
          <a:noFill/>
          <a:ln>
            <a:noFill/>
          </a:ln>
        </p:spPr>
        <p:txBody>
          <a:bodyPr lIns="0" tIns="0" rIns="0" bIns="0"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a:extLst>
              <a:ext uri="{FF2B5EF4-FFF2-40B4-BE49-F238E27FC236}">
                <a16:creationId xmlns:a16="http://schemas.microsoft.com/office/drawing/2014/main" id="{C274F3B0-DA45-4974-90BF-A21D91482731}"/>
              </a:ext>
            </a:extLst>
          </p:cNvPr>
          <p:cNvSpPr txBox="1">
            <a:spLocks noGrp="1"/>
          </p:cNvSpPr>
          <p:nvPr>
            <p:ph type="dt" idx="1"/>
          </p:nvPr>
        </p:nvSpPr>
        <p:spPr>
          <a:xfrm>
            <a:off x="4399200" y="0"/>
            <a:ext cx="3372840" cy="502560"/>
          </a:xfrm>
          <a:prstGeom prst="rect">
            <a:avLst/>
          </a:prstGeom>
          <a:noFill/>
          <a:ln>
            <a:noFill/>
          </a:ln>
        </p:spPr>
        <p:txBody>
          <a:bodyPr lIns="0" tIns="0" rIns="0" bIns="0"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a:extLst>
              <a:ext uri="{FF2B5EF4-FFF2-40B4-BE49-F238E27FC236}">
                <a16:creationId xmlns:a16="http://schemas.microsoft.com/office/drawing/2014/main" id="{DFB0081B-93AC-4C19-8D6A-06651E8DFF0A}"/>
              </a:ext>
            </a:extLst>
          </p:cNvPr>
          <p:cNvSpPr txBox="1">
            <a:spLocks noGrp="1"/>
          </p:cNvSpPr>
          <p:nvPr>
            <p:ph type="ftr" sz="quarter" idx="4"/>
          </p:nvPr>
        </p:nvSpPr>
        <p:spPr>
          <a:xfrm>
            <a:off x="0" y="9555480"/>
            <a:ext cx="3372840" cy="502560"/>
          </a:xfrm>
          <a:prstGeom prst="rect">
            <a:avLst/>
          </a:prstGeom>
          <a:noFill/>
          <a:ln>
            <a:noFill/>
          </a:ln>
        </p:spPr>
        <p:txBody>
          <a:bodyPr lIns="0" tIns="0" rIns="0" bIns="0" anchor="b"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a:extLst>
              <a:ext uri="{FF2B5EF4-FFF2-40B4-BE49-F238E27FC236}">
                <a16:creationId xmlns:a16="http://schemas.microsoft.com/office/drawing/2014/main" id="{758244F2-198D-4335-9708-BE2238454B47}"/>
              </a:ext>
            </a:extLst>
          </p:cNvPr>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2418E6AC-C8E5-412D-ABA0-0066765751DE}" type="slidenum">
              <a:t>‹#›</a:t>
            </a:fld>
            <a:endParaRPr lang="en-US"/>
          </a:p>
        </p:txBody>
      </p:sp>
    </p:spTree>
    <p:extLst>
      <p:ext uri="{BB962C8B-B14F-4D97-AF65-F5344CB8AC3E}">
        <p14:creationId xmlns:p14="http://schemas.microsoft.com/office/powerpoint/2010/main" val="996574179"/>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F38E7BA-B7BD-40A2-8197-D042A8EC80E4}"/>
              </a:ext>
            </a:extLst>
          </p:cNvPr>
          <p:cNvSpPr txBox="1">
            <a:spLocks noGrp="1"/>
          </p:cNvSpPr>
          <p:nvPr>
            <p:ph type="sldNum" sz="quarter" idx="5"/>
          </p:nvPr>
        </p:nvSpPr>
        <p:spPr>
          <a:ln/>
        </p:spPr>
        <p:txBody>
          <a:bodyPr lIns="0" tIns="0" rIns="0" bIns="0" anchor="b" anchorCtr="0">
            <a:noAutofit/>
          </a:bodyPr>
          <a:lstStyle/>
          <a:p>
            <a:pPr lvl="0"/>
            <a:fld id="{1C6DE7E0-D84C-4475-A54D-7A6E6736139B}" type="slidenum">
              <a:t>1</a:t>
            </a:fld>
            <a:endParaRPr lang="en-US"/>
          </a:p>
        </p:txBody>
      </p:sp>
      <p:sp>
        <p:nvSpPr>
          <p:cNvPr id="2" name="Slide Image Placeholder 1">
            <a:extLst>
              <a:ext uri="{FF2B5EF4-FFF2-40B4-BE49-F238E27FC236}">
                <a16:creationId xmlns:a16="http://schemas.microsoft.com/office/drawing/2014/main" id="{FC1CDC54-87B0-4353-ACA9-A334F5CDFE62}"/>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1168759-B6A2-4A55-9704-F77278B2A086}"/>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7E9ADA-5C02-4698-BD8A-07A3CF9BB774}"/>
              </a:ext>
            </a:extLst>
          </p:cNvPr>
          <p:cNvSpPr txBox="1">
            <a:spLocks noGrp="1"/>
          </p:cNvSpPr>
          <p:nvPr>
            <p:ph type="sldNum" sz="quarter" idx="5"/>
          </p:nvPr>
        </p:nvSpPr>
        <p:spPr>
          <a:ln/>
        </p:spPr>
        <p:txBody>
          <a:bodyPr lIns="0" tIns="0" rIns="0" bIns="0" anchor="b" anchorCtr="0">
            <a:noAutofit/>
          </a:bodyPr>
          <a:lstStyle/>
          <a:p>
            <a:pPr lvl="0"/>
            <a:fld id="{EF67FC0C-01AE-4B5A-9DEF-48FEA9DEFB21}" type="slidenum">
              <a:t>10</a:t>
            </a:fld>
            <a:endParaRPr lang="en-US"/>
          </a:p>
        </p:txBody>
      </p:sp>
      <p:sp>
        <p:nvSpPr>
          <p:cNvPr id="2" name="Slide Image Placeholder 1">
            <a:extLst>
              <a:ext uri="{FF2B5EF4-FFF2-40B4-BE49-F238E27FC236}">
                <a16:creationId xmlns:a16="http://schemas.microsoft.com/office/drawing/2014/main" id="{6FF9FBC4-2BE7-48F0-835F-8EE451F5565B}"/>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D987182-8A34-4CC7-BCC0-8D4446E6746A}"/>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262440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FA20FDD-A697-4CCD-956E-FEE716AFB4CB}"/>
              </a:ext>
            </a:extLst>
          </p:cNvPr>
          <p:cNvSpPr txBox="1">
            <a:spLocks noGrp="1"/>
          </p:cNvSpPr>
          <p:nvPr>
            <p:ph type="sldNum" sz="quarter" idx="5"/>
          </p:nvPr>
        </p:nvSpPr>
        <p:spPr>
          <a:ln/>
        </p:spPr>
        <p:txBody>
          <a:bodyPr lIns="0" tIns="0" rIns="0" bIns="0" anchor="b" anchorCtr="0">
            <a:noAutofit/>
          </a:bodyPr>
          <a:lstStyle/>
          <a:p>
            <a:pPr lvl="0"/>
            <a:fld id="{D1C19EDF-E4FE-436C-ADDB-A8EDE90FED01}" type="slidenum">
              <a:t>11</a:t>
            </a:fld>
            <a:endParaRPr lang="en-US"/>
          </a:p>
        </p:txBody>
      </p:sp>
      <p:sp>
        <p:nvSpPr>
          <p:cNvPr id="2" name="Slide Image Placeholder 1">
            <a:extLst>
              <a:ext uri="{FF2B5EF4-FFF2-40B4-BE49-F238E27FC236}">
                <a16:creationId xmlns:a16="http://schemas.microsoft.com/office/drawing/2014/main" id="{F3293C82-6CC2-431F-B6A3-6282A1FC7ACE}"/>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34A7E6E-D294-4310-9128-D9B04F5C102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FA20FDD-A697-4CCD-956E-FEE716AFB4CB}"/>
              </a:ext>
            </a:extLst>
          </p:cNvPr>
          <p:cNvSpPr txBox="1">
            <a:spLocks noGrp="1"/>
          </p:cNvSpPr>
          <p:nvPr>
            <p:ph type="sldNum" sz="quarter" idx="5"/>
          </p:nvPr>
        </p:nvSpPr>
        <p:spPr>
          <a:ln/>
        </p:spPr>
        <p:txBody>
          <a:bodyPr lIns="0" tIns="0" rIns="0" bIns="0" anchor="b" anchorCtr="0">
            <a:noAutofit/>
          </a:bodyPr>
          <a:lstStyle/>
          <a:p>
            <a:pPr lvl="0"/>
            <a:fld id="{D1C19EDF-E4FE-436C-ADDB-A8EDE90FED01}" type="slidenum">
              <a:t>12</a:t>
            </a:fld>
            <a:endParaRPr lang="en-US"/>
          </a:p>
        </p:txBody>
      </p:sp>
      <p:sp>
        <p:nvSpPr>
          <p:cNvPr id="2" name="Slide Image Placeholder 1">
            <a:extLst>
              <a:ext uri="{FF2B5EF4-FFF2-40B4-BE49-F238E27FC236}">
                <a16:creationId xmlns:a16="http://schemas.microsoft.com/office/drawing/2014/main" id="{F3293C82-6CC2-431F-B6A3-6282A1FC7ACE}"/>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34A7E6E-D294-4310-9128-D9B04F5C1026}"/>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949302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FA20FDD-A697-4CCD-956E-FEE716AFB4CB}"/>
              </a:ext>
            </a:extLst>
          </p:cNvPr>
          <p:cNvSpPr txBox="1">
            <a:spLocks noGrp="1"/>
          </p:cNvSpPr>
          <p:nvPr>
            <p:ph type="sldNum" sz="quarter" idx="5"/>
          </p:nvPr>
        </p:nvSpPr>
        <p:spPr>
          <a:ln/>
        </p:spPr>
        <p:txBody>
          <a:bodyPr lIns="0" tIns="0" rIns="0" bIns="0" anchor="b" anchorCtr="0">
            <a:noAutofit/>
          </a:bodyPr>
          <a:lstStyle/>
          <a:p>
            <a:pPr lvl="0"/>
            <a:fld id="{D1C19EDF-E4FE-436C-ADDB-A8EDE90FED01}" type="slidenum">
              <a:t>13</a:t>
            </a:fld>
            <a:endParaRPr lang="en-US"/>
          </a:p>
        </p:txBody>
      </p:sp>
      <p:sp>
        <p:nvSpPr>
          <p:cNvPr id="2" name="Slide Image Placeholder 1">
            <a:extLst>
              <a:ext uri="{FF2B5EF4-FFF2-40B4-BE49-F238E27FC236}">
                <a16:creationId xmlns:a16="http://schemas.microsoft.com/office/drawing/2014/main" id="{F3293C82-6CC2-431F-B6A3-6282A1FC7ACE}"/>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34A7E6E-D294-4310-9128-D9B04F5C1026}"/>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832865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FA20FDD-A697-4CCD-956E-FEE716AFB4CB}"/>
              </a:ext>
            </a:extLst>
          </p:cNvPr>
          <p:cNvSpPr txBox="1">
            <a:spLocks noGrp="1"/>
          </p:cNvSpPr>
          <p:nvPr>
            <p:ph type="sldNum" sz="quarter" idx="5"/>
          </p:nvPr>
        </p:nvSpPr>
        <p:spPr>
          <a:ln/>
        </p:spPr>
        <p:txBody>
          <a:bodyPr lIns="0" tIns="0" rIns="0" bIns="0" anchor="b" anchorCtr="0">
            <a:noAutofit/>
          </a:bodyPr>
          <a:lstStyle/>
          <a:p>
            <a:pPr lvl="0"/>
            <a:fld id="{D1C19EDF-E4FE-436C-ADDB-A8EDE90FED01}" type="slidenum">
              <a:t>14</a:t>
            </a:fld>
            <a:endParaRPr lang="en-US"/>
          </a:p>
        </p:txBody>
      </p:sp>
      <p:sp>
        <p:nvSpPr>
          <p:cNvPr id="2" name="Slide Image Placeholder 1">
            <a:extLst>
              <a:ext uri="{FF2B5EF4-FFF2-40B4-BE49-F238E27FC236}">
                <a16:creationId xmlns:a16="http://schemas.microsoft.com/office/drawing/2014/main" id="{F3293C82-6CC2-431F-B6A3-6282A1FC7ACE}"/>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34A7E6E-D294-4310-9128-D9B04F5C1026}"/>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285067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FA20FDD-A697-4CCD-956E-FEE716AFB4CB}"/>
              </a:ext>
            </a:extLst>
          </p:cNvPr>
          <p:cNvSpPr txBox="1">
            <a:spLocks noGrp="1"/>
          </p:cNvSpPr>
          <p:nvPr>
            <p:ph type="sldNum" sz="quarter" idx="5"/>
          </p:nvPr>
        </p:nvSpPr>
        <p:spPr>
          <a:ln/>
        </p:spPr>
        <p:txBody>
          <a:bodyPr lIns="0" tIns="0" rIns="0" bIns="0" anchor="b" anchorCtr="0">
            <a:noAutofit/>
          </a:bodyPr>
          <a:lstStyle/>
          <a:p>
            <a:pPr lvl="0"/>
            <a:fld id="{D1C19EDF-E4FE-436C-ADDB-A8EDE90FED01}" type="slidenum">
              <a:t>15</a:t>
            </a:fld>
            <a:endParaRPr lang="en-US"/>
          </a:p>
        </p:txBody>
      </p:sp>
      <p:sp>
        <p:nvSpPr>
          <p:cNvPr id="2" name="Slide Image Placeholder 1">
            <a:extLst>
              <a:ext uri="{FF2B5EF4-FFF2-40B4-BE49-F238E27FC236}">
                <a16:creationId xmlns:a16="http://schemas.microsoft.com/office/drawing/2014/main" id="{F3293C82-6CC2-431F-B6A3-6282A1FC7ACE}"/>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34A7E6E-D294-4310-9128-D9B04F5C1026}"/>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639056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FA20FDD-A697-4CCD-956E-FEE716AFB4CB}"/>
              </a:ext>
            </a:extLst>
          </p:cNvPr>
          <p:cNvSpPr txBox="1">
            <a:spLocks noGrp="1"/>
          </p:cNvSpPr>
          <p:nvPr>
            <p:ph type="sldNum" sz="quarter" idx="5"/>
          </p:nvPr>
        </p:nvSpPr>
        <p:spPr>
          <a:ln/>
        </p:spPr>
        <p:txBody>
          <a:bodyPr lIns="0" tIns="0" rIns="0" bIns="0" anchor="b" anchorCtr="0">
            <a:noAutofit/>
          </a:bodyPr>
          <a:lstStyle/>
          <a:p>
            <a:pPr lvl="0"/>
            <a:fld id="{D1C19EDF-E4FE-436C-ADDB-A8EDE90FED01}" type="slidenum">
              <a:t>16</a:t>
            </a:fld>
            <a:endParaRPr lang="en-US"/>
          </a:p>
        </p:txBody>
      </p:sp>
      <p:sp>
        <p:nvSpPr>
          <p:cNvPr id="2" name="Slide Image Placeholder 1">
            <a:extLst>
              <a:ext uri="{FF2B5EF4-FFF2-40B4-BE49-F238E27FC236}">
                <a16:creationId xmlns:a16="http://schemas.microsoft.com/office/drawing/2014/main" id="{F3293C82-6CC2-431F-B6A3-6282A1FC7ACE}"/>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34A7E6E-D294-4310-9128-D9B04F5C1026}"/>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941640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FA20FDD-A697-4CCD-956E-FEE716AFB4CB}"/>
              </a:ext>
            </a:extLst>
          </p:cNvPr>
          <p:cNvSpPr txBox="1">
            <a:spLocks noGrp="1"/>
          </p:cNvSpPr>
          <p:nvPr>
            <p:ph type="sldNum" sz="quarter" idx="5"/>
          </p:nvPr>
        </p:nvSpPr>
        <p:spPr>
          <a:ln/>
        </p:spPr>
        <p:txBody>
          <a:bodyPr lIns="0" tIns="0" rIns="0" bIns="0" anchor="b" anchorCtr="0">
            <a:noAutofit/>
          </a:bodyPr>
          <a:lstStyle/>
          <a:p>
            <a:pPr lvl="0"/>
            <a:fld id="{D1C19EDF-E4FE-436C-ADDB-A8EDE90FED01}" type="slidenum">
              <a:t>17</a:t>
            </a:fld>
            <a:endParaRPr lang="en-US"/>
          </a:p>
        </p:txBody>
      </p:sp>
      <p:sp>
        <p:nvSpPr>
          <p:cNvPr id="2" name="Slide Image Placeholder 1">
            <a:extLst>
              <a:ext uri="{FF2B5EF4-FFF2-40B4-BE49-F238E27FC236}">
                <a16:creationId xmlns:a16="http://schemas.microsoft.com/office/drawing/2014/main" id="{F3293C82-6CC2-431F-B6A3-6282A1FC7ACE}"/>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34A7E6E-D294-4310-9128-D9B04F5C1026}"/>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500700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FA20FDD-A697-4CCD-956E-FEE716AFB4CB}"/>
              </a:ext>
            </a:extLst>
          </p:cNvPr>
          <p:cNvSpPr txBox="1">
            <a:spLocks noGrp="1"/>
          </p:cNvSpPr>
          <p:nvPr>
            <p:ph type="sldNum" sz="quarter" idx="5"/>
          </p:nvPr>
        </p:nvSpPr>
        <p:spPr>
          <a:ln/>
        </p:spPr>
        <p:txBody>
          <a:bodyPr lIns="0" tIns="0" rIns="0" bIns="0" anchor="b" anchorCtr="0">
            <a:noAutofit/>
          </a:bodyPr>
          <a:lstStyle/>
          <a:p>
            <a:pPr lvl="0"/>
            <a:fld id="{D1C19EDF-E4FE-436C-ADDB-A8EDE90FED01}" type="slidenum">
              <a:t>18</a:t>
            </a:fld>
            <a:endParaRPr lang="en-US"/>
          </a:p>
        </p:txBody>
      </p:sp>
      <p:sp>
        <p:nvSpPr>
          <p:cNvPr id="2" name="Slide Image Placeholder 1">
            <a:extLst>
              <a:ext uri="{FF2B5EF4-FFF2-40B4-BE49-F238E27FC236}">
                <a16:creationId xmlns:a16="http://schemas.microsoft.com/office/drawing/2014/main" id="{F3293C82-6CC2-431F-B6A3-6282A1FC7ACE}"/>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34A7E6E-D294-4310-9128-D9B04F5C1026}"/>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399303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E08E295-F69C-45BB-9974-CE820A86A925}"/>
              </a:ext>
            </a:extLst>
          </p:cNvPr>
          <p:cNvSpPr txBox="1">
            <a:spLocks noGrp="1"/>
          </p:cNvSpPr>
          <p:nvPr>
            <p:ph type="sldNum" sz="quarter" idx="5"/>
          </p:nvPr>
        </p:nvSpPr>
        <p:spPr>
          <a:ln/>
        </p:spPr>
        <p:txBody>
          <a:bodyPr lIns="0" tIns="0" rIns="0" bIns="0" anchor="b" anchorCtr="0">
            <a:noAutofit/>
          </a:bodyPr>
          <a:lstStyle/>
          <a:p>
            <a:pPr lvl="0"/>
            <a:fld id="{46597C3D-F27A-414E-BCB9-9B9C467658C2}" type="slidenum">
              <a:t>19</a:t>
            </a:fld>
            <a:endParaRPr lang="en-US"/>
          </a:p>
        </p:txBody>
      </p:sp>
      <p:sp>
        <p:nvSpPr>
          <p:cNvPr id="2" name="Slide Image Placeholder 1">
            <a:extLst>
              <a:ext uri="{FF2B5EF4-FFF2-40B4-BE49-F238E27FC236}">
                <a16:creationId xmlns:a16="http://schemas.microsoft.com/office/drawing/2014/main" id="{5C9F3C39-D95D-4224-9516-70A5495ADDD6}"/>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F8E6806-0820-4A80-9E56-3650C471A63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8EB314A-F945-48AC-AB3B-C65DA3FFCD9E}"/>
              </a:ext>
            </a:extLst>
          </p:cNvPr>
          <p:cNvSpPr txBox="1">
            <a:spLocks noGrp="1"/>
          </p:cNvSpPr>
          <p:nvPr>
            <p:ph type="sldNum" sz="quarter" idx="5"/>
          </p:nvPr>
        </p:nvSpPr>
        <p:spPr>
          <a:ln/>
        </p:spPr>
        <p:txBody>
          <a:bodyPr lIns="0" tIns="0" rIns="0" bIns="0" anchor="b" anchorCtr="0">
            <a:noAutofit/>
          </a:bodyPr>
          <a:lstStyle/>
          <a:p>
            <a:pPr lvl="0"/>
            <a:fld id="{FACABA75-916B-41E1-9094-412BF0119153}" type="slidenum">
              <a:t>2</a:t>
            </a:fld>
            <a:endParaRPr lang="en-US"/>
          </a:p>
        </p:txBody>
      </p:sp>
      <p:sp>
        <p:nvSpPr>
          <p:cNvPr id="2" name="Slide Image Placeholder 1">
            <a:extLst>
              <a:ext uri="{FF2B5EF4-FFF2-40B4-BE49-F238E27FC236}">
                <a16:creationId xmlns:a16="http://schemas.microsoft.com/office/drawing/2014/main" id="{F5A531FF-A6A0-40ED-9FB5-E8E8ABDC54D8}"/>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FC5C450-E077-4528-B72F-221DC94C17E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8D09BE-0CC3-433C-B8EF-9A6D313691F8}"/>
              </a:ext>
            </a:extLst>
          </p:cNvPr>
          <p:cNvSpPr txBox="1">
            <a:spLocks noGrp="1"/>
          </p:cNvSpPr>
          <p:nvPr>
            <p:ph type="sldNum" sz="quarter" idx="5"/>
          </p:nvPr>
        </p:nvSpPr>
        <p:spPr>
          <a:ln/>
        </p:spPr>
        <p:txBody>
          <a:bodyPr lIns="0" tIns="0" rIns="0" bIns="0" anchor="b" anchorCtr="0">
            <a:noAutofit/>
          </a:bodyPr>
          <a:lstStyle/>
          <a:p>
            <a:pPr lvl="0"/>
            <a:fld id="{D0FBF537-BFEA-4D31-A67A-2C763EFBF02F}" type="slidenum">
              <a:t>20</a:t>
            </a:fld>
            <a:endParaRPr lang="en-US"/>
          </a:p>
        </p:txBody>
      </p:sp>
      <p:sp>
        <p:nvSpPr>
          <p:cNvPr id="2" name="Slide Image Placeholder 1">
            <a:extLst>
              <a:ext uri="{FF2B5EF4-FFF2-40B4-BE49-F238E27FC236}">
                <a16:creationId xmlns:a16="http://schemas.microsoft.com/office/drawing/2014/main" id="{AA84D964-2389-4B3F-BC61-5804B737E4A3}"/>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23F31A6-75D3-411C-9AEE-A875AE946E0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B74FF6-7792-4E90-AE8B-7711DE1FBE4E}"/>
              </a:ext>
            </a:extLst>
          </p:cNvPr>
          <p:cNvSpPr txBox="1">
            <a:spLocks noGrp="1"/>
          </p:cNvSpPr>
          <p:nvPr>
            <p:ph type="sldNum" sz="quarter" idx="5"/>
          </p:nvPr>
        </p:nvSpPr>
        <p:spPr>
          <a:ln/>
        </p:spPr>
        <p:txBody>
          <a:bodyPr lIns="0" tIns="0" rIns="0" bIns="0" anchor="b" anchorCtr="0">
            <a:noAutofit/>
          </a:bodyPr>
          <a:lstStyle/>
          <a:p>
            <a:pPr lvl="0"/>
            <a:fld id="{185499F1-9123-40E7-9AC5-B603F4CCBA4F}" type="slidenum">
              <a:t>3</a:t>
            </a:fld>
            <a:endParaRPr lang="en-US"/>
          </a:p>
        </p:txBody>
      </p:sp>
      <p:sp>
        <p:nvSpPr>
          <p:cNvPr id="2" name="Slide Image Placeholder 1">
            <a:extLst>
              <a:ext uri="{FF2B5EF4-FFF2-40B4-BE49-F238E27FC236}">
                <a16:creationId xmlns:a16="http://schemas.microsoft.com/office/drawing/2014/main" id="{6ACB81F4-1E47-4514-9BBE-E32AECB80A42}"/>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158340D-0884-4789-A437-896A8FEA622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8BC870C-D1E2-4C92-B7A9-457AE7C5ADA2}"/>
              </a:ext>
            </a:extLst>
          </p:cNvPr>
          <p:cNvSpPr txBox="1">
            <a:spLocks noGrp="1"/>
          </p:cNvSpPr>
          <p:nvPr>
            <p:ph type="sldNum" sz="quarter" idx="5"/>
          </p:nvPr>
        </p:nvSpPr>
        <p:spPr>
          <a:ln/>
        </p:spPr>
        <p:txBody>
          <a:bodyPr lIns="0" tIns="0" rIns="0" bIns="0" anchor="b" anchorCtr="0">
            <a:noAutofit/>
          </a:bodyPr>
          <a:lstStyle/>
          <a:p>
            <a:pPr lvl="0"/>
            <a:fld id="{B15B95F1-042B-4B70-8B5B-16DD90207913}" type="slidenum">
              <a:t>4</a:t>
            </a:fld>
            <a:endParaRPr lang="en-US"/>
          </a:p>
        </p:txBody>
      </p:sp>
      <p:sp>
        <p:nvSpPr>
          <p:cNvPr id="2" name="Slide Image Placeholder 1">
            <a:extLst>
              <a:ext uri="{FF2B5EF4-FFF2-40B4-BE49-F238E27FC236}">
                <a16:creationId xmlns:a16="http://schemas.microsoft.com/office/drawing/2014/main" id="{3FD4901B-682B-4D62-9AEC-F632FD34280F}"/>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27DA1A12-87D5-4AD5-A124-5EC2D0DCA52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752D9B7-6702-4A4B-87FB-319D47A64343}"/>
              </a:ext>
            </a:extLst>
          </p:cNvPr>
          <p:cNvSpPr txBox="1">
            <a:spLocks noGrp="1"/>
          </p:cNvSpPr>
          <p:nvPr>
            <p:ph type="sldNum" sz="quarter" idx="5"/>
          </p:nvPr>
        </p:nvSpPr>
        <p:spPr>
          <a:ln/>
        </p:spPr>
        <p:txBody>
          <a:bodyPr lIns="0" tIns="0" rIns="0" bIns="0" anchor="b" anchorCtr="0">
            <a:noAutofit/>
          </a:bodyPr>
          <a:lstStyle/>
          <a:p>
            <a:pPr lvl="0"/>
            <a:fld id="{E00A9367-7667-457A-86BC-DA289C88F42F}" type="slidenum">
              <a:t>5</a:t>
            </a:fld>
            <a:endParaRPr lang="en-US"/>
          </a:p>
        </p:txBody>
      </p:sp>
      <p:sp>
        <p:nvSpPr>
          <p:cNvPr id="2" name="Slide Image Placeholder 1">
            <a:extLst>
              <a:ext uri="{FF2B5EF4-FFF2-40B4-BE49-F238E27FC236}">
                <a16:creationId xmlns:a16="http://schemas.microsoft.com/office/drawing/2014/main" id="{5975B83A-9BBF-4290-BCF2-D0F6648DA571}"/>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3B7C4CA-9958-4EB8-9B01-53640E9E21F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5CAA768-5A34-455A-ABFA-6B47F7207F10}"/>
              </a:ext>
            </a:extLst>
          </p:cNvPr>
          <p:cNvSpPr txBox="1">
            <a:spLocks noGrp="1"/>
          </p:cNvSpPr>
          <p:nvPr>
            <p:ph type="sldNum" sz="quarter" idx="5"/>
          </p:nvPr>
        </p:nvSpPr>
        <p:spPr>
          <a:ln/>
        </p:spPr>
        <p:txBody>
          <a:bodyPr lIns="0" tIns="0" rIns="0" bIns="0" anchor="b" anchorCtr="0">
            <a:noAutofit/>
          </a:bodyPr>
          <a:lstStyle/>
          <a:p>
            <a:pPr lvl="0"/>
            <a:fld id="{CCE72E67-DB12-4516-A7A7-6A04658DD6E3}" type="slidenum">
              <a:t>6</a:t>
            </a:fld>
            <a:endParaRPr lang="en-US"/>
          </a:p>
        </p:txBody>
      </p:sp>
      <p:sp>
        <p:nvSpPr>
          <p:cNvPr id="2" name="Slide Image Placeholder 1">
            <a:extLst>
              <a:ext uri="{FF2B5EF4-FFF2-40B4-BE49-F238E27FC236}">
                <a16:creationId xmlns:a16="http://schemas.microsoft.com/office/drawing/2014/main" id="{A7DFC51F-83A1-4A07-8EB2-DCC352D49FC7}"/>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22EB8B0-3F86-4E8A-B308-52EBF052783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5CAA768-5A34-455A-ABFA-6B47F7207F10}"/>
              </a:ext>
            </a:extLst>
          </p:cNvPr>
          <p:cNvSpPr txBox="1">
            <a:spLocks noGrp="1"/>
          </p:cNvSpPr>
          <p:nvPr>
            <p:ph type="sldNum" sz="quarter" idx="5"/>
          </p:nvPr>
        </p:nvSpPr>
        <p:spPr>
          <a:ln/>
        </p:spPr>
        <p:txBody>
          <a:bodyPr lIns="0" tIns="0" rIns="0" bIns="0" anchor="b" anchorCtr="0">
            <a:noAutofit/>
          </a:bodyPr>
          <a:lstStyle/>
          <a:p>
            <a:pPr lvl="0"/>
            <a:fld id="{CCE72E67-DB12-4516-A7A7-6A04658DD6E3}" type="slidenum">
              <a:t>7</a:t>
            </a:fld>
            <a:endParaRPr lang="en-US"/>
          </a:p>
        </p:txBody>
      </p:sp>
      <p:sp>
        <p:nvSpPr>
          <p:cNvPr id="2" name="Slide Image Placeholder 1">
            <a:extLst>
              <a:ext uri="{FF2B5EF4-FFF2-40B4-BE49-F238E27FC236}">
                <a16:creationId xmlns:a16="http://schemas.microsoft.com/office/drawing/2014/main" id="{A7DFC51F-83A1-4A07-8EB2-DCC352D49FC7}"/>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22EB8B0-3F86-4E8A-B308-52EBF0527836}"/>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047204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5CAA768-5A34-455A-ABFA-6B47F7207F10}"/>
              </a:ext>
            </a:extLst>
          </p:cNvPr>
          <p:cNvSpPr txBox="1">
            <a:spLocks noGrp="1"/>
          </p:cNvSpPr>
          <p:nvPr>
            <p:ph type="sldNum" sz="quarter" idx="5"/>
          </p:nvPr>
        </p:nvSpPr>
        <p:spPr>
          <a:ln/>
        </p:spPr>
        <p:txBody>
          <a:bodyPr lIns="0" tIns="0" rIns="0" bIns="0" anchor="b" anchorCtr="0">
            <a:noAutofit/>
          </a:bodyPr>
          <a:lstStyle/>
          <a:p>
            <a:pPr lvl="0"/>
            <a:fld id="{CCE72E67-DB12-4516-A7A7-6A04658DD6E3}" type="slidenum">
              <a:t>8</a:t>
            </a:fld>
            <a:endParaRPr lang="en-US"/>
          </a:p>
        </p:txBody>
      </p:sp>
      <p:sp>
        <p:nvSpPr>
          <p:cNvPr id="2" name="Slide Image Placeholder 1">
            <a:extLst>
              <a:ext uri="{FF2B5EF4-FFF2-40B4-BE49-F238E27FC236}">
                <a16:creationId xmlns:a16="http://schemas.microsoft.com/office/drawing/2014/main" id="{A7DFC51F-83A1-4A07-8EB2-DCC352D49FC7}"/>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22EB8B0-3F86-4E8A-B308-52EBF0527836}"/>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951163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7E9ADA-5C02-4698-BD8A-07A3CF9BB774}"/>
              </a:ext>
            </a:extLst>
          </p:cNvPr>
          <p:cNvSpPr txBox="1">
            <a:spLocks noGrp="1"/>
          </p:cNvSpPr>
          <p:nvPr>
            <p:ph type="sldNum" sz="quarter" idx="5"/>
          </p:nvPr>
        </p:nvSpPr>
        <p:spPr>
          <a:ln/>
        </p:spPr>
        <p:txBody>
          <a:bodyPr lIns="0" tIns="0" rIns="0" bIns="0" anchor="b" anchorCtr="0">
            <a:noAutofit/>
          </a:bodyPr>
          <a:lstStyle/>
          <a:p>
            <a:pPr lvl="0"/>
            <a:fld id="{EF67FC0C-01AE-4B5A-9DEF-48FEA9DEFB21}" type="slidenum">
              <a:t>9</a:t>
            </a:fld>
            <a:endParaRPr lang="en-US"/>
          </a:p>
        </p:txBody>
      </p:sp>
      <p:sp>
        <p:nvSpPr>
          <p:cNvPr id="2" name="Slide Image Placeholder 1">
            <a:extLst>
              <a:ext uri="{FF2B5EF4-FFF2-40B4-BE49-F238E27FC236}">
                <a16:creationId xmlns:a16="http://schemas.microsoft.com/office/drawing/2014/main" id="{6FF9FBC4-2BE7-48F0-835F-8EE451F5565B}"/>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D987182-8A34-4CC7-BCC0-8D4446E6746A}"/>
              </a:ext>
            </a:extLst>
          </p:cNvPr>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77B7B-DC48-48E0-9B23-4E0B76026AA5}"/>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E1FE32-6068-4FA1-9F2D-B2DBCA0F083B}"/>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6F33E9-7E14-4D42-B281-EF25B44F4E61}"/>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792866D7-661A-46C0-9A8A-6C339221484E}"/>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203C1568-3AF7-49DD-93F9-401AE505F8C1}"/>
              </a:ext>
            </a:extLst>
          </p:cNvPr>
          <p:cNvSpPr>
            <a:spLocks noGrp="1"/>
          </p:cNvSpPr>
          <p:nvPr>
            <p:ph type="sldNum" sz="quarter" idx="12"/>
          </p:nvPr>
        </p:nvSpPr>
        <p:spPr/>
        <p:txBody>
          <a:bodyPr/>
          <a:lstStyle/>
          <a:p>
            <a:pPr lvl="0"/>
            <a:fld id="{DB7C8E64-CC97-4EA8-8086-916B4F5ADA8A}" type="slidenum">
              <a:t>‹#›</a:t>
            </a:fld>
            <a:endParaRPr lang="en-US"/>
          </a:p>
        </p:txBody>
      </p:sp>
    </p:spTree>
    <p:extLst>
      <p:ext uri="{BB962C8B-B14F-4D97-AF65-F5344CB8AC3E}">
        <p14:creationId xmlns:p14="http://schemas.microsoft.com/office/powerpoint/2010/main" val="2130916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76CA8-BE77-44AF-A980-5E1C55096A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D4DF6E-A5DD-46D1-AE5B-1C31C9E7F4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A0CB26-1870-483A-88E4-54589E4E426B}"/>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CDF23DE7-D8FD-42A8-B35F-8087D7242B48}"/>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FBFE260F-5B06-4CCB-8736-7CE2370C468C}"/>
              </a:ext>
            </a:extLst>
          </p:cNvPr>
          <p:cNvSpPr>
            <a:spLocks noGrp="1"/>
          </p:cNvSpPr>
          <p:nvPr>
            <p:ph type="sldNum" sz="quarter" idx="12"/>
          </p:nvPr>
        </p:nvSpPr>
        <p:spPr/>
        <p:txBody>
          <a:bodyPr/>
          <a:lstStyle/>
          <a:p>
            <a:pPr lvl="0"/>
            <a:fld id="{77D2E060-5A41-4890-A954-379CCC5B9631}" type="slidenum">
              <a:t>‹#›</a:t>
            </a:fld>
            <a:endParaRPr lang="en-US"/>
          </a:p>
        </p:txBody>
      </p:sp>
    </p:spTree>
    <p:extLst>
      <p:ext uri="{BB962C8B-B14F-4D97-AF65-F5344CB8AC3E}">
        <p14:creationId xmlns:p14="http://schemas.microsoft.com/office/powerpoint/2010/main" val="152145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5F7156-F964-4F51-9531-F4EBC9BB2391}"/>
              </a:ext>
            </a:extLst>
          </p:cNvPr>
          <p:cNvSpPr>
            <a:spLocks noGrp="1"/>
          </p:cNvSpPr>
          <p:nvPr>
            <p:ph type="title" orient="vert"/>
          </p:nvPr>
        </p:nvSpPr>
        <p:spPr>
          <a:xfrm>
            <a:off x="7308850" y="301625"/>
            <a:ext cx="226695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BDA51C-F91D-45CD-9D20-858F199B0ADF}"/>
              </a:ext>
            </a:extLst>
          </p:cNvPr>
          <p:cNvSpPr>
            <a:spLocks noGrp="1"/>
          </p:cNvSpPr>
          <p:nvPr>
            <p:ph type="body" orient="vert" idx="1"/>
          </p:nvPr>
        </p:nvSpPr>
        <p:spPr>
          <a:xfrm>
            <a:off x="503238" y="301625"/>
            <a:ext cx="6653212"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96165-C2C9-456B-829D-6B522368CAF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EC2D1896-3D43-4BC2-BDCD-D55FFAE9D392}"/>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0C6F8E41-FE01-46EF-9122-F7F5650459AD}"/>
              </a:ext>
            </a:extLst>
          </p:cNvPr>
          <p:cNvSpPr>
            <a:spLocks noGrp="1"/>
          </p:cNvSpPr>
          <p:nvPr>
            <p:ph type="sldNum" sz="quarter" idx="12"/>
          </p:nvPr>
        </p:nvSpPr>
        <p:spPr/>
        <p:txBody>
          <a:bodyPr/>
          <a:lstStyle/>
          <a:p>
            <a:pPr lvl="0"/>
            <a:fld id="{36207B10-A7BD-4BEA-8188-48656DFD790F}" type="slidenum">
              <a:t>‹#›</a:t>
            </a:fld>
            <a:endParaRPr lang="en-US"/>
          </a:p>
        </p:txBody>
      </p:sp>
    </p:spTree>
    <p:extLst>
      <p:ext uri="{BB962C8B-B14F-4D97-AF65-F5344CB8AC3E}">
        <p14:creationId xmlns:p14="http://schemas.microsoft.com/office/powerpoint/2010/main" val="264489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9B6F8-9FAA-479B-9886-1012092929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A8DF90-5B15-432C-AAF8-0A2F19FD2A5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C5D64C-31D6-47C3-AAAB-575C89BFA1F9}"/>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98D576C5-6C99-438C-8861-6178A98B7E0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C483C81A-BAC6-443F-86FF-3EDD49EFEB64}"/>
              </a:ext>
            </a:extLst>
          </p:cNvPr>
          <p:cNvSpPr>
            <a:spLocks noGrp="1"/>
          </p:cNvSpPr>
          <p:nvPr>
            <p:ph type="sldNum" sz="quarter" idx="12"/>
          </p:nvPr>
        </p:nvSpPr>
        <p:spPr/>
        <p:txBody>
          <a:bodyPr/>
          <a:lstStyle/>
          <a:p>
            <a:pPr lvl="0"/>
            <a:fld id="{352DE170-A350-417B-95AB-ED2508138C67}" type="slidenum">
              <a:t>‹#›</a:t>
            </a:fld>
            <a:endParaRPr lang="en-US"/>
          </a:p>
        </p:txBody>
      </p:sp>
    </p:spTree>
    <p:extLst>
      <p:ext uri="{BB962C8B-B14F-4D97-AF65-F5344CB8AC3E}">
        <p14:creationId xmlns:p14="http://schemas.microsoft.com/office/powerpoint/2010/main" val="1804064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C07B-A376-402E-994C-135A88A2B2F7}"/>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38B2F3-D83A-48C1-A368-842EB5CE00C1}"/>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C4617C8-7E2F-408A-BC8C-DF50B5404707}"/>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59E03662-3C74-4ABD-8359-61F8F85F88FA}"/>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1D13B799-D92E-4652-B04C-980C38AC53C2}"/>
              </a:ext>
            </a:extLst>
          </p:cNvPr>
          <p:cNvSpPr>
            <a:spLocks noGrp="1"/>
          </p:cNvSpPr>
          <p:nvPr>
            <p:ph type="sldNum" sz="quarter" idx="12"/>
          </p:nvPr>
        </p:nvSpPr>
        <p:spPr/>
        <p:txBody>
          <a:bodyPr/>
          <a:lstStyle/>
          <a:p>
            <a:pPr lvl="0"/>
            <a:fld id="{18A38DC6-A9F3-4A09-B3B6-7E4CE8DA2077}" type="slidenum">
              <a:t>‹#›</a:t>
            </a:fld>
            <a:endParaRPr lang="en-US"/>
          </a:p>
        </p:txBody>
      </p:sp>
    </p:spTree>
    <p:extLst>
      <p:ext uri="{BB962C8B-B14F-4D97-AF65-F5344CB8AC3E}">
        <p14:creationId xmlns:p14="http://schemas.microsoft.com/office/powerpoint/2010/main" val="3038774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D718-D866-429E-958F-D350080508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14156B-CE8F-4B36-8AF7-24525BCF7D7B}"/>
              </a:ext>
            </a:extLst>
          </p:cNvPr>
          <p:cNvSpPr>
            <a:spLocks noGrp="1"/>
          </p:cNvSpPr>
          <p:nvPr>
            <p:ph sz="half" idx="1"/>
          </p:nvPr>
        </p:nvSpPr>
        <p:spPr>
          <a:xfrm>
            <a:off x="503238" y="1768475"/>
            <a:ext cx="4459287" cy="4384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5593ED-789C-42C7-9303-4818A4640585}"/>
              </a:ext>
            </a:extLst>
          </p:cNvPr>
          <p:cNvSpPr>
            <a:spLocks noGrp="1"/>
          </p:cNvSpPr>
          <p:nvPr>
            <p:ph sz="half" idx="2"/>
          </p:nvPr>
        </p:nvSpPr>
        <p:spPr>
          <a:xfrm>
            <a:off x="5114925" y="1768475"/>
            <a:ext cx="4460875" cy="4384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A30047-6EF7-4CFA-95ED-547F9F6DFBB8}"/>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ADBF1F7C-151F-4739-84DA-937523C92C60}"/>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4D76911F-337C-43B8-8BC3-9FA6AE4629C4}"/>
              </a:ext>
            </a:extLst>
          </p:cNvPr>
          <p:cNvSpPr>
            <a:spLocks noGrp="1"/>
          </p:cNvSpPr>
          <p:nvPr>
            <p:ph type="sldNum" sz="quarter" idx="12"/>
          </p:nvPr>
        </p:nvSpPr>
        <p:spPr/>
        <p:txBody>
          <a:bodyPr/>
          <a:lstStyle/>
          <a:p>
            <a:pPr lvl="0"/>
            <a:fld id="{F4DA037A-8B14-4CB3-9D25-2D8B8DA1ED64}" type="slidenum">
              <a:t>‹#›</a:t>
            </a:fld>
            <a:endParaRPr lang="en-US"/>
          </a:p>
        </p:txBody>
      </p:sp>
    </p:spTree>
    <p:extLst>
      <p:ext uri="{BB962C8B-B14F-4D97-AF65-F5344CB8AC3E}">
        <p14:creationId xmlns:p14="http://schemas.microsoft.com/office/powerpoint/2010/main" val="837227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61DA-C754-488B-A5B4-3706E6743EA6}"/>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9205C6-2F91-4228-BCA6-22C3946F71D5}"/>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928D9E0-2E86-4ED3-8CB4-AFE093803600}"/>
              </a:ext>
            </a:extLst>
          </p:cNvPr>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D4C3D5-544D-41F2-9093-F2030BD514A4}"/>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2C51AF-A19E-4063-B765-57A771625DA0}"/>
              </a:ext>
            </a:extLst>
          </p:cNvPr>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389828-3007-4ECA-8A49-FAFD34B35B9F}"/>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D2C2114F-4531-4D7C-87B5-AA0EAD0EB2A6}"/>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D05443D4-46E6-4D01-8509-010EF39D0954}"/>
              </a:ext>
            </a:extLst>
          </p:cNvPr>
          <p:cNvSpPr>
            <a:spLocks noGrp="1"/>
          </p:cNvSpPr>
          <p:nvPr>
            <p:ph type="sldNum" sz="quarter" idx="12"/>
          </p:nvPr>
        </p:nvSpPr>
        <p:spPr/>
        <p:txBody>
          <a:bodyPr/>
          <a:lstStyle/>
          <a:p>
            <a:pPr lvl="0"/>
            <a:fld id="{99A1B0C0-418A-4AF6-AF95-154E7537A3B7}" type="slidenum">
              <a:t>‹#›</a:t>
            </a:fld>
            <a:endParaRPr lang="en-US"/>
          </a:p>
        </p:txBody>
      </p:sp>
    </p:spTree>
    <p:extLst>
      <p:ext uri="{BB962C8B-B14F-4D97-AF65-F5344CB8AC3E}">
        <p14:creationId xmlns:p14="http://schemas.microsoft.com/office/powerpoint/2010/main" val="1979553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F2E4-5FBE-4A7C-86A9-5BD3DD8FB1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6E602E-060A-4D11-B744-9D7E0CF05BD9}"/>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B5EEDEFD-85D0-48B9-89A5-1923A848B150}"/>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0E02028A-B633-4051-8DCF-AF2576C46453}"/>
              </a:ext>
            </a:extLst>
          </p:cNvPr>
          <p:cNvSpPr>
            <a:spLocks noGrp="1"/>
          </p:cNvSpPr>
          <p:nvPr>
            <p:ph type="sldNum" sz="quarter" idx="12"/>
          </p:nvPr>
        </p:nvSpPr>
        <p:spPr/>
        <p:txBody>
          <a:bodyPr/>
          <a:lstStyle/>
          <a:p>
            <a:pPr lvl="0"/>
            <a:fld id="{7BC28176-C85B-40A7-99BB-3EC2CECBA3BB}" type="slidenum">
              <a:t>‹#›</a:t>
            </a:fld>
            <a:endParaRPr lang="en-US"/>
          </a:p>
        </p:txBody>
      </p:sp>
    </p:spTree>
    <p:extLst>
      <p:ext uri="{BB962C8B-B14F-4D97-AF65-F5344CB8AC3E}">
        <p14:creationId xmlns:p14="http://schemas.microsoft.com/office/powerpoint/2010/main" val="4054672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03F9A1-EA63-4C33-98AB-FB59880BCF29}"/>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BEE6C85E-0A9B-4592-AC75-C6B48A6DC283}"/>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6AEDB938-7780-40A6-AEC1-F6808A50F769}"/>
              </a:ext>
            </a:extLst>
          </p:cNvPr>
          <p:cNvSpPr>
            <a:spLocks noGrp="1"/>
          </p:cNvSpPr>
          <p:nvPr>
            <p:ph type="sldNum" sz="quarter" idx="12"/>
          </p:nvPr>
        </p:nvSpPr>
        <p:spPr/>
        <p:txBody>
          <a:bodyPr/>
          <a:lstStyle/>
          <a:p>
            <a:pPr lvl="0"/>
            <a:fld id="{3CA06471-2136-4B59-931F-C69E8CD665BE}" type="slidenum">
              <a:t>‹#›</a:t>
            </a:fld>
            <a:endParaRPr lang="en-US"/>
          </a:p>
        </p:txBody>
      </p:sp>
    </p:spTree>
    <p:extLst>
      <p:ext uri="{BB962C8B-B14F-4D97-AF65-F5344CB8AC3E}">
        <p14:creationId xmlns:p14="http://schemas.microsoft.com/office/powerpoint/2010/main" val="395657420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03108-C511-4B12-B6AD-232F33A5E257}"/>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F58F7B-F05B-46F6-B2CF-376942215FED}"/>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4DD597-6309-4779-B5A1-294D7E3B47A6}"/>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B43C89-F300-424E-B74F-11CB68B9050F}"/>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7FFE0BD2-19DD-4581-8C96-D21E9D945A97}"/>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0C339A05-3ADB-4732-A55E-6F9C7806DD20}"/>
              </a:ext>
            </a:extLst>
          </p:cNvPr>
          <p:cNvSpPr>
            <a:spLocks noGrp="1"/>
          </p:cNvSpPr>
          <p:nvPr>
            <p:ph type="sldNum" sz="quarter" idx="12"/>
          </p:nvPr>
        </p:nvSpPr>
        <p:spPr/>
        <p:txBody>
          <a:bodyPr/>
          <a:lstStyle/>
          <a:p>
            <a:pPr lvl="0"/>
            <a:fld id="{69718B2D-4032-474A-B97C-107124E9E9CF}" type="slidenum">
              <a:t>‹#›</a:t>
            </a:fld>
            <a:endParaRPr lang="en-US"/>
          </a:p>
        </p:txBody>
      </p:sp>
    </p:spTree>
    <p:extLst>
      <p:ext uri="{BB962C8B-B14F-4D97-AF65-F5344CB8AC3E}">
        <p14:creationId xmlns:p14="http://schemas.microsoft.com/office/powerpoint/2010/main" val="1672655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2EC12-91D8-4F3C-9793-E6E7FD6DA9D9}"/>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19CB3A-5E0A-48D1-9A25-F3DEA6EA7397}"/>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C2F573-D554-4780-9707-FE7B0861BD69}"/>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BA8FD4-3631-44E4-A232-475F8C13BF6F}"/>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1CAB75DF-C294-4FB4-A908-E9404073FB35}"/>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80FC87F5-546F-478A-B95B-9C29B49EB664}"/>
              </a:ext>
            </a:extLst>
          </p:cNvPr>
          <p:cNvSpPr>
            <a:spLocks noGrp="1"/>
          </p:cNvSpPr>
          <p:nvPr>
            <p:ph type="sldNum" sz="quarter" idx="12"/>
          </p:nvPr>
        </p:nvSpPr>
        <p:spPr/>
        <p:txBody>
          <a:bodyPr/>
          <a:lstStyle/>
          <a:p>
            <a:pPr lvl="0"/>
            <a:fld id="{19084315-767C-4535-8A6F-CFD740B03B7A}" type="slidenum">
              <a:t>‹#›</a:t>
            </a:fld>
            <a:endParaRPr lang="en-US"/>
          </a:p>
        </p:txBody>
      </p:sp>
    </p:spTree>
    <p:extLst>
      <p:ext uri="{BB962C8B-B14F-4D97-AF65-F5344CB8AC3E}">
        <p14:creationId xmlns:p14="http://schemas.microsoft.com/office/powerpoint/2010/main" val="2716508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57E55-4AB3-4720-BFE1-0C031CD4D4B4}"/>
              </a:ext>
            </a:extLst>
          </p:cNvPr>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CF22850F-2741-4DAE-83E3-6731AB9EE3D2}"/>
              </a:ext>
            </a:extLst>
          </p:cNvPr>
          <p:cNvSpPr txBox="1">
            <a:spLocks noGrp="1"/>
          </p:cNvSpPr>
          <p:nvPr>
            <p:ph type="body" idx="1"/>
          </p:nvPr>
        </p:nvSpPr>
        <p:spPr>
          <a:xfrm>
            <a:off x="503999" y="1769040"/>
            <a:ext cx="9071640" cy="4384440"/>
          </a:xfrm>
          <a:prstGeom prst="rect">
            <a:avLst/>
          </a:prstGeom>
          <a:noFill/>
          <a:ln>
            <a:noFill/>
          </a:ln>
        </p:spPr>
        <p:txBody>
          <a:bodyPr lIns="0" tIns="0" rIns="0" bIns="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FC278D-F4EF-4EAC-894C-BFE5183EE9C5}"/>
              </a:ext>
            </a:extLst>
          </p:cNvPr>
          <p:cNvSpPr txBox="1">
            <a:spLocks noGrp="1"/>
          </p:cNvSpPr>
          <p:nvPr>
            <p:ph type="dt" sz="half" idx="2"/>
          </p:nvPr>
        </p:nvSpPr>
        <p:spPr>
          <a:xfrm>
            <a:off x="503999" y="6887160"/>
            <a:ext cx="2348280" cy="521280"/>
          </a:xfrm>
          <a:prstGeom prst="rect">
            <a:avLst/>
          </a:prstGeom>
          <a:noFill/>
          <a:ln>
            <a:noFill/>
          </a:ln>
        </p:spPr>
        <p:txBody>
          <a:bodyPr lIns="0" tIns="0" rIns="0" bIns="0"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a:extLst>
              <a:ext uri="{FF2B5EF4-FFF2-40B4-BE49-F238E27FC236}">
                <a16:creationId xmlns:a16="http://schemas.microsoft.com/office/drawing/2014/main" id="{A1AB6A46-A86C-46F8-82B8-2FA1837D806E}"/>
              </a:ext>
            </a:extLst>
          </p:cNvPr>
          <p:cNvSpPr txBox="1">
            <a:spLocks noGrp="1"/>
          </p:cNvSpPr>
          <p:nvPr>
            <p:ph type="ftr" sz="quarter" idx="3"/>
          </p:nvPr>
        </p:nvSpPr>
        <p:spPr>
          <a:xfrm>
            <a:off x="3447360" y="6887160"/>
            <a:ext cx="3195000" cy="521280"/>
          </a:xfrm>
          <a:prstGeom prst="rect">
            <a:avLst/>
          </a:prstGeom>
          <a:noFill/>
          <a:ln>
            <a:noFill/>
          </a:ln>
        </p:spPr>
        <p:txBody>
          <a:bodyPr lIns="0" tIns="0" rIns="0" bIns="0" anchorCtr="0">
            <a:noAutofit/>
          </a:bodyPr>
          <a:lstStyle>
            <a:lvl1pPr lvl="0" algn="ct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a:extLst>
              <a:ext uri="{FF2B5EF4-FFF2-40B4-BE49-F238E27FC236}">
                <a16:creationId xmlns:a16="http://schemas.microsoft.com/office/drawing/2014/main" id="{B3BBA8C3-8BF9-4197-8D59-1DA142BA9C63}"/>
              </a:ext>
            </a:extLst>
          </p:cNvPr>
          <p:cNvSpPr txBox="1">
            <a:spLocks noGrp="1"/>
          </p:cNvSpPr>
          <p:nvPr>
            <p:ph type="sldNum" sz="quarter" idx="4"/>
          </p:nvPr>
        </p:nvSpPr>
        <p:spPr>
          <a:xfrm>
            <a:off x="7227360" y="6887160"/>
            <a:ext cx="2348280" cy="521280"/>
          </a:xfrm>
          <a:prstGeom prst="rect">
            <a:avLst/>
          </a:prstGeom>
          <a:noFill/>
          <a:ln>
            <a:noFill/>
          </a:ln>
        </p:spPr>
        <p:txBody>
          <a:bodyPr lIns="0" tIns="0" rIns="0" bIns="0"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AC225DCB-ED77-433E-9CB9-8E39D31D3A45}"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en-US" sz="4400" b="0" i="0" u="none" strike="noStrike" kern="1200" cap="none">
          <a:ln>
            <a:noFill/>
          </a:ln>
          <a:highlight>
            <a:scrgbClr r="0" g="0" b="0">
              <a:alpha val="0"/>
            </a:scrgbClr>
          </a:highlight>
          <a:latin typeface="Liberation Sans" pitchFamily="18"/>
        </a:defRPr>
      </a:lvl1pPr>
    </p:titleStyle>
    <p:bodyStyle>
      <a:lvl1pPr marL="0" marR="0" indent="0" rtl="0" hangingPunct="0">
        <a:spcBef>
          <a:spcPts val="1414"/>
        </a:spcBef>
        <a:spcAft>
          <a:spcPts val="0"/>
        </a:spcAft>
        <a:tabLst/>
        <a:defRPr lang="en-US" sz="32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khronos.org/registry/OpenGL-Refpages/gl4/html/glTexImage2DMultisample.xhtml"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khronos.org/registry/OpenGL-Refpages/gl4/html/glTexImage2D.xhtml"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AD85-597D-4F53-9AB8-CE06CEE8B9BF}"/>
              </a:ext>
            </a:extLst>
          </p:cNvPr>
          <p:cNvSpPr txBox="1">
            <a:spLocks noGrp="1"/>
          </p:cNvSpPr>
          <p:nvPr>
            <p:ph type="title" idx="4294967295"/>
          </p:nvPr>
        </p:nvSpPr>
        <p:spPr>
          <a:xfrm>
            <a:off x="503999" y="-83262"/>
            <a:ext cx="9071640" cy="2031325"/>
          </a:xfrm>
        </p:spPr>
        <p:txBody>
          <a:bodyPr>
            <a:spAutoFit/>
          </a:bodyPr>
          <a:lstStyle/>
          <a:p>
            <a:pPr lvl="0"/>
            <a:r>
              <a:rPr lang="en-US" dirty="0">
                <a:solidFill>
                  <a:schemeClr val="accent5"/>
                </a:solidFill>
              </a:rPr>
              <a:t>Introduction to OpenGL Development using C++ 2:</a:t>
            </a:r>
            <a:br>
              <a:rPr lang="en-US" dirty="0">
                <a:solidFill>
                  <a:schemeClr val="accent5"/>
                </a:solidFill>
              </a:rPr>
            </a:br>
            <a:r>
              <a:rPr lang="en-US" dirty="0">
                <a:solidFill>
                  <a:schemeClr val="accent5"/>
                </a:solidFill>
              </a:rPr>
              <a:t>Electric Boogaloo</a:t>
            </a:r>
          </a:p>
        </p:txBody>
      </p:sp>
      <p:sp>
        <p:nvSpPr>
          <p:cNvPr id="3" name="Subtitle 2">
            <a:extLst>
              <a:ext uri="{FF2B5EF4-FFF2-40B4-BE49-F238E27FC236}">
                <a16:creationId xmlns:a16="http://schemas.microsoft.com/office/drawing/2014/main" id="{E8A53FEE-84A4-463F-9AD1-8E87D1DA90F5}"/>
              </a:ext>
            </a:extLst>
          </p:cNvPr>
          <p:cNvSpPr txBox="1">
            <a:spLocks noGrp="1"/>
          </p:cNvSpPr>
          <p:nvPr>
            <p:ph type="subTitle" idx="4294967295"/>
          </p:nvPr>
        </p:nvSpPr>
        <p:spPr>
          <a:xfrm>
            <a:off x="503999" y="6731331"/>
            <a:ext cx="9071640" cy="276999"/>
          </a:xfrm>
        </p:spPr>
        <p:txBody>
          <a:bodyPr anchor="ctr">
            <a:spAutoFit/>
          </a:bodyPr>
          <a:lstStyle/>
          <a:p>
            <a:pPr algn="r"/>
            <a:r>
              <a:rPr lang="en-US" sz="1800" dirty="0">
                <a:solidFill>
                  <a:schemeClr val="bg1"/>
                </a:solidFill>
              </a:rPr>
              <a:t>By Anna Wall (</a:t>
            </a:r>
            <a:r>
              <a:rPr lang="en-US" sz="1800" dirty="0" err="1">
                <a:solidFill>
                  <a:schemeClr val="bg1"/>
                </a:solidFill>
              </a:rPr>
              <a:t>Skuld</a:t>
            </a:r>
            <a:r>
              <a:rPr lang="en-US" sz="1800" dirty="0">
                <a:solidFill>
                  <a:schemeClr val="bg1"/>
                </a:solidFill>
              </a:rPr>
              <a:t>)</a:t>
            </a:r>
          </a:p>
        </p:txBody>
      </p:sp>
      <p:pic>
        <p:nvPicPr>
          <p:cNvPr id="5" name="Picture 4" descr="A picture containing person, tennis, man, text&#10;&#10;Description generated with high confidence">
            <a:extLst>
              <a:ext uri="{FF2B5EF4-FFF2-40B4-BE49-F238E27FC236}">
                <a16:creationId xmlns:a16="http://schemas.microsoft.com/office/drawing/2014/main" id="{4052DC43-26E0-4AAA-99A0-739FC92033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2912" y="2096016"/>
            <a:ext cx="4773814" cy="4773814"/>
          </a:xfrm>
          <a:prstGeom prst="rect">
            <a:avLst/>
          </a:prstGeom>
        </p:spPr>
      </p:pic>
    </p:spTree>
  </p:cSld>
  <p:clrMapOvr>
    <a:masterClrMapping/>
  </p:clrMapOvr>
  <p:transition spd="med">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4D92D-0A16-477B-A0CD-5AD442BA5C68}"/>
              </a:ext>
            </a:extLst>
          </p:cNvPr>
          <p:cNvSpPr txBox="1">
            <a:spLocks noGrp="1"/>
          </p:cNvSpPr>
          <p:nvPr>
            <p:ph type="title" idx="4294967295"/>
          </p:nvPr>
        </p:nvSpPr>
        <p:spPr/>
        <p:txBody>
          <a:bodyPr/>
          <a:lstStyle/>
          <a:p>
            <a:pPr lvl="0"/>
            <a:r>
              <a:rPr lang="en-US" dirty="0">
                <a:solidFill>
                  <a:schemeClr val="accent5"/>
                </a:solidFill>
              </a:rPr>
              <a:t>Just check the code.	</a:t>
            </a:r>
          </a:p>
        </p:txBody>
      </p:sp>
      <p:sp>
        <p:nvSpPr>
          <p:cNvPr id="3" name="Text Placeholder 2">
            <a:extLst>
              <a:ext uri="{FF2B5EF4-FFF2-40B4-BE49-F238E27FC236}">
                <a16:creationId xmlns:a16="http://schemas.microsoft.com/office/drawing/2014/main" id="{B1EAC01F-3FC3-46F8-8946-042332D16FC2}"/>
              </a:ext>
            </a:extLst>
          </p:cNvPr>
          <p:cNvSpPr txBox="1">
            <a:spLocks noGrp="1"/>
          </p:cNvSpPr>
          <p:nvPr>
            <p:ph type="body" idx="4294967295"/>
          </p:nvPr>
        </p:nvSpPr>
        <p:spPr>
          <a:xfrm>
            <a:off x="503999" y="1769040"/>
            <a:ext cx="9071640" cy="4384440"/>
          </a:xfrm>
        </p:spPr>
        <p:txBody>
          <a:bodyPr/>
          <a:lstStyle/>
          <a:p>
            <a:pPr lvl="0"/>
            <a:r>
              <a:rPr lang="en-US" dirty="0">
                <a:solidFill>
                  <a:schemeClr val="bg1"/>
                </a:solidFill>
              </a:rPr>
              <a:t>I could go over each piece by slides, but it’ll be easier to explain line by line. So check </a:t>
            </a:r>
            <a:r>
              <a:rPr lang="en-US" dirty="0" err="1">
                <a:solidFill>
                  <a:schemeClr val="bg1"/>
                </a:solidFill>
              </a:rPr>
              <a:t>loadFromDisk</a:t>
            </a:r>
            <a:r>
              <a:rPr lang="en-US" dirty="0">
                <a:solidFill>
                  <a:schemeClr val="bg1"/>
                </a:solidFill>
              </a:rPr>
              <a:t>() in texture.cpp to see how to use </a:t>
            </a:r>
            <a:r>
              <a:rPr lang="en-US" dirty="0" err="1">
                <a:solidFill>
                  <a:schemeClr val="bg1"/>
                </a:solidFill>
              </a:rPr>
              <a:t>libpng</a:t>
            </a:r>
            <a:r>
              <a:rPr lang="en-US" dirty="0">
                <a:solidFill>
                  <a:schemeClr val="bg1"/>
                </a:solidFill>
              </a:rPr>
              <a:t>.</a:t>
            </a:r>
          </a:p>
        </p:txBody>
      </p:sp>
    </p:spTree>
    <p:extLst>
      <p:ext uri="{BB962C8B-B14F-4D97-AF65-F5344CB8AC3E}">
        <p14:creationId xmlns:p14="http://schemas.microsoft.com/office/powerpoint/2010/main" val="3407898710"/>
      </p:ext>
    </p:extLst>
  </p:cSld>
  <p:clrMapOvr>
    <a:masterClrMapping/>
  </p:clrMapOvr>
  <p:transition spd="med">
    <p:dissolve/>
  </p:transition>
</p:sld>
</file>

<file path=ppt/slides/slide11.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8820-8568-4ACC-B1E0-BB5C40599483}"/>
              </a:ext>
            </a:extLst>
          </p:cNvPr>
          <p:cNvSpPr txBox="1">
            <a:spLocks noGrp="1"/>
          </p:cNvSpPr>
          <p:nvPr>
            <p:ph type="title" idx="4294967295"/>
          </p:nvPr>
        </p:nvSpPr>
        <p:spPr/>
        <p:txBody>
          <a:bodyPr/>
          <a:lstStyle/>
          <a:p>
            <a:pPr lvl="0"/>
            <a:r>
              <a:rPr lang="en-US" dirty="0">
                <a:solidFill>
                  <a:schemeClr val="accent5"/>
                </a:solidFill>
              </a:rPr>
              <a:t>Setting Up OpenGL for texturing</a:t>
            </a:r>
          </a:p>
        </p:txBody>
      </p:sp>
      <p:sp>
        <p:nvSpPr>
          <p:cNvPr id="3" name="Text Placeholder 2">
            <a:extLst>
              <a:ext uri="{FF2B5EF4-FFF2-40B4-BE49-F238E27FC236}">
                <a16:creationId xmlns:a16="http://schemas.microsoft.com/office/drawing/2014/main" id="{CBF52D32-F5E5-4C5B-8A7E-88F2E64FDB2A}"/>
              </a:ext>
            </a:extLst>
          </p:cNvPr>
          <p:cNvSpPr txBox="1">
            <a:spLocks noGrp="1"/>
          </p:cNvSpPr>
          <p:nvPr>
            <p:ph type="body" idx="4294967295"/>
          </p:nvPr>
        </p:nvSpPr>
        <p:spPr>
          <a:xfrm>
            <a:off x="503999" y="1769040"/>
            <a:ext cx="9071640" cy="4384440"/>
          </a:xfrm>
        </p:spPr>
        <p:txBody>
          <a:bodyPr/>
          <a:lstStyle/>
          <a:p>
            <a:pPr lvl="0"/>
            <a:r>
              <a:rPr lang="en-US" dirty="0">
                <a:solidFill>
                  <a:schemeClr val="bg1"/>
                </a:solidFill>
              </a:rPr>
              <a:t>To tell OpenGL to use textures, we need to first, enable it with:</a:t>
            </a:r>
          </a:p>
          <a:p>
            <a:pPr marL="0" lvl="1" indent="0" hangingPunct="0">
              <a:spcBef>
                <a:spcPts val="1414"/>
              </a:spcBef>
              <a:buSzPct val="75000"/>
              <a:buNone/>
            </a:pPr>
            <a:r>
              <a:rPr lang="en-US" sz="3200" dirty="0" err="1">
                <a:solidFill>
                  <a:schemeClr val="bg1"/>
                </a:solidFill>
                <a:latin typeface="Courier New" panose="02070309020205020404" pitchFamily="49" charset="0"/>
                <a:cs typeface="Courier New" panose="02070309020205020404" pitchFamily="49" charset="0"/>
              </a:rPr>
              <a:t>glEnable</a:t>
            </a:r>
            <a:r>
              <a:rPr lang="en-US" sz="3200" dirty="0">
                <a:solidFill>
                  <a:schemeClr val="bg1"/>
                </a:solidFill>
                <a:latin typeface="Courier New" panose="02070309020205020404" pitchFamily="49" charset="0"/>
                <a:cs typeface="Courier New" panose="02070309020205020404" pitchFamily="49" charset="0"/>
              </a:rPr>
              <a:t>( GL_TEXTURE_2D );</a:t>
            </a:r>
            <a:endParaRPr lang="en-US" sz="3200" dirty="0">
              <a:solidFill>
                <a:schemeClr val="bg1"/>
              </a:solidFill>
              <a:highlight>
                <a:scrgbClr r="0" g="0" b="0">
                  <a:alpha val="0"/>
                </a:scrgbClr>
              </a:highlight>
              <a:latin typeface="Courier New" panose="02070309020205020404" pitchFamily="49" charset="0"/>
              <a:cs typeface="Courier New" panose="02070309020205020404" pitchFamily="49" charset="0"/>
            </a:endParaRPr>
          </a:p>
          <a:p>
            <a:pPr lvl="0"/>
            <a:r>
              <a:rPr lang="en-US" dirty="0">
                <a:solidFill>
                  <a:schemeClr val="bg1"/>
                </a:solidFill>
              </a:rPr>
              <a:t>You’ll notice we used  GL_TEXTURE_2D, more modern you could use GL_TEXTURE_2D_MULTISAMPLE, which takes multiple textures and blend them.</a:t>
            </a:r>
          </a:p>
          <a:p>
            <a:pPr lvl="0"/>
            <a:r>
              <a:rPr lang="en-US" dirty="0">
                <a:solidFill>
                  <a:schemeClr val="bg1"/>
                </a:solidFill>
                <a:hlinkClick r:id="rId3"/>
              </a:rPr>
              <a:t>https://www.khronos.org/registry/OpenGL-Refpages/gl4/html/glTexImage2DMultisample.xhtml</a:t>
            </a:r>
            <a:endParaRPr lang="en-US" dirty="0">
              <a:solidFill>
                <a:schemeClr val="bg1"/>
              </a:solidFill>
            </a:endParaRPr>
          </a:p>
        </p:txBody>
      </p:sp>
    </p:spTree>
  </p:cSld>
  <p:clrMapOvr>
    <a:masterClrMapping/>
  </p:clrMapOvr>
  <p:transition spd="med">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8820-8568-4ACC-B1E0-BB5C40599483}"/>
              </a:ext>
            </a:extLst>
          </p:cNvPr>
          <p:cNvSpPr txBox="1">
            <a:spLocks noGrp="1"/>
          </p:cNvSpPr>
          <p:nvPr>
            <p:ph type="title" idx="4294967295"/>
          </p:nvPr>
        </p:nvSpPr>
        <p:spPr/>
        <p:txBody>
          <a:bodyPr/>
          <a:lstStyle/>
          <a:p>
            <a:pPr lvl="0"/>
            <a:r>
              <a:rPr lang="en-US" dirty="0">
                <a:solidFill>
                  <a:schemeClr val="accent5"/>
                </a:solidFill>
              </a:rPr>
              <a:t>Creating the texture</a:t>
            </a:r>
          </a:p>
        </p:txBody>
      </p:sp>
      <p:sp>
        <p:nvSpPr>
          <p:cNvPr id="3" name="Text Placeholder 2">
            <a:extLst>
              <a:ext uri="{FF2B5EF4-FFF2-40B4-BE49-F238E27FC236}">
                <a16:creationId xmlns:a16="http://schemas.microsoft.com/office/drawing/2014/main" id="{CBF52D32-F5E5-4C5B-8A7E-88F2E64FDB2A}"/>
              </a:ext>
            </a:extLst>
          </p:cNvPr>
          <p:cNvSpPr txBox="1">
            <a:spLocks noGrp="1"/>
          </p:cNvSpPr>
          <p:nvPr>
            <p:ph type="body" idx="4294967295"/>
          </p:nvPr>
        </p:nvSpPr>
        <p:spPr>
          <a:xfrm>
            <a:off x="503999" y="1769040"/>
            <a:ext cx="9071640" cy="4384440"/>
          </a:xfrm>
        </p:spPr>
        <p:txBody>
          <a:bodyPr/>
          <a:lstStyle/>
          <a:p>
            <a:pPr lvl="0"/>
            <a:r>
              <a:rPr lang="en-US" dirty="0">
                <a:solidFill>
                  <a:schemeClr val="bg1"/>
                </a:solidFill>
              </a:rPr>
              <a:t>So now that everything is all setup, we need to create the texture. Start by telling OpenGL to reserve place for it in your video memory:</a:t>
            </a:r>
          </a:p>
          <a:p>
            <a:pPr lvl="0"/>
            <a:r>
              <a:rPr lang="en-US" dirty="0" err="1">
                <a:solidFill>
                  <a:schemeClr val="bg1"/>
                </a:solidFill>
                <a:latin typeface="Courier New" panose="02070309020205020404" pitchFamily="49" charset="0"/>
                <a:cs typeface="Courier New" panose="02070309020205020404" pitchFamily="49" charset="0"/>
              </a:rPr>
              <a:t>glGenTextures</a:t>
            </a:r>
            <a:r>
              <a:rPr lang="en-US" dirty="0">
                <a:solidFill>
                  <a:schemeClr val="bg1"/>
                </a:solidFill>
                <a:latin typeface="Courier New" panose="02070309020205020404" pitchFamily="49" charset="0"/>
                <a:cs typeface="Courier New" panose="02070309020205020404" pitchFamily="49" charset="0"/>
              </a:rPr>
              <a:t>( n, &amp;id );</a:t>
            </a:r>
          </a:p>
          <a:p>
            <a:pPr lvl="0"/>
            <a:r>
              <a:rPr lang="en-US" dirty="0">
                <a:solidFill>
                  <a:schemeClr val="bg1"/>
                </a:solidFill>
                <a:latin typeface="Liberation Sans"/>
                <a:cs typeface="Courier New" panose="02070309020205020404" pitchFamily="49" charset="0"/>
              </a:rPr>
              <a:t>n is the number of textures to </a:t>
            </a:r>
            <a:r>
              <a:rPr lang="en-US" dirty="0" err="1">
                <a:solidFill>
                  <a:schemeClr val="bg1"/>
                </a:solidFill>
                <a:latin typeface="Liberation Sans"/>
                <a:cs typeface="Courier New" panose="02070309020205020404" pitchFamily="49" charset="0"/>
              </a:rPr>
              <a:t>generat</a:t>
            </a:r>
            <a:r>
              <a:rPr lang="en-US" dirty="0">
                <a:solidFill>
                  <a:schemeClr val="bg1"/>
                </a:solidFill>
                <a:latin typeface="Liberation Sans"/>
                <a:cs typeface="Courier New" panose="02070309020205020404" pitchFamily="49" charset="0"/>
              </a:rPr>
              <a:t>;</a:t>
            </a:r>
          </a:p>
          <a:p>
            <a:pPr lvl="0"/>
            <a:r>
              <a:rPr lang="en-US" dirty="0">
                <a:solidFill>
                  <a:schemeClr val="bg1"/>
                </a:solidFill>
                <a:latin typeface="Liberation Sans"/>
                <a:cs typeface="Courier New" panose="02070309020205020404" pitchFamily="49" charset="0"/>
              </a:rPr>
              <a:t>Id is the id </a:t>
            </a:r>
            <a:r>
              <a:rPr lang="en-US" dirty="0" err="1">
                <a:solidFill>
                  <a:schemeClr val="bg1"/>
                </a:solidFill>
                <a:latin typeface="Liberation Sans"/>
                <a:cs typeface="Courier New" panose="02070309020205020404" pitchFamily="49" charset="0"/>
              </a:rPr>
              <a:t>openGL</a:t>
            </a:r>
            <a:r>
              <a:rPr lang="en-US" dirty="0">
                <a:solidFill>
                  <a:schemeClr val="bg1"/>
                </a:solidFill>
                <a:latin typeface="Liberation Sans"/>
                <a:cs typeface="Courier New" panose="02070309020205020404" pitchFamily="49" charset="0"/>
              </a:rPr>
              <a:t> will assign to your texture.</a:t>
            </a:r>
          </a:p>
        </p:txBody>
      </p:sp>
    </p:spTree>
    <p:extLst>
      <p:ext uri="{BB962C8B-B14F-4D97-AF65-F5344CB8AC3E}">
        <p14:creationId xmlns:p14="http://schemas.microsoft.com/office/powerpoint/2010/main" val="958334861"/>
      </p:ext>
    </p:extLst>
  </p:cSld>
  <p:clrMapOvr>
    <a:masterClrMapping/>
  </p:clrMapOvr>
  <p:transition spd="med">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8820-8568-4ACC-B1E0-BB5C40599483}"/>
              </a:ext>
            </a:extLst>
          </p:cNvPr>
          <p:cNvSpPr txBox="1">
            <a:spLocks noGrp="1"/>
          </p:cNvSpPr>
          <p:nvPr>
            <p:ph type="title" idx="4294967295"/>
          </p:nvPr>
        </p:nvSpPr>
        <p:spPr/>
        <p:txBody>
          <a:bodyPr/>
          <a:lstStyle/>
          <a:p>
            <a:pPr lvl="0"/>
            <a:r>
              <a:rPr lang="en-US" dirty="0">
                <a:solidFill>
                  <a:schemeClr val="accent5"/>
                </a:solidFill>
              </a:rPr>
              <a:t>Creating the texture</a:t>
            </a:r>
          </a:p>
        </p:txBody>
      </p:sp>
      <p:sp>
        <p:nvSpPr>
          <p:cNvPr id="3" name="Text Placeholder 2">
            <a:extLst>
              <a:ext uri="{FF2B5EF4-FFF2-40B4-BE49-F238E27FC236}">
                <a16:creationId xmlns:a16="http://schemas.microsoft.com/office/drawing/2014/main" id="{CBF52D32-F5E5-4C5B-8A7E-88F2E64FDB2A}"/>
              </a:ext>
            </a:extLst>
          </p:cNvPr>
          <p:cNvSpPr txBox="1">
            <a:spLocks noGrp="1"/>
          </p:cNvSpPr>
          <p:nvPr>
            <p:ph type="body" idx="4294967295"/>
          </p:nvPr>
        </p:nvSpPr>
        <p:spPr>
          <a:xfrm>
            <a:off x="503999" y="1769040"/>
            <a:ext cx="9071640" cy="4384440"/>
          </a:xfrm>
        </p:spPr>
        <p:txBody>
          <a:bodyPr/>
          <a:lstStyle/>
          <a:p>
            <a:pPr lvl="0"/>
            <a:r>
              <a:rPr lang="en-US" dirty="0">
                <a:solidFill>
                  <a:schemeClr val="bg1"/>
                </a:solidFill>
              </a:rPr>
              <a:t>Next, we have to tell Open GL to USE the texture.</a:t>
            </a:r>
          </a:p>
          <a:p>
            <a:pPr lvl="0"/>
            <a:r>
              <a:rPr lang="en-US" dirty="0" err="1">
                <a:solidFill>
                  <a:schemeClr val="bg1"/>
                </a:solidFill>
                <a:latin typeface="Courier New" panose="02070309020205020404" pitchFamily="49" charset="0"/>
                <a:cs typeface="Courier New" panose="02070309020205020404" pitchFamily="49" charset="0"/>
              </a:rPr>
              <a:t>glBindTexture</a:t>
            </a:r>
            <a:r>
              <a:rPr lang="en-US" dirty="0">
                <a:solidFill>
                  <a:schemeClr val="bg1"/>
                </a:solidFill>
                <a:latin typeface="Courier New" panose="02070309020205020404" pitchFamily="49" charset="0"/>
                <a:cs typeface="Courier New" panose="02070309020205020404" pitchFamily="49" charset="0"/>
              </a:rPr>
              <a:t>( GL_TEXTURE_2D, id );</a:t>
            </a:r>
          </a:p>
          <a:p>
            <a:pPr lvl="0"/>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65132070"/>
      </p:ext>
    </p:extLst>
  </p:cSld>
  <p:clrMapOvr>
    <a:masterClrMapping/>
  </p:clrMapOvr>
  <p:transition spd="med">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8820-8568-4ACC-B1E0-BB5C40599483}"/>
              </a:ext>
            </a:extLst>
          </p:cNvPr>
          <p:cNvSpPr txBox="1">
            <a:spLocks noGrp="1"/>
          </p:cNvSpPr>
          <p:nvPr>
            <p:ph type="title" idx="4294967295"/>
          </p:nvPr>
        </p:nvSpPr>
        <p:spPr/>
        <p:txBody>
          <a:bodyPr/>
          <a:lstStyle/>
          <a:p>
            <a:pPr lvl="0"/>
            <a:r>
              <a:rPr lang="en-US" dirty="0">
                <a:solidFill>
                  <a:schemeClr val="accent5"/>
                </a:solidFill>
              </a:rPr>
              <a:t>Creating the texture</a:t>
            </a:r>
          </a:p>
        </p:txBody>
      </p:sp>
      <p:sp>
        <p:nvSpPr>
          <p:cNvPr id="3" name="Text Placeholder 2">
            <a:extLst>
              <a:ext uri="{FF2B5EF4-FFF2-40B4-BE49-F238E27FC236}">
                <a16:creationId xmlns:a16="http://schemas.microsoft.com/office/drawing/2014/main" id="{CBF52D32-F5E5-4C5B-8A7E-88F2E64FDB2A}"/>
              </a:ext>
            </a:extLst>
          </p:cNvPr>
          <p:cNvSpPr txBox="1">
            <a:spLocks noGrp="1"/>
          </p:cNvSpPr>
          <p:nvPr>
            <p:ph type="body" idx="4294967295"/>
          </p:nvPr>
        </p:nvSpPr>
        <p:spPr>
          <a:xfrm>
            <a:off x="503999" y="1769040"/>
            <a:ext cx="9071640" cy="4384440"/>
          </a:xfrm>
        </p:spPr>
        <p:txBody>
          <a:bodyPr/>
          <a:lstStyle/>
          <a:p>
            <a:pPr lvl="0"/>
            <a:r>
              <a:rPr lang="en-US" dirty="0">
                <a:solidFill>
                  <a:schemeClr val="bg1"/>
                </a:solidFill>
              </a:rPr>
              <a:t>And now, we need to setup how the texture renders along the surface of our polygons.</a:t>
            </a:r>
          </a:p>
          <a:p>
            <a:pPr lvl="0"/>
            <a:r>
              <a:rPr lang="en-US" sz="1600" dirty="0" err="1">
                <a:solidFill>
                  <a:schemeClr val="bg1"/>
                </a:solidFill>
                <a:latin typeface="Courier New" panose="02070309020205020404" pitchFamily="49" charset="0"/>
                <a:cs typeface="Courier New" panose="02070309020205020404" pitchFamily="49" charset="0"/>
              </a:rPr>
              <a:t>glTexParameteri</a:t>
            </a:r>
            <a:r>
              <a:rPr lang="en-US" sz="1600" dirty="0">
                <a:solidFill>
                  <a:schemeClr val="bg1"/>
                </a:solidFill>
                <a:latin typeface="Courier New" panose="02070309020205020404" pitchFamily="49" charset="0"/>
                <a:cs typeface="Courier New" panose="02070309020205020404" pitchFamily="49" charset="0"/>
              </a:rPr>
              <a:t>( GL_TEXTURE_2D, GL_TEXTURE_WRAP_S, GL_CLAMP_TO_EDGE );</a:t>
            </a:r>
            <a:br>
              <a:rPr lang="en-US" sz="1600" dirty="0">
                <a:solidFill>
                  <a:schemeClr val="bg1"/>
                </a:solidFill>
                <a:latin typeface="Courier New" panose="02070309020205020404" pitchFamily="49" charset="0"/>
                <a:cs typeface="Courier New" panose="02070309020205020404" pitchFamily="49" charset="0"/>
              </a:rPr>
            </a:br>
            <a:r>
              <a:rPr lang="en-US" sz="1600" dirty="0" err="1">
                <a:solidFill>
                  <a:schemeClr val="bg1"/>
                </a:solidFill>
                <a:latin typeface="Courier New" panose="02070309020205020404" pitchFamily="49" charset="0"/>
                <a:cs typeface="Courier New" panose="02070309020205020404" pitchFamily="49" charset="0"/>
              </a:rPr>
              <a:t>glTexParameteri</a:t>
            </a:r>
            <a:r>
              <a:rPr lang="en-US" sz="1600" dirty="0">
                <a:solidFill>
                  <a:schemeClr val="bg1"/>
                </a:solidFill>
                <a:latin typeface="Courier New" panose="02070309020205020404" pitchFamily="49" charset="0"/>
                <a:cs typeface="Courier New" panose="02070309020205020404" pitchFamily="49" charset="0"/>
              </a:rPr>
              <a:t>( GL_TEXTURE_2D, GL_TEXTURE_WRAP_T, GL_CLAMP_TO_EDGE );</a:t>
            </a:r>
          </a:p>
          <a:p>
            <a:pPr lvl="0"/>
            <a:br>
              <a:rPr lang="en-US" sz="1600" dirty="0">
                <a:solidFill>
                  <a:schemeClr val="bg1"/>
                </a:solidFill>
                <a:latin typeface="Courier New" panose="02070309020205020404" pitchFamily="49" charset="0"/>
                <a:cs typeface="Courier New" panose="02070309020205020404" pitchFamily="49" charset="0"/>
              </a:rPr>
            </a:br>
            <a:r>
              <a:rPr lang="en-US" dirty="0">
                <a:solidFill>
                  <a:schemeClr val="bg1"/>
                </a:solidFill>
                <a:latin typeface="Liberation Sans"/>
                <a:cs typeface="Courier New" panose="02070309020205020404" pitchFamily="49" charset="0"/>
              </a:rPr>
              <a:t>This sets up the GL_TEXTURE_2D renderer’s wrap method to clamp, which creates a hard edge for the texture with no repeating. S,T are coordinate variables for the texture. Similar to U,V.</a:t>
            </a:r>
          </a:p>
        </p:txBody>
      </p:sp>
    </p:spTree>
    <p:extLst>
      <p:ext uri="{BB962C8B-B14F-4D97-AF65-F5344CB8AC3E}">
        <p14:creationId xmlns:p14="http://schemas.microsoft.com/office/powerpoint/2010/main" val="4264423540"/>
      </p:ext>
    </p:extLst>
  </p:cSld>
  <p:clrMapOvr>
    <a:masterClrMapping/>
  </p:clrMapOvr>
  <p:transition spd="med">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8820-8568-4ACC-B1E0-BB5C40599483}"/>
              </a:ext>
            </a:extLst>
          </p:cNvPr>
          <p:cNvSpPr txBox="1">
            <a:spLocks noGrp="1"/>
          </p:cNvSpPr>
          <p:nvPr>
            <p:ph type="title" idx="4294967295"/>
          </p:nvPr>
        </p:nvSpPr>
        <p:spPr/>
        <p:txBody>
          <a:bodyPr/>
          <a:lstStyle/>
          <a:p>
            <a:pPr lvl="0"/>
            <a:r>
              <a:rPr lang="en-US" dirty="0">
                <a:solidFill>
                  <a:schemeClr val="accent5"/>
                </a:solidFill>
              </a:rPr>
              <a:t>Creating the texture</a:t>
            </a:r>
          </a:p>
        </p:txBody>
      </p:sp>
      <p:sp>
        <p:nvSpPr>
          <p:cNvPr id="3" name="Text Placeholder 2">
            <a:extLst>
              <a:ext uri="{FF2B5EF4-FFF2-40B4-BE49-F238E27FC236}">
                <a16:creationId xmlns:a16="http://schemas.microsoft.com/office/drawing/2014/main" id="{CBF52D32-F5E5-4C5B-8A7E-88F2E64FDB2A}"/>
              </a:ext>
            </a:extLst>
          </p:cNvPr>
          <p:cNvSpPr txBox="1">
            <a:spLocks noGrp="1"/>
          </p:cNvSpPr>
          <p:nvPr>
            <p:ph type="body" idx="4294967295"/>
          </p:nvPr>
        </p:nvSpPr>
        <p:spPr>
          <a:xfrm>
            <a:off x="503999" y="1769040"/>
            <a:ext cx="9071640" cy="4384440"/>
          </a:xfrm>
        </p:spPr>
        <p:txBody>
          <a:bodyPr/>
          <a:lstStyle/>
          <a:p>
            <a:pPr lvl="0"/>
            <a:r>
              <a:rPr lang="en-US" dirty="0">
                <a:solidFill>
                  <a:schemeClr val="bg1"/>
                </a:solidFill>
              </a:rPr>
              <a:t>Next we can finally transfer the data we collected earlier from our </a:t>
            </a:r>
            <a:r>
              <a:rPr lang="en-US" dirty="0" err="1">
                <a:solidFill>
                  <a:schemeClr val="bg1"/>
                </a:solidFill>
              </a:rPr>
              <a:t>png</a:t>
            </a:r>
            <a:r>
              <a:rPr lang="en-US" dirty="0">
                <a:solidFill>
                  <a:schemeClr val="bg1"/>
                </a:solidFill>
              </a:rPr>
              <a:t> file to video memory.</a:t>
            </a:r>
          </a:p>
          <a:p>
            <a:pPr lvl="0"/>
            <a:r>
              <a:rPr lang="en-US" sz="1600" dirty="0">
                <a:solidFill>
                  <a:schemeClr val="bg1"/>
                </a:solidFill>
                <a:latin typeface="Courier New" panose="02070309020205020404" pitchFamily="49" charset="0"/>
                <a:cs typeface="Courier New" panose="02070309020205020404" pitchFamily="49" charset="0"/>
              </a:rPr>
              <a:t>glTexImage2D( GL_TEXTURE_2D, 0, GL_RGBA8, width, height, 0, GL_RGBA, GL_UNSIGNED_BYTE, (</a:t>
            </a:r>
            <a:r>
              <a:rPr lang="en-US" sz="1600" dirty="0" err="1">
                <a:solidFill>
                  <a:schemeClr val="bg1"/>
                </a:solidFill>
                <a:latin typeface="Courier New" panose="02070309020205020404" pitchFamily="49" charset="0"/>
                <a:cs typeface="Courier New" panose="02070309020205020404" pitchFamily="49" charset="0"/>
              </a:rPr>
              <a:t>GLubyte</a:t>
            </a:r>
            <a:r>
              <a:rPr lang="en-US" sz="1600" dirty="0">
                <a:solidFill>
                  <a:schemeClr val="bg1"/>
                </a:solidFill>
                <a:latin typeface="Courier New" panose="02070309020205020404" pitchFamily="49" charset="0"/>
                <a:cs typeface="Courier New" panose="02070309020205020404" pitchFamily="49" charset="0"/>
              </a:rPr>
              <a:t> *)data );</a:t>
            </a:r>
          </a:p>
          <a:p>
            <a:pPr lvl="0"/>
            <a:br>
              <a:rPr lang="en-US" sz="1600" dirty="0">
                <a:solidFill>
                  <a:schemeClr val="bg1"/>
                </a:solidFill>
                <a:latin typeface="Courier New" panose="02070309020205020404" pitchFamily="49" charset="0"/>
                <a:cs typeface="Courier New" panose="02070309020205020404" pitchFamily="49" charset="0"/>
              </a:rPr>
            </a:br>
            <a:r>
              <a:rPr lang="en-US" dirty="0">
                <a:solidFill>
                  <a:schemeClr val="bg1"/>
                </a:solidFill>
                <a:latin typeface="Liberation Sans"/>
                <a:cs typeface="Courier New" panose="02070309020205020404" pitchFamily="49" charset="0"/>
              </a:rPr>
              <a:t>This sends the data through to GL_TEXTURE_2D this looks complicated but is actually pretty straight forward. Check out:</a:t>
            </a:r>
            <a:br>
              <a:rPr lang="en-US" dirty="0">
                <a:solidFill>
                  <a:schemeClr val="bg1"/>
                </a:solidFill>
                <a:latin typeface="Liberation Sans"/>
                <a:cs typeface="Courier New" panose="02070309020205020404" pitchFamily="49" charset="0"/>
              </a:rPr>
            </a:br>
            <a:r>
              <a:rPr lang="en-US" dirty="0">
                <a:solidFill>
                  <a:schemeClr val="bg1"/>
                </a:solidFill>
                <a:latin typeface="Liberation Sans"/>
                <a:cs typeface="Courier New" panose="02070309020205020404" pitchFamily="49" charset="0"/>
                <a:hlinkClick r:id="rId3"/>
              </a:rPr>
              <a:t>https://www.khronos.org/registry/OpenGL-Refpages/gl4/html/glTexImage2D.xhtml</a:t>
            </a:r>
            <a:br>
              <a:rPr lang="en-US" dirty="0">
                <a:solidFill>
                  <a:schemeClr val="bg1"/>
                </a:solidFill>
                <a:latin typeface="Liberation Sans"/>
                <a:cs typeface="Courier New" panose="02070309020205020404" pitchFamily="49" charset="0"/>
              </a:rPr>
            </a:br>
            <a:r>
              <a:rPr lang="en-US" dirty="0">
                <a:solidFill>
                  <a:schemeClr val="bg1"/>
                </a:solidFill>
                <a:latin typeface="Liberation Sans"/>
                <a:cs typeface="Courier New" panose="02070309020205020404" pitchFamily="49" charset="0"/>
              </a:rPr>
              <a:t>For more about it’s parameters.</a:t>
            </a:r>
          </a:p>
        </p:txBody>
      </p:sp>
    </p:spTree>
    <p:extLst>
      <p:ext uri="{BB962C8B-B14F-4D97-AF65-F5344CB8AC3E}">
        <p14:creationId xmlns:p14="http://schemas.microsoft.com/office/powerpoint/2010/main" val="3584853562"/>
      </p:ext>
    </p:extLst>
  </p:cSld>
  <p:clrMapOvr>
    <a:masterClrMapping/>
  </p:clrMapOvr>
  <p:transition spd="med">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8820-8568-4ACC-B1E0-BB5C40599483}"/>
              </a:ext>
            </a:extLst>
          </p:cNvPr>
          <p:cNvSpPr txBox="1">
            <a:spLocks noGrp="1"/>
          </p:cNvSpPr>
          <p:nvPr>
            <p:ph type="title" idx="4294967295"/>
          </p:nvPr>
        </p:nvSpPr>
        <p:spPr/>
        <p:txBody>
          <a:bodyPr/>
          <a:lstStyle/>
          <a:p>
            <a:pPr lvl="0"/>
            <a:r>
              <a:rPr lang="en-US" dirty="0">
                <a:solidFill>
                  <a:schemeClr val="accent5"/>
                </a:solidFill>
              </a:rPr>
              <a:t>A little side note.</a:t>
            </a:r>
          </a:p>
        </p:txBody>
      </p:sp>
      <p:sp>
        <p:nvSpPr>
          <p:cNvPr id="3" name="Text Placeholder 2">
            <a:extLst>
              <a:ext uri="{FF2B5EF4-FFF2-40B4-BE49-F238E27FC236}">
                <a16:creationId xmlns:a16="http://schemas.microsoft.com/office/drawing/2014/main" id="{CBF52D32-F5E5-4C5B-8A7E-88F2E64FDB2A}"/>
              </a:ext>
            </a:extLst>
          </p:cNvPr>
          <p:cNvSpPr txBox="1">
            <a:spLocks noGrp="1"/>
          </p:cNvSpPr>
          <p:nvPr>
            <p:ph type="body" idx="4294967295"/>
          </p:nvPr>
        </p:nvSpPr>
        <p:spPr>
          <a:xfrm>
            <a:off x="503999" y="1769040"/>
            <a:ext cx="9071640" cy="4384440"/>
          </a:xfrm>
        </p:spPr>
        <p:txBody>
          <a:bodyPr/>
          <a:lstStyle/>
          <a:p>
            <a:pPr lvl="0"/>
            <a:r>
              <a:rPr lang="en-US" dirty="0">
                <a:solidFill>
                  <a:schemeClr val="bg1"/>
                </a:solidFill>
              </a:rPr>
              <a:t>n^2 textures:</a:t>
            </a:r>
          </a:p>
          <a:p>
            <a:pPr lvl="0"/>
            <a:r>
              <a:rPr lang="en-US" sz="1800" dirty="0">
                <a:solidFill>
                  <a:schemeClr val="bg1"/>
                </a:solidFill>
                <a:latin typeface="Liberation Sans"/>
                <a:cs typeface="Courier New" panose="02070309020205020404" pitchFamily="49" charset="0"/>
              </a:rPr>
              <a:t>	Older video cards required height and width to be n^2 textures. GLEW will expose the ability to do this still, but on these old cards it can be VERY slow.</a:t>
            </a:r>
          </a:p>
          <a:p>
            <a:pPr lvl="0"/>
            <a:r>
              <a:rPr lang="en-US" dirty="0">
                <a:solidFill>
                  <a:schemeClr val="bg1"/>
                </a:solidFill>
                <a:latin typeface="Liberation Sans"/>
                <a:cs typeface="Courier New" panose="02070309020205020404" pitchFamily="49" charset="0"/>
              </a:rPr>
              <a:t>RGBA:</a:t>
            </a:r>
          </a:p>
          <a:p>
            <a:pPr lvl="0"/>
            <a:r>
              <a:rPr lang="en-US" dirty="0">
                <a:solidFill>
                  <a:schemeClr val="bg1"/>
                </a:solidFill>
                <a:latin typeface="Liberation Sans"/>
                <a:cs typeface="Courier New" panose="02070309020205020404" pitchFamily="49" charset="0"/>
              </a:rPr>
              <a:t>	</a:t>
            </a:r>
            <a:r>
              <a:rPr lang="en-US" sz="1800" dirty="0">
                <a:solidFill>
                  <a:schemeClr val="bg1"/>
                </a:solidFill>
                <a:latin typeface="Liberation Sans"/>
                <a:cs typeface="Courier New" panose="02070309020205020404" pitchFamily="49" charset="0"/>
              </a:rPr>
              <a:t>Older video cards didn’t always support RGBA exclusively, but instead ARGB, or even BGRA. GLEW will swap around the bytes to fit the format the card supports, but also is slow. </a:t>
            </a:r>
          </a:p>
        </p:txBody>
      </p:sp>
    </p:spTree>
    <p:extLst>
      <p:ext uri="{BB962C8B-B14F-4D97-AF65-F5344CB8AC3E}">
        <p14:creationId xmlns:p14="http://schemas.microsoft.com/office/powerpoint/2010/main" val="576100570"/>
      </p:ext>
    </p:extLst>
  </p:cSld>
  <p:clrMapOvr>
    <a:masterClrMapping/>
  </p:clrMapOvr>
  <p:transition spd="med">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8820-8568-4ACC-B1E0-BB5C40599483}"/>
              </a:ext>
            </a:extLst>
          </p:cNvPr>
          <p:cNvSpPr txBox="1">
            <a:spLocks noGrp="1"/>
          </p:cNvSpPr>
          <p:nvPr>
            <p:ph type="title" idx="4294967295"/>
          </p:nvPr>
        </p:nvSpPr>
        <p:spPr/>
        <p:txBody>
          <a:bodyPr/>
          <a:lstStyle/>
          <a:p>
            <a:pPr lvl="0"/>
            <a:r>
              <a:rPr lang="en-US" dirty="0">
                <a:solidFill>
                  <a:schemeClr val="accent5"/>
                </a:solidFill>
              </a:rPr>
              <a:t>Creating the texture</a:t>
            </a:r>
          </a:p>
        </p:txBody>
      </p:sp>
      <p:sp>
        <p:nvSpPr>
          <p:cNvPr id="3" name="Text Placeholder 2">
            <a:extLst>
              <a:ext uri="{FF2B5EF4-FFF2-40B4-BE49-F238E27FC236}">
                <a16:creationId xmlns:a16="http://schemas.microsoft.com/office/drawing/2014/main" id="{CBF52D32-F5E5-4C5B-8A7E-88F2E64FDB2A}"/>
              </a:ext>
            </a:extLst>
          </p:cNvPr>
          <p:cNvSpPr txBox="1">
            <a:spLocks noGrp="1"/>
          </p:cNvSpPr>
          <p:nvPr>
            <p:ph type="body" idx="4294967295"/>
          </p:nvPr>
        </p:nvSpPr>
        <p:spPr>
          <a:xfrm>
            <a:off x="503999" y="1769040"/>
            <a:ext cx="9071640" cy="4384440"/>
          </a:xfrm>
        </p:spPr>
        <p:txBody>
          <a:bodyPr/>
          <a:lstStyle/>
          <a:p>
            <a:pPr lvl="0"/>
            <a:r>
              <a:rPr lang="en-US" sz="2400" dirty="0">
                <a:solidFill>
                  <a:schemeClr val="bg1"/>
                </a:solidFill>
              </a:rPr>
              <a:t>Last, we need to tell OpenGL how to render </a:t>
            </a:r>
            <a:r>
              <a:rPr lang="en-US" sz="2400" dirty="0" err="1">
                <a:solidFill>
                  <a:schemeClr val="bg1"/>
                </a:solidFill>
              </a:rPr>
              <a:t>MipMaps</a:t>
            </a:r>
            <a:r>
              <a:rPr lang="en-US" sz="2400" dirty="0">
                <a:solidFill>
                  <a:schemeClr val="bg1"/>
                </a:solidFill>
              </a:rPr>
              <a:t>.</a:t>
            </a:r>
          </a:p>
          <a:p>
            <a:pPr lvl="0"/>
            <a:r>
              <a:rPr lang="en-US" sz="1600" dirty="0" err="1">
                <a:solidFill>
                  <a:schemeClr val="bg1"/>
                </a:solidFill>
                <a:latin typeface="Courier New" panose="02070309020205020404" pitchFamily="49" charset="0"/>
                <a:cs typeface="Courier New" panose="02070309020205020404" pitchFamily="49" charset="0"/>
              </a:rPr>
              <a:t>glTexParameteri</a:t>
            </a:r>
            <a:r>
              <a:rPr lang="en-US" sz="1600" dirty="0">
                <a:solidFill>
                  <a:schemeClr val="bg1"/>
                </a:solidFill>
                <a:latin typeface="Courier New" panose="02070309020205020404" pitchFamily="49" charset="0"/>
                <a:cs typeface="Courier New" panose="02070309020205020404" pitchFamily="49" charset="0"/>
              </a:rPr>
              <a:t>( GL_TEXTURE_2D, GL_TEXTURE_MIN_FILTER, GL_LINEAR );</a:t>
            </a:r>
            <a:br>
              <a:rPr lang="en-US" sz="1600" dirty="0">
                <a:solidFill>
                  <a:schemeClr val="bg1"/>
                </a:solidFill>
                <a:latin typeface="Courier New" panose="02070309020205020404" pitchFamily="49" charset="0"/>
                <a:cs typeface="Courier New" panose="02070309020205020404" pitchFamily="49" charset="0"/>
              </a:rPr>
            </a:br>
            <a:r>
              <a:rPr lang="en-US" sz="1600" dirty="0" err="1">
                <a:solidFill>
                  <a:schemeClr val="bg1"/>
                </a:solidFill>
                <a:latin typeface="Courier New" panose="02070309020205020404" pitchFamily="49" charset="0"/>
                <a:cs typeface="Courier New" panose="02070309020205020404" pitchFamily="49" charset="0"/>
              </a:rPr>
              <a:t>glTexParameteri</a:t>
            </a:r>
            <a:r>
              <a:rPr lang="en-US" sz="1600" dirty="0">
                <a:solidFill>
                  <a:schemeClr val="bg1"/>
                </a:solidFill>
                <a:latin typeface="Courier New" panose="02070309020205020404" pitchFamily="49" charset="0"/>
                <a:cs typeface="Courier New" panose="02070309020205020404" pitchFamily="49" charset="0"/>
              </a:rPr>
              <a:t>( GL_TEXTURE_2D, GL_TEXTURE_MAG_FILTER, GL_LINEAR );</a:t>
            </a:r>
          </a:p>
          <a:p>
            <a:pPr lvl="0"/>
            <a:r>
              <a:rPr lang="en-US" sz="2400" dirty="0">
                <a:solidFill>
                  <a:schemeClr val="bg1"/>
                </a:solidFill>
                <a:latin typeface="Liberation Sans"/>
                <a:cs typeface="Courier New" panose="02070309020205020404" pitchFamily="49" charset="0"/>
              </a:rPr>
              <a:t>Mipmaps are used internally by the video card to scale the image for it’s various angles, including when looking up close or from far away.</a:t>
            </a:r>
          </a:p>
          <a:p>
            <a:pPr lvl="0"/>
            <a:endParaRPr lang="en-US" dirty="0">
              <a:solidFill>
                <a:schemeClr val="bg1"/>
              </a:solidFill>
              <a:latin typeface="Liberation Sans"/>
              <a:cs typeface="Courier New" panose="02070309020205020404" pitchFamily="49" charset="0"/>
            </a:endParaRPr>
          </a:p>
        </p:txBody>
      </p:sp>
    </p:spTree>
    <p:extLst>
      <p:ext uri="{BB962C8B-B14F-4D97-AF65-F5344CB8AC3E}">
        <p14:creationId xmlns:p14="http://schemas.microsoft.com/office/powerpoint/2010/main" val="483242550"/>
      </p:ext>
    </p:extLst>
  </p:cSld>
  <p:clrMapOvr>
    <a:masterClrMapping/>
  </p:clrMapOvr>
  <p:transition spd="med">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8820-8568-4ACC-B1E0-BB5C40599483}"/>
              </a:ext>
            </a:extLst>
          </p:cNvPr>
          <p:cNvSpPr txBox="1">
            <a:spLocks noGrp="1"/>
          </p:cNvSpPr>
          <p:nvPr>
            <p:ph type="title" idx="4294967295"/>
          </p:nvPr>
        </p:nvSpPr>
        <p:spPr/>
        <p:txBody>
          <a:bodyPr/>
          <a:lstStyle/>
          <a:p>
            <a:pPr lvl="0"/>
            <a:r>
              <a:rPr lang="en-US" dirty="0">
                <a:solidFill>
                  <a:schemeClr val="accent5"/>
                </a:solidFill>
              </a:rPr>
              <a:t>Using the texture</a:t>
            </a:r>
          </a:p>
        </p:txBody>
      </p:sp>
      <p:sp>
        <p:nvSpPr>
          <p:cNvPr id="3" name="Text Placeholder 2">
            <a:extLst>
              <a:ext uri="{FF2B5EF4-FFF2-40B4-BE49-F238E27FC236}">
                <a16:creationId xmlns:a16="http://schemas.microsoft.com/office/drawing/2014/main" id="{CBF52D32-F5E5-4C5B-8A7E-88F2E64FDB2A}"/>
              </a:ext>
            </a:extLst>
          </p:cNvPr>
          <p:cNvSpPr txBox="1">
            <a:spLocks noGrp="1"/>
          </p:cNvSpPr>
          <p:nvPr>
            <p:ph type="body" idx="4294967295"/>
          </p:nvPr>
        </p:nvSpPr>
        <p:spPr>
          <a:xfrm>
            <a:off x="503999" y="1769040"/>
            <a:ext cx="9071640" cy="4384440"/>
          </a:xfrm>
        </p:spPr>
        <p:txBody>
          <a:bodyPr/>
          <a:lstStyle/>
          <a:p>
            <a:pPr lvl="0"/>
            <a:r>
              <a:rPr lang="en-US" dirty="0">
                <a:solidFill>
                  <a:schemeClr val="bg1"/>
                </a:solidFill>
              </a:rPr>
              <a:t>Now to use it, all we do is have to call the below before you draw your mesh. Your mesh should have each vertex setup with a matching (</a:t>
            </a:r>
            <a:r>
              <a:rPr lang="en-US" dirty="0" err="1">
                <a:solidFill>
                  <a:schemeClr val="bg1"/>
                </a:solidFill>
              </a:rPr>
              <a:t>u,v</a:t>
            </a:r>
            <a:r>
              <a:rPr lang="en-US" dirty="0">
                <a:solidFill>
                  <a:schemeClr val="bg1"/>
                </a:solidFill>
              </a:rPr>
              <a:t>) coordinate. You will remember in the previous tutorial, we already set these up.</a:t>
            </a:r>
          </a:p>
          <a:p>
            <a:pPr lvl="0"/>
            <a:r>
              <a:rPr lang="en-US" dirty="0" err="1">
                <a:solidFill>
                  <a:schemeClr val="bg1"/>
                </a:solidFill>
                <a:latin typeface="Courier New" panose="02070309020205020404" pitchFamily="49" charset="0"/>
                <a:cs typeface="Courier New" panose="02070309020205020404" pitchFamily="49" charset="0"/>
              </a:rPr>
              <a:t>glBindTexture</a:t>
            </a:r>
            <a:r>
              <a:rPr lang="en-US" dirty="0">
                <a:solidFill>
                  <a:schemeClr val="bg1"/>
                </a:solidFill>
                <a:latin typeface="Courier New" panose="02070309020205020404" pitchFamily="49" charset="0"/>
                <a:cs typeface="Courier New" panose="02070309020205020404" pitchFamily="49" charset="0"/>
              </a:rPr>
              <a:t>( GL_TEXTURE_2D, id ); </a:t>
            </a:r>
            <a:endParaRPr lang="en-US" dirty="0">
              <a:solidFill>
                <a:schemeClr val="bg1"/>
              </a:solidFill>
            </a:endParaRPr>
          </a:p>
        </p:txBody>
      </p:sp>
    </p:spTree>
    <p:extLst>
      <p:ext uri="{BB962C8B-B14F-4D97-AF65-F5344CB8AC3E}">
        <p14:creationId xmlns:p14="http://schemas.microsoft.com/office/powerpoint/2010/main" val="2591555715"/>
      </p:ext>
    </p:extLst>
  </p:cSld>
  <p:clrMapOvr>
    <a:masterClrMapping/>
  </p:clrMapOvr>
  <p:transition spd="med">
    <p:dissolve/>
  </p:transition>
</p:sld>
</file>

<file path=ppt/slides/slide19.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7E78F-138A-45EE-BFB1-3A335B9193FF}"/>
              </a:ext>
            </a:extLst>
          </p:cNvPr>
          <p:cNvSpPr txBox="1">
            <a:spLocks noGrp="1"/>
          </p:cNvSpPr>
          <p:nvPr>
            <p:ph type="title" idx="4294967295"/>
          </p:nvPr>
        </p:nvSpPr>
        <p:spPr/>
        <p:txBody>
          <a:bodyPr/>
          <a:lstStyle/>
          <a:p>
            <a:pPr lvl="0"/>
            <a:r>
              <a:rPr lang="en-US" dirty="0">
                <a:solidFill>
                  <a:schemeClr val="accent5"/>
                </a:solidFill>
              </a:rPr>
              <a:t>Now Explore</a:t>
            </a:r>
          </a:p>
        </p:txBody>
      </p:sp>
      <p:sp>
        <p:nvSpPr>
          <p:cNvPr id="3" name="Text Placeholder 2">
            <a:extLst>
              <a:ext uri="{FF2B5EF4-FFF2-40B4-BE49-F238E27FC236}">
                <a16:creationId xmlns:a16="http://schemas.microsoft.com/office/drawing/2014/main" id="{98F9AA99-C1DC-4299-AC4B-BB80D2889BC3}"/>
              </a:ext>
            </a:extLst>
          </p:cNvPr>
          <p:cNvSpPr txBox="1">
            <a:spLocks noGrp="1"/>
          </p:cNvSpPr>
          <p:nvPr>
            <p:ph type="body" idx="4294967295"/>
          </p:nvPr>
        </p:nvSpPr>
        <p:spPr/>
        <p:txBody>
          <a:bodyPr/>
          <a:lstStyle/>
          <a:p>
            <a:pPr lvl="0"/>
            <a:r>
              <a:rPr lang="en-US" dirty="0">
                <a:solidFill>
                  <a:schemeClr val="bg1"/>
                </a:solidFill>
              </a:rPr>
              <a:t>Take the time to read through the rest of the example and explore what it is doing and how it is drawing the textures. When you get it to compile and run, you should be able to press ‘b’ to switch to the bad way of drawing, and ‘g’ to switch back to the proper way of drawing your cube still. But you can also now use ‘c’ to disable the color coding.</a:t>
            </a:r>
          </a:p>
        </p:txBody>
      </p:sp>
    </p:spTree>
  </p:cSld>
  <p:clrMapOvr>
    <a:masterClrMapping/>
  </p:clrMapOvr>
  <p:transition spd="med">
    <p:dissolve/>
  </p:transition>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228A-4CAD-400F-83EB-11DE03821FEE}"/>
              </a:ext>
            </a:extLst>
          </p:cNvPr>
          <p:cNvSpPr txBox="1">
            <a:spLocks noGrp="1"/>
          </p:cNvSpPr>
          <p:nvPr>
            <p:ph type="title" idx="4294967295"/>
          </p:nvPr>
        </p:nvSpPr>
        <p:spPr/>
        <p:txBody>
          <a:bodyPr/>
          <a:lstStyle/>
          <a:p>
            <a:pPr lvl="0"/>
            <a:r>
              <a:rPr lang="en-US" dirty="0">
                <a:solidFill>
                  <a:schemeClr val="accent5"/>
                </a:solidFill>
              </a:rPr>
              <a:t>What We will be using:</a:t>
            </a:r>
          </a:p>
        </p:txBody>
      </p:sp>
      <p:sp>
        <p:nvSpPr>
          <p:cNvPr id="3" name="Text Placeholder 2">
            <a:extLst>
              <a:ext uri="{FF2B5EF4-FFF2-40B4-BE49-F238E27FC236}">
                <a16:creationId xmlns:a16="http://schemas.microsoft.com/office/drawing/2014/main" id="{3A9F3B17-521A-4275-ADB5-99677A826481}"/>
              </a:ext>
            </a:extLst>
          </p:cNvPr>
          <p:cNvSpPr txBox="1">
            <a:spLocks noGrp="1"/>
          </p:cNvSpPr>
          <p:nvPr>
            <p:ph type="body" idx="4294967295"/>
          </p:nvPr>
        </p:nvSpPr>
        <p:spPr/>
        <p:txBody>
          <a:bodyPr/>
          <a:lstStyle/>
          <a:p>
            <a:pPr lvl="0">
              <a:buSzPct val="45000"/>
            </a:pPr>
            <a:r>
              <a:rPr lang="en-US" dirty="0">
                <a:solidFill>
                  <a:schemeClr val="bg1"/>
                </a:solidFill>
              </a:rPr>
              <a:t>Before we introduced:</a:t>
            </a:r>
          </a:p>
          <a:p>
            <a:pPr marL="457200" lvl="0" indent="-457200">
              <a:buSzPct val="45000"/>
              <a:buFont typeface="Wingdings" panose="05000000000000000000" pitchFamily="2" charset="2"/>
              <a:buChar char="Ø"/>
            </a:pPr>
            <a:r>
              <a:rPr lang="en-US" dirty="0">
                <a:solidFill>
                  <a:schemeClr val="bg1"/>
                </a:solidFill>
              </a:rPr>
              <a:t>GLUT</a:t>
            </a:r>
          </a:p>
          <a:p>
            <a:pPr marL="457200" lvl="0" indent="-457200">
              <a:buSzPct val="45000"/>
              <a:buFont typeface="Wingdings" panose="05000000000000000000" pitchFamily="2" charset="2"/>
              <a:buChar char="Ø"/>
            </a:pPr>
            <a:r>
              <a:rPr lang="en-US" dirty="0">
                <a:solidFill>
                  <a:schemeClr val="bg1"/>
                </a:solidFill>
              </a:rPr>
              <a:t>GLEW</a:t>
            </a:r>
          </a:p>
          <a:p>
            <a:pPr marL="457200" lvl="0" indent="-457200">
              <a:buSzPct val="45000"/>
              <a:buFont typeface="Wingdings" panose="05000000000000000000" pitchFamily="2" charset="2"/>
              <a:buChar char="Ø"/>
            </a:pPr>
            <a:r>
              <a:rPr lang="en-US" dirty="0">
                <a:solidFill>
                  <a:schemeClr val="bg1"/>
                </a:solidFill>
              </a:rPr>
              <a:t>Open GL ( &gt; 2.0 standards)</a:t>
            </a:r>
          </a:p>
          <a:p>
            <a:pPr marL="457200" lvl="0" indent="-457200">
              <a:buSzPct val="45000"/>
              <a:buFont typeface="Wingdings" panose="05000000000000000000" pitchFamily="2" charset="2"/>
              <a:buChar char="Ø"/>
            </a:pPr>
            <a:r>
              <a:rPr lang="en-US" dirty="0">
                <a:solidFill>
                  <a:schemeClr val="bg1"/>
                </a:solidFill>
              </a:rPr>
              <a:t>C++</a:t>
            </a:r>
          </a:p>
          <a:p>
            <a:pPr lvl="0">
              <a:buSzPct val="45000"/>
            </a:pPr>
            <a:r>
              <a:rPr lang="en-US" dirty="0">
                <a:solidFill>
                  <a:schemeClr val="bg1"/>
                </a:solidFill>
              </a:rPr>
              <a:t>But now we will introduce:</a:t>
            </a:r>
          </a:p>
          <a:p>
            <a:pPr marL="457200" lvl="0" indent="-457200">
              <a:buSzPct val="45000"/>
              <a:buFont typeface="Wingdings" panose="05000000000000000000" pitchFamily="2" charset="2"/>
              <a:buChar char="Ø"/>
            </a:pPr>
            <a:r>
              <a:rPr lang="en-US" dirty="0" err="1">
                <a:solidFill>
                  <a:schemeClr val="bg1"/>
                </a:solidFill>
              </a:rPr>
              <a:t>libpng</a:t>
            </a:r>
            <a:endParaRPr lang="en-US" dirty="0">
              <a:solidFill>
                <a:schemeClr val="bg1"/>
              </a:solidFill>
            </a:endParaRPr>
          </a:p>
        </p:txBody>
      </p:sp>
    </p:spTree>
  </p:cSld>
  <p:clrMapOvr>
    <a:masterClrMapping/>
  </p:clrMapOvr>
  <p:transition spd="med">
    <p:dissolve/>
  </p:transition>
</p:sld>
</file>

<file path=ppt/slides/slide20.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E48F8-15CA-43E3-B52B-CA943C4ABD9C}"/>
              </a:ext>
            </a:extLst>
          </p:cNvPr>
          <p:cNvSpPr txBox="1">
            <a:spLocks noGrp="1"/>
          </p:cNvSpPr>
          <p:nvPr>
            <p:ph type="title" idx="4294967295"/>
          </p:nvPr>
        </p:nvSpPr>
        <p:spPr/>
        <p:txBody>
          <a:bodyPr/>
          <a:lstStyle/>
          <a:p>
            <a:pPr lvl="0"/>
            <a:r>
              <a:rPr lang="en-US" dirty="0">
                <a:solidFill>
                  <a:schemeClr val="accent5"/>
                </a:solidFill>
              </a:rPr>
              <a:t>Summary</a:t>
            </a:r>
          </a:p>
        </p:txBody>
      </p:sp>
      <p:sp>
        <p:nvSpPr>
          <p:cNvPr id="3" name="Text Placeholder 2">
            <a:extLst>
              <a:ext uri="{FF2B5EF4-FFF2-40B4-BE49-F238E27FC236}">
                <a16:creationId xmlns:a16="http://schemas.microsoft.com/office/drawing/2014/main" id="{41F973F6-CA0A-422D-A7AF-8F76DB38F4A7}"/>
              </a:ext>
            </a:extLst>
          </p:cNvPr>
          <p:cNvSpPr txBox="1">
            <a:spLocks noGrp="1"/>
          </p:cNvSpPr>
          <p:nvPr>
            <p:ph type="body" idx="4294967295"/>
          </p:nvPr>
        </p:nvSpPr>
        <p:spPr/>
        <p:txBody>
          <a:bodyPr/>
          <a:lstStyle/>
          <a:p>
            <a:pPr lvl="0"/>
            <a:r>
              <a:rPr lang="en-US" dirty="0">
                <a:solidFill>
                  <a:schemeClr val="bg1"/>
                </a:solidFill>
              </a:rPr>
              <a:t>Now you can begin to render a mesh. Try to take this further and make your own 3D environment to explore.</a:t>
            </a:r>
          </a:p>
        </p:txBody>
      </p:sp>
    </p:spTree>
  </p:cSld>
  <p:clrMapOvr>
    <a:masterClrMapping/>
  </p:clrMapOvr>
  <p:transition spd="med">
    <p:dissolve/>
  </p:transition>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D37C-149D-4D87-9F25-012CBEB12F96}"/>
              </a:ext>
            </a:extLst>
          </p:cNvPr>
          <p:cNvSpPr txBox="1">
            <a:spLocks noGrp="1"/>
          </p:cNvSpPr>
          <p:nvPr>
            <p:ph type="title" idx="4294967295"/>
          </p:nvPr>
        </p:nvSpPr>
        <p:spPr/>
        <p:txBody>
          <a:bodyPr/>
          <a:lstStyle/>
          <a:p>
            <a:pPr lvl="0"/>
            <a:r>
              <a:rPr lang="en-US" dirty="0">
                <a:solidFill>
                  <a:schemeClr val="accent5"/>
                </a:solidFill>
              </a:rPr>
              <a:t>Prepare Your Environment</a:t>
            </a:r>
          </a:p>
        </p:txBody>
      </p:sp>
      <p:sp>
        <p:nvSpPr>
          <p:cNvPr id="3" name="Text Placeholder 2">
            <a:extLst>
              <a:ext uri="{FF2B5EF4-FFF2-40B4-BE49-F238E27FC236}">
                <a16:creationId xmlns:a16="http://schemas.microsoft.com/office/drawing/2014/main" id="{1462670D-6044-4D37-AF4C-36FD2DB517D9}"/>
              </a:ext>
            </a:extLst>
          </p:cNvPr>
          <p:cNvSpPr txBox="1">
            <a:spLocks noGrp="1"/>
          </p:cNvSpPr>
          <p:nvPr>
            <p:ph type="body" idx="4294967295"/>
          </p:nvPr>
        </p:nvSpPr>
        <p:spPr/>
        <p:txBody>
          <a:bodyPr/>
          <a:lstStyle/>
          <a:p>
            <a:pPr lvl="0">
              <a:buSzPct val="45000"/>
            </a:pPr>
            <a:r>
              <a:rPr lang="en-US" dirty="0" err="1">
                <a:solidFill>
                  <a:schemeClr val="bg1"/>
                </a:solidFill>
                <a:latin typeface="Courier New" panose="02070309020205020404" pitchFamily="49" charset="0"/>
                <a:cs typeface="Courier New" panose="02070309020205020404" pitchFamily="49" charset="0"/>
              </a:rPr>
              <a:t>sudo</a:t>
            </a:r>
            <a:r>
              <a:rPr lang="en-US" dirty="0">
                <a:solidFill>
                  <a:schemeClr val="bg1"/>
                </a:solidFill>
                <a:latin typeface="Courier New" panose="02070309020205020404" pitchFamily="49" charset="0"/>
                <a:cs typeface="Courier New" panose="02070309020205020404" pitchFamily="49" charset="0"/>
              </a:rPr>
              <a:t> apt-get install </a:t>
            </a:r>
            <a:r>
              <a:rPr lang="en-US" dirty="0" err="1">
                <a:solidFill>
                  <a:schemeClr val="bg1"/>
                </a:solidFill>
                <a:latin typeface="Courier New" panose="02070309020205020404" pitchFamily="49" charset="0"/>
                <a:cs typeface="Courier New" panose="02070309020205020404" pitchFamily="49" charset="0"/>
              </a:rPr>
              <a:t>libpng</a:t>
            </a:r>
            <a:r>
              <a:rPr lang="en-US" dirty="0">
                <a:solidFill>
                  <a:schemeClr val="bg1"/>
                </a:solidFill>
                <a:latin typeface="Courier New" panose="02070309020205020404" pitchFamily="49" charset="0"/>
                <a:cs typeface="Courier New" panose="02070309020205020404" pitchFamily="49" charset="0"/>
              </a:rPr>
              <a:t>-dev</a:t>
            </a:r>
          </a:p>
          <a:p>
            <a:pPr lvl="0">
              <a:buSzPct val="45000"/>
              <a:buFont typeface="StarSymbol"/>
              <a:buChar char="●"/>
            </a:pPr>
            <a:endParaRPr lang="en-US" dirty="0">
              <a:solidFill>
                <a:schemeClr val="bg1"/>
              </a:solidFill>
            </a:endParaRPr>
          </a:p>
          <a:p>
            <a:pPr lvl="0">
              <a:buSzPct val="45000"/>
            </a:pPr>
            <a:r>
              <a:rPr lang="en-US" dirty="0">
                <a:solidFill>
                  <a:schemeClr val="bg1"/>
                </a:solidFill>
              </a:rPr>
              <a:t>Most likely, you will already have this.</a:t>
            </a:r>
          </a:p>
        </p:txBody>
      </p:sp>
    </p:spTree>
  </p:cSld>
  <p:clrMapOvr>
    <a:masterClrMapping/>
  </p:clrMapOvr>
  <p:transition spd="med">
    <p:dissolve/>
  </p:transition>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5D2C1-7704-4651-B1F1-C27179E71AE1}"/>
              </a:ext>
            </a:extLst>
          </p:cNvPr>
          <p:cNvSpPr txBox="1">
            <a:spLocks noGrp="1"/>
          </p:cNvSpPr>
          <p:nvPr>
            <p:ph type="title" idx="4294967295"/>
          </p:nvPr>
        </p:nvSpPr>
        <p:spPr/>
        <p:txBody>
          <a:bodyPr/>
          <a:lstStyle/>
          <a:p>
            <a:pPr lvl="0"/>
            <a:r>
              <a:rPr lang="en-US" dirty="0">
                <a:solidFill>
                  <a:schemeClr val="accent5"/>
                </a:solidFill>
              </a:rPr>
              <a:t>How To Compile the Example</a:t>
            </a:r>
          </a:p>
        </p:txBody>
      </p:sp>
      <p:sp>
        <p:nvSpPr>
          <p:cNvPr id="3" name="Text Placeholder 2">
            <a:extLst>
              <a:ext uri="{FF2B5EF4-FFF2-40B4-BE49-F238E27FC236}">
                <a16:creationId xmlns:a16="http://schemas.microsoft.com/office/drawing/2014/main" id="{84C9D639-C062-47D7-93C9-44F294C3D93B}"/>
              </a:ext>
            </a:extLst>
          </p:cNvPr>
          <p:cNvSpPr txBox="1">
            <a:spLocks noGrp="1"/>
          </p:cNvSpPr>
          <p:nvPr>
            <p:ph type="body" idx="4294967295"/>
          </p:nvPr>
        </p:nvSpPr>
        <p:spPr/>
        <p:txBody>
          <a:bodyPr/>
          <a:lstStyle/>
          <a:p>
            <a:pPr lvl="0"/>
            <a:r>
              <a:rPr lang="en-US" dirty="0">
                <a:solidFill>
                  <a:schemeClr val="bg1"/>
                </a:solidFill>
                <a:latin typeface="Courier New" panose="02070309020205020404" pitchFamily="49" charset="0"/>
                <a:cs typeface="Courier New" panose="02070309020205020404" pitchFamily="49" charset="0"/>
              </a:rPr>
              <a:t>g++ main.cpp -</a:t>
            </a:r>
            <a:r>
              <a:rPr lang="en-US" dirty="0" err="1">
                <a:solidFill>
                  <a:schemeClr val="bg1"/>
                </a:solidFill>
                <a:latin typeface="Courier New" panose="02070309020205020404" pitchFamily="49" charset="0"/>
                <a:cs typeface="Courier New" panose="02070309020205020404" pitchFamily="49" charset="0"/>
              </a:rPr>
              <a:t>lglut</a:t>
            </a:r>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lGL</a:t>
            </a:r>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lGLU</a:t>
            </a:r>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lGLEW</a:t>
            </a:r>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lpng</a:t>
            </a:r>
            <a:r>
              <a:rPr lang="en-US" dirty="0">
                <a:solidFill>
                  <a:schemeClr val="bg1"/>
                </a:solidFill>
                <a:latin typeface="Courier New" panose="02070309020205020404" pitchFamily="49" charset="0"/>
                <a:cs typeface="Courier New" panose="02070309020205020404" pitchFamily="49" charset="0"/>
              </a:rPr>
              <a:t> -o meme</a:t>
            </a:r>
          </a:p>
        </p:txBody>
      </p:sp>
    </p:spTree>
  </p:cSld>
  <p:clrMapOvr>
    <a:masterClrMapping/>
  </p:clrMapOvr>
  <p:transition spd="med">
    <p:dissolve/>
  </p:transition>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59240-CC19-4F4F-B9BA-0313E37EFC65}"/>
              </a:ext>
            </a:extLst>
          </p:cNvPr>
          <p:cNvSpPr txBox="1">
            <a:spLocks noGrp="1"/>
          </p:cNvSpPr>
          <p:nvPr>
            <p:ph type="title" idx="4294967295"/>
          </p:nvPr>
        </p:nvSpPr>
        <p:spPr/>
        <p:txBody>
          <a:bodyPr/>
          <a:lstStyle/>
          <a:p>
            <a:pPr lvl="0"/>
            <a:r>
              <a:rPr lang="en-US" dirty="0">
                <a:solidFill>
                  <a:schemeClr val="accent5"/>
                </a:solidFill>
              </a:rPr>
              <a:t>Includes For Your Libs</a:t>
            </a:r>
          </a:p>
        </p:txBody>
      </p:sp>
      <p:sp>
        <p:nvSpPr>
          <p:cNvPr id="3" name="Text Placeholder 2">
            <a:extLst>
              <a:ext uri="{FF2B5EF4-FFF2-40B4-BE49-F238E27FC236}">
                <a16:creationId xmlns:a16="http://schemas.microsoft.com/office/drawing/2014/main" id="{25B930B3-72E0-4369-9095-E3F2AC785CF3}"/>
              </a:ext>
            </a:extLst>
          </p:cNvPr>
          <p:cNvSpPr txBox="1">
            <a:spLocks noGrp="1"/>
          </p:cNvSpPr>
          <p:nvPr>
            <p:ph type="body" idx="4294967295"/>
          </p:nvPr>
        </p:nvSpPr>
        <p:spPr/>
        <p:txBody>
          <a:bodyPr/>
          <a:lstStyle/>
          <a:p>
            <a:pPr lvl="0"/>
            <a:r>
              <a:rPr lang="en-US" dirty="0">
                <a:solidFill>
                  <a:schemeClr val="bg1"/>
                </a:solidFill>
                <a:latin typeface="Courier New" panose="02070309020205020404" pitchFamily="49" charset="0"/>
                <a:cs typeface="Courier New" panose="02070309020205020404" pitchFamily="49" charset="0"/>
              </a:rPr>
              <a:t>#include &lt;GL/</a:t>
            </a:r>
            <a:r>
              <a:rPr lang="en-US" dirty="0" err="1">
                <a:solidFill>
                  <a:schemeClr val="bg1"/>
                </a:solidFill>
                <a:latin typeface="Courier New" panose="02070309020205020404" pitchFamily="49" charset="0"/>
                <a:cs typeface="Courier New" panose="02070309020205020404" pitchFamily="49" charset="0"/>
              </a:rPr>
              <a:t>glew.h</a:t>
            </a:r>
            <a:r>
              <a:rPr lang="en-US" dirty="0">
                <a:solidFill>
                  <a:schemeClr val="bg1"/>
                </a:solidFill>
                <a:latin typeface="Courier New" panose="02070309020205020404" pitchFamily="49" charset="0"/>
                <a:cs typeface="Courier New" panose="02070309020205020404" pitchFamily="49" charset="0"/>
              </a:rPr>
              <a:t>&gt;</a:t>
            </a:r>
          </a:p>
          <a:p>
            <a:pPr lvl="0"/>
            <a:r>
              <a:rPr lang="en-US" dirty="0">
                <a:solidFill>
                  <a:schemeClr val="bg1"/>
                </a:solidFill>
                <a:latin typeface="Courier New" panose="02070309020205020404" pitchFamily="49" charset="0"/>
                <a:cs typeface="Courier New" panose="02070309020205020404" pitchFamily="49" charset="0"/>
              </a:rPr>
              <a:t>#include &lt;GL/</a:t>
            </a:r>
            <a:r>
              <a:rPr lang="en-US" dirty="0" err="1">
                <a:solidFill>
                  <a:schemeClr val="bg1"/>
                </a:solidFill>
                <a:latin typeface="Courier New" panose="02070309020205020404" pitchFamily="49" charset="0"/>
                <a:cs typeface="Courier New" panose="02070309020205020404" pitchFamily="49" charset="0"/>
              </a:rPr>
              <a:t>gl.h</a:t>
            </a:r>
            <a:r>
              <a:rPr lang="en-US" dirty="0">
                <a:solidFill>
                  <a:schemeClr val="bg1"/>
                </a:solidFill>
                <a:latin typeface="Courier New" panose="02070309020205020404" pitchFamily="49" charset="0"/>
                <a:cs typeface="Courier New" panose="02070309020205020404" pitchFamily="49" charset="0"/>
              </a:rPr>
              <a:t>&gt;</a:t>
            </a:r>
          </a:p>
          <a:p>
            <a:pPr lvl="0"/>
            <a:r>
              <a:rPr lang="en-US" dirty="0">
                <a:solidFill>
                  <a:schemeClr val="bg1"/>
                </a:solidFill>
                <a:latin typeface="Courier New" panose="02070309020205020404" pitchFamily="49" charset="0"/>
                <a:cs typeface="Courier New" panose="02070309020205020404" pitchFamily="49" charset="0"/>
              </a:rPr>
              <a:t>#include &lt;GL/</a:t>
            </a:r>
            <a:r>
              <a:rPr lang="en-US" dirty="0" err="1">
                <a:solidFill>
                  <a:schemeClr val="bg1"/>
                </a:solidFill>
                <a:latin typeface="Courier New" panose="02070309020205020404" pitchFamily="49" charset="0"/>
                <a:cs typeface="Courier New" panose="02070309020205020404" pitchFamily="49" charset="0"/>
              </a:rPr>
              <a:t>glut.h</a:t>
            </a:r>
            <a:r>
              <a:rPr lang="en-US" dirty="0">
                <a:solidFill>
                  <a:schemeClr val="bg1"/>
                </a:solidFill>
                <a:latin typeface="Courier New" panose="02070309020205020404" pitchFamily="49" charset="0"/>
                <a:cs typeface="Courier New" panose="02070309020205020404" pitchFamily="49" charset="0"/>
              </a:rPr>
              <a:t>&gt;</a:t>
            </a:r>
          </a:p>
          <a:p>
            <a:pPr lvl="0"/>
            <a:r>
              <a:rPr lang="en-US" dirty="0">
                <a:solidFill>
                  <a:schemeClr val="bg1"/>
                </a:solidFill>
                <a:latin typeface="Courier New" panose="02070309020205020404" pitchFamily="49" charset="0"/>
                <a:cs typeface="Courier New" panose="02070309020205020404" pitchFamily="49" charset="0"/>
              </a:rPr>
              <a:t>#include &lt;</a:t>
            </a:r>
            <a:r>
              <a:rPr lang="en-US" dirty="0" err="1">
                <a:solidFill>
                  <a:schemeClr val="bg1"/>
                </a:solidFill>
                <a:latin typeface="Courier New" panose="02070309020205020404" pitchFamily="49" charset="0"/>
                <a:cs typeface="Courier New" panose="02070309020205020404" pitchFamily="49" charset="0"/>
              </a:rPr>
              <a:t>png.h</a:t>
            </a:r>
            <a:r>
              <a:rPr lang="en-US" dirty="0">
                <a:solidFill>
                  <a:schemeClr val="bg1"/>
                </a:solidFill>
                <a:latin typeface="Courier New" panose="02070309020205020404" pitchFamily="49" charset="0"/>
                <a:cs typeface="Courier New" panose="02070309020205020404" pitchFamily="49" charset="0"/>
              </a:rPr>
              <a:t>&gt;</a:t>
            </a:r>
          </a:p>
          <a:p>
            <a:pPr lvl="0"/>
            <a:endParaRPr lang="en-US"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ransition spd="med">
    <p:dissolve/>
  </p:transition>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9EA54-213E-4AF7-8018-37164459A573}"/>
              </a:ext>
            </a:extLst>
          </p:cNvPr>
          <p:cNvSpPr txBox="1">
            <a:spLocks noGrp="1"/>
          </p:cNvSpPr>
          <p:nvPr>
            <p:ph type="title" idx="4294967295"/>
          </p:nvPr>
        </p:nvSpPr>
        <p:spPr/>
        <p:txBody>
          <a:bodyPr/>
          <a:lstStyle/>
          <a:p>
            <a:pPr lvl="0"/>
            <a:r>
              <a:rPr lang="en-US" dirty="0">
                <a:solidFill>
                  <a:schemeClr val="accent5"/>
                </a:solidFill>
              </a:rPr>
              <a:t>Why </a:t>
            </a:r>
            <a:r>
              <a:rPr lang="en-US" dirty="0" err="1">
                <a:solidFill>
                  <a:schemeClr val="accent5"/>
                </a:solidFill>
              </a:rPr>
              <a:t>libpng</a:t>
            </a:r>
            <a:r>
              <a:rPr lang="en-US" dirty="0">
                <a:solidFill>
                  <a:schemeClr val="accent5"/>
                </a:solidFill>
              </a:rPr>
              <a:t>?</a:t>
            </a:r>
          </a:p>
        </p:txBody>
      </p:sp>
      <p:sp>
        <p:nvSpPr>
          <p:cNvPr id="3" name="Text Placeholder 2">
            <a:extLst>
              <a:ext uri="{FF2B5EF4-FFF2-40B4-BE49-F238E27FC236}">
                <a16:creationId xmlns:a16="http://schemas.microsoft.com/office/drawing/2014/main" id="{D94C81DE-1450-4E10-B286-44DCB80C1E35}"/>
              </a:ext>
            </a:extLst>
          </p:cNvPr>
          <p:cNvSpPr txBox="1">
            <a:spLocks noGrp="1"/>
          </p:cNvSpPr>
          <p:nvPr>
            <p:ph type="body" idx="4294967295"/>
          </p:nvPr>
        </p:nvSpPr>
        <p:spPr/>
        <p:txBody>
          <a:bodyPr/>
          <a:lstStyle/>
          <a:p>
            <a:pPr lvl="0"/>
            <a:r>
              <a:rPr lang="en-US" dirty="0">
                <a:solidFill>
                  <a:schemeClr val="bg1"/>
                </a:solidFill>
              </a:rPr>
              <a:t>     Well, we need a way to load textures some how. So it decompresses </a:t>
            </a:r>
            <a:r>
              <a:rPr lang="en-US" dirty="0" err="1">
                <a:solidFill>
                  <a:schemeClr val="bg1"/>
                </a:solidFill>
              </a:rPr>
              <a:t>png</a:t>
            </a:r>
            <a:r>
              <a:rPr lang="en-US" dirty="0">
                <a:solidFill>
                  <a:schemeClr val="bg1"/>
                </a:solidFill>
              </a:rPr>
              <a:t> files into an array of pixels. Each pixel ends up 4 bytes. A bytes being a value between 0-255, or… 8-bits! We will be using 32-bit color, which means, 8-bits for each color (32/4). But you notice I wrote 4, what’s the 4</a:t>
            </a:r>
            <a:r>
              <a:rPr lang="en-US" baseline="30000" dirty="0">
                <a:solidFill>
                  <a:schemeClr val="bg1"/>
                </a:solidFill>
              </a:rPr>
              <a:t>th</a:t>
            </a:r>
            <a:r>
              <a:rPr lang="en-US" dirty="0">
                <a:solidFill>
                  <a:schemeClr val="bg1"/>
                </a:solidFill>
              </a:rPr>
              <a:t>?</a:t>
            </a:r>
          </a:p>
        </p:txBody>
      </p:sp>
    </p:spTree>
  </p:cSld>
  <p:clrMapOvr>
    <a:masterClrMapping/>
  </p:clrMapOvr>
  <p:transition spd="med">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9EA54-213E-4AF7-8018-37164459A573}"/>
              </a:ext>
            </a:extLst>
          </p:cNvPr>
          <p:cNvSpPr txBox="1">
            <a:spLocks noGrp="1"/>
          </p:cNvSpPr>
          <p:nvPr>
            <p:ph type="title" idx="4294967295"/>
          </p:nvPr>
        </p:nvSpPr>
        <p:spPr/>
        <p:txBody>
          <a:bodyPr/>
          <a:lstStyle/>
          <a:p>
            <a:pPr lvl="0"/>
            <a:r>
              <a:rPr lang="en-US" dirty="0">
                <a:solidFill>
                  <a:schemeClr val="accent5"/>
                </a:solidFill>
              </a:rPr>
              <a:t>32bit color</a:t>
            </a:r>
          </a:p>
        </p:txBody>
      </p:sp>
      <p:sp>
        <p:nvSpPr>
          <p:cNvPr id="3" name="Text Placeholder 2">
            <a:extLst>
              <a:ext uri="{FF2B5EF4-FFF2-40B4-BE49-F238E27FC236}">
                <a16:creationId xmlns:a16="http://schemas.microsoft.com/office/drawing/2014/main" id="{D94C81DE-1450-4E10-B286-44DCB80C1E35}"/>
              </a:ext>
            </a:extLst>
          </p:cNvPr>
          <p:cNvSpPr txBox="1">
            <a:spLocks noGrp="1"/>
          </p:cNvSpPr>
          <p:nvPr>
            <p:ph type="body" idx="4294967295"/>
          </p:nvPr>
        </p:nvSpPr>
        <p:spPr/>
        <p:txBody>
          <a:bodyPr/>
          <a:lstStyle/>
          <a:p>
            <a:pPr lvl="0"/>
            <a:r>
              <a:rPr lang="en-US" dirty="0">
                <a:solidFill>
                  <a:schemeClr val="bg1"/>
                </a:solidFill>
              </a:rPr>
              <a:t> So this is what 32-bit color means:</a:t>
            </a:r>
          </a:p>
          <a:p>
            <a:pPr marL="457200" lvl="0" indent="-457200">
              <a:buFontTx/>
              <a:buChar char="-"/>
            </a:pPr>
            <a:r>
              <a:rPr lang="en-US" dirty="0">
                <a:solidFill>
                  <a:schemeClr val="bg1"/>
                </a:solidFill>
              </a:rPr>
              <a:t>Red 8-bits (0-255)</a:t>
            </a:r>
          </a:p>
          <a:p>
            <a:pPr marL="457200" indent="-457200">
              <a:buFontTx/>
              <a:buChar char="-"/>
            </a:pPr>
            <a:r>
              <a:rPr lang="en-US" dirty="0">
                <a:solidFill>
                  <a:schemeClr val="bg1"/>
                </a:solidFill>
              </a:rPr>
              <a:t>Blue 8-bits (0-255)</a:t>
            </a:r>
          </a:p>
          <a:p>
            <a:pPr marL="457200" indent="-457200">
              <a:buFontTx/>
              <a:buChar char="-"/>
            </a:pPr>
            <a:r>
              <a:rPr lang="en-US" dirty="0">
                <a:solidFill>
                  <a:schemeClr val="bg1"/>
                </a:solidFill>
              </a:rPr>
              <a:t>Blue 8-bits (0-255)</a:t>
            </a:r>
          </a:p>
          <a:p>
            <a:pPr marL="457200" indent="-457200">
              <a:buFontTx/>
              <a:buChar char="-"/>
            </a:pPr>
            <a:r>
              <a:rPr lang="en-US" dirty="0">
                <a:solidFill>
                  <a:schemeClr val="bg1"/>
                </a:solidFill>
              </a:rPr>
              <a:t>Alpha 8-bits (0-255)</a:t>
            </a:r>
          </a:p>
          <a:p>
            <a:pPr lvl="0"/>
            <a:r>
              <a:rPr lang="en-US" dirty="0">
                <a:solidFill>
                  <a:schemeClr val="bg1"/>
                </a:solidFill>
              </a:rPr>
              <a:t>Which you will see written out at times as:</a:t>
            </a:r>
          </a:p>
          <a:p>
            <a:pPr lvl="0"/>
            <a:r>
              <a:rPr lang="en-US" dirty="0">
                <a:solidFill>
                  <a:schemeClr val="bg1"/>
                </a:solidFill>
              </a:rPr>
              <a:t>RGBA8</a:t>
            </a:r>
          </a:p>
          <a:p>
            <a:pPr lvl="0"/>
            <a:r>
              <a:rPr lang="en-US" dirty="0">
                <a:solidFill>
                  <a:schemeClr val="bg1"/>
                </a:solidFill>
              </a:rPr>
              <a:t>We will be using this format for our tutorial.</a:t>
            </a:r>
          </a:p>
        </p:txBody>
      </p:sp>
    </p:spTree>
    <p:extLst>
      <p:ext uri="{BB962C8B-B14F-4D97-AF65-F5344CB8AC3E}">
        <p14:creationId xmlns:p14="http://schemas.microsoft.com/office/powerpoint/2010/main" val="2038938807"/>
      </p:ext>
    </p:extLst>
  </p:cSld>
  <p:clrMapOvr>
    <a:masterClrMapping/>
  </p:clrMapOvr>
  <p:transition spd="med">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9EA54-213E-4AF7-8018-37164459A573}"/>
              </a:ext>
            </a:extLst>
          </p:cNvPr>
          <p:cNvSpPr txBox="1">
            <a:spLocks noGrp="1"/>
          </p:cNvSpPr>
          <p:nvPr>
            <p:ph type="title" idx="4294967295"/>
          </p:nvPr>
        </p:nvSpPr>
        <p:spPr/>
        <p:txBody>
          <a:bodyPr/>
          <a:lstStyle/>
          <a:p>
            <a:pPr lvl="0"/>
            <a:r>
              <a:rPr lang="en-US" dirty="0">
                <a:solidFill>
                  <a:schemeClr val="accent5"/>
                </a:solidFill>
              </a:rPr>
              <a:t>16bit color</a:t>
            </a:r>
          </a:p>
        </p:txBody>
      </p:sp>
      <p:sp>
        <p:nvSpPr>
          <p:cNvPr id="3" name="Text Placeholder 2">
            <a:extLst>
              <a:ext uri="{FF2B5EF4-FFF2-40B4-BE49-F238E27FC236}">
                <a16:creationId xmlns:a16="http://schemas.microsoft.com/office/drawing/2014/main" id="{D94C81DE-1450-4E10-B286-44DCB80C1E35}"/>
              </a:ext>
            </a:extLst>
          </p:cNvPr>
          <p:cNvSpPr txBox="1">
            <a:spLocks noGrp="1"/>
          </p:cNvSpPr>
          <p:nvPr>
            <p:ph type="body" idx="4294967295"/>
          </p:nvPr>
        </p:nvSpPr>
        <p:spPr/>
        <p:txBody>
          <a:bodyPr/>
          <a:lstStyle/>
          <a:p>
            <a:pPr lvl="0"/>
            <a:r>
              <a:rPr lang="en-US" dirty="0">
                <a:solidFill>
                  <a:schemeClr val="bg1"/>
                </a:solidFill>
              </a:rPr>
              <a:t> So this is what 16-bit color means:</a:t>
            </a:r>
          </a:p>
          <a:p>
            <a:pPr marL="457200" lvl="0" indent="-457200">
              <a:buFontTx/>
              <a:buChar char="-"/>
            </a:pPr>
            <a:r>
              <a:rPr lang="en-US" dirty="0">
                <a:solidFill>
                  <a:schemeClr val="bg1"/>
                </a:solidFill>
              </a:rPr>
              <a:t>Red 4-bits (0-15)</a:t>
            </a:r>
          </a:p>
          <a:p>
            <a:pPr marL="457200" indent="-457200">
              <a:buFontTx/>
              <a:buChar char="-"/>
            </a:pPr>
            <a:r>
              <a:rPr lang="en-US" dirty="0">
                <a:solidFill>
                  <a:schemeClr val="bg1"/>
                </a:solidFill>
              </a:rPr>
              <a:t>Blue 4-bits (0-15)</a:t>
            </a:r>
          </a:p>
          <a:p>
            <a:pPr marL="457200" indent="-457200">
              <a:buFontTx/>
              <a:buChar char="-"/>
            </a:pPr>
            <a:r>
              <a:rPr lang="en-US" dirty="0">
                <a:solidFill>
                  <a:schemeClr val="bg1"/>
                </a:solidFill>
              </a:rPr>
              <a:t>Blue 4-bits (0-15)</a:t>
            </a:r>
          </a:p>
          <a:p>
            <a:pPr marL="457200" indent="-457200">
              <a:buFontTx/>
              <a:buChar char="-"/>
            </a:pPr>
            <a:r>
              <a:rPr lang="en-US" dirty="0">
                <a:solidFill>
                  <a:schemeClr val="bg1"/>
                </a:solidFill>
              </a:rPr>
              <a:t>Alpha 4-bits (0-15)</a:t>
            </a:r>
          </a:p>
          <a:p>
            <a:pPr lvl="0"/>
            <a:r>
              <a:rPr lang="en-US" dirty="0">
                <a:solidFill>
                  <a:schemeClr val="bg1"/>
                </a:solidFill>
              </a:rPr>
              <a:t>Which you will see written out at times as:</a:t>
            </a:r>
          </a:p>
          <a:p>
            <a:pPr lvl="0"/>
            <a:r>
              <a:rPr lang="en-US" dirty="0">
                <a:solidFill>
                  <a:schemeClr val="bg1"/>
                </a:solidFill>
              </a:rPr>
              <a:t>RGBA4</a:t>
            </a:r>
          </a:p>
          <a:p>
            <a:pPr lvl="0"/>
            <a:r>
              <a:rPr lang="en-US" dirty="0">
                <a:solidFill>
                  <a:schemeClr val="bg1"/>
                </a:solidFill>
              </a:rPr>
              <a:t>Older games used this color format, it just looks bad.</a:t>
            </a:r>
          </a:p>
        </p:txBody>
      </p:sp>
    </p:spTree>
    <p:extLst>
      <p:ext uri="{BB962C8B-B14F-4D97-AF65-F5344CB8AC3E}">
        <p14:creationId xmlns:p14="http://schemas.microsoft.com/office/powerpoint/2010/main" val="1776517593"/>
      </p:ext>
    </p:extLst>
  </p:cSld>
  <p:clrMapOvr>
    <a:masterClrMapping/>
  </p:clrMapOvr>
  <p:transition spd="med">
    <p:dissolve/>
  </p:transition>
</p:sld>
</file>

<file path=ppt/slides/slide9.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4D92D-0A16-477B-A0CD-5AD442BA5C68}"/>
              </a:ext>
            </a:extLst>
          </p:cNvPr>
          <p:cNvSpPr txBox="1">
            <a:spLocks noGrp="1"/>
          </p:cNvSpPr>
          <p:nvPr>
            <p:ph type="title" idx="4294967295"/>
          </p:nvPr>
        </p:nvSpPr>
        <p:spPr/>
        <p:txBody>
          <a:bodyPr/>
          <a:lstStyle/>
          <a:p>
            <a:pPr lvl="0"/>
            <a:r>
              <a:rPr lang="en-US" dirty="0">
                <a:solidFill>
                  <a:schemeClr val="accent5"/>
                </a:solidFill>
              </a:rPr>
              <a:t>Setting Up </a:t>
            </a:r>
            <a:r>
              <a:rPr lang="en-US" dirty="0" err="1">
                <a:solidFill>
                  <a:schemeClr val="accent5"/>
                </a:solidFill>
              </a:rPr>
              <a:t>libpng</a:t>
            </a:r>
            <a:r>
              <a:rPr lang="en-US" dirty="0">
                <a:solidFill>
                  <a:schemeClr val="accent5"/>
                </a:solidFill>
              </a:rPr>
              <a:t>	</a:t>
            </a:r>
          </a:p>
        </p:txBody>
      </p:sp>
      <p:sp>
        <p:nvSpPr>
          <p:cNvPr id="3" name="Text Placeholder 2">
            <a:extLst>
              <a:ext uri="{FF2B5EF4-FFF2-40B4-BE49-F238E27FC236}">
                <a16:creationId xmlns:a16="http://schemas.microsoft.com/office/drawing/2014/main" id="{B1EAC01F-3FC3-46F8-8946-042332D16FC2}"/>
              </a:ext>
            </a:extLst>
          </p:cNvPr>
          <p:cNvSpPr txBox="1">
            <a:spLocks noGrp="1"/>
          </p:cNvSpPr>
          <p:nvPr>
            <p:ph type="body" idx="4294967295"/>
          </p:nvPr>
        </p:nvSpPr>
        <p:spPr/>
        <p:txBody>
          <a:bodyPr/>
          <a:lstStyle/>
          <a:p>
            <a:pPr lvl="0"/>
            <a:r>
              <a:rPr lang="en-US" dirty="0" err="1">
                <a:solidFill>
                  <a:schemeClr val="bg1"/>
                </a:solidFill>
              </a:rPr>
              <a:t>png_structp</a:t>
            </a:r>
            <a:r>
              <a:rPr lang="en-US" dirty="0">
                <a:solidFill>
                  <a:schemeClr val="bg1"/>
                </a:solidFill>
              </a:rPr>
              <a:t> </a:t>
            </a:r>
            <a:r>
              <a:rPr lang="en-US" dirty="0" err="1">
                <a:solidFill>
                  <a:schemeClr val="bg1"/>
                </a:solidFill>
              </a:rPr>
              <a:t>ptr</a:t>
            </a:r>
            <a:r>
              <a:rPr lang="en-US" dirty="0">
                <a:solidFill>
                  <a:schemeClr val="bg1"/>
                </a:solidFill>
              </a:rPr>
              <a:t>; </a:t>
            </a:r>
          </a:p>
          <a:p>
            <a:pPr lvl="0"/>
            <a:r>
              <a:rPr lang="en-US" dirty="0">
                <a:solidFill>
                  <a:schemeClr val="bg1"/>
                </a:solidFill>
              </a:rPr>
              <a:t>	This is a pointer to a context for the </a:t>
            </a:r>
            <a:r>
              <a:rPr lang="en-US" dirty="0" err="1">
                <a:solidFill>
                  <a:schemeClr val="bg1"/>
                </a:solidFill>
              </a:rPr>
              <a:t>png</a:t>
            </a:r>
            <a:r>
              <a:rPr lang="en-US" dirty="0">
                <a:solidFill>
                  <a:schemeClr val="bg1"/>
                </a:solidFill>
              </a:rPr>
              <a:t> decompressor.</a:t>
            </a:r>
          </a:p>
          <a:p>
            <a:pPr lvl="0"/>
            <a:r>
              <a:rPr lang="en-US" dirty="0" err="1">
                <a:solidFill>
                  <a:schemeClr val="bg1"/>
                </a:solidFill>
              </a:rPr>
              <a:t>png_infop</a:t>
            </a:r>
            <a:r>
              <a:rPr lang="en-US" dirty="0">
                <a:solidFill>
                  <a:schemeClr val="bg1"/>
                </a:solidFill>
              </a:rPr>
              <a:t> info; </a:t>
            </a:r>
          </a:p>
          <a:p>
            <a:pPr lvl="0"/>
            <a:r>
              <a:rPr lang="en-US" dirty="0">
                <a:solidFill>
                  <a:schemeClr val="bg1"/>
                </a:solidFill>
              </a:rPr>
              <a:t>	This is a pointer to a context that supplies meta-data for the </a:t>
            </a:r>
            <a:r>
              <a:rPr lang="en-US" dirty="0" err="1">
                <a:solidFill>
                  <a:schemeClr val="bg1"/>
                </a:solidFill>
              </a:rPr>
              <a:t>png</a:t>
            </a:r>
            <a:r>
              <a:rPr lang="en-US" dirty="0">
                <a:solidFill>
                  <a:schemeClr val="bg1"/>
                </a:solidFill>
              </a:rPr>
              <a:t> file.</a:t>
            </a:r>
          </a:p>
          <a:p>
            <a:pPr lvl="0"/>
            <a:r>
              <a:rPr lang="en-US" dirty="0">
                <a:solidFill>
                  <a:schemeClr val="bg1"/>
                </a:solidFill>
              </a:rPr>
              <a:t>(I honestly don’t know why this needs to be separated, old libraries do weird things like this.)</a:t>
            </a:r>
          </a:p>
        </p:txBody>
      </p:sp>
    </p:spTree>
  </p:cSld>
  <p:clrMapOvr>
    <a:masterClrMapping/>
  </p:clrMapOvr>
  <p:transition spd="med">
    <p:dissolve/>
  </p:transition>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851</Words>
  <Application>Microsoft Office PowerPoint</Application>
  <PresentationFormat>Custom</PresentationFormat>
  <Paragraphs>106</Paragraphs>
  <Slides>20</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DejaVu Sans</vt:lpstr>
      <vt:lpstr>FreeSans</vt:lpstr>
      <vt:lpstr>Liberation Sans</vt:lpstr>
      <vt:lpstr>Liberation Serif</vt:lpstr>
      <vt:lpstr>Noto Sans CJK SC Regular</vt:lpstr>
      <vt:lpstr>StarSymbol</vt:lpstr>
      <vt:lpstr>Arial</vt:lpstr>
      <vt:lpstr>Calibri</vt:lpstr>
      <vt:lpstr>Courier New</vt:lpstr>
      <vt:lpstr>Wingdings</vt:lpstr>
      <vt:lpstr>Default</vt:lpstr>
      <vt:lpstr>Introduction to OpenGL Development using C++ 2: Electric Boogaloo</vt:lpstr>
      <vt:lpstr>What We will be using:</vt:lpstr>
      <vt:lpstr>Prepare Your Environment</vt:lpstr>
      <vt:lpstr>How To Compile the Example</vt:lpstr>
      <vt:lpstr>Includes For Your Libs</vt:lpstr>
      <vt:lpstr>Why libpng?</vt:lpstr>
      <vt:lpstr>32bit color</vt:lpstr>
      <vt:lpstr>16bit color</vt:lpstr>
      <vt:lpstr>Setting Up libpng </vt:lpstr>
      <vt:lpstr>Just check the code. </vt:lpstr>
      <vt:lpstr>Setting Up OpenGL for texturing</vt:lpstr>
      <vt:lpstr>Creating the texture</vt:lpstr>
      <vt:lpstr>Creating the texture</vt:lpstr>
      <vt:lpstr>Creating the texture</vt:lpstr>
      <vt:lpstr>Creating the texture</vt:lpstr>
      <vt:lpstr>A little side note.</vt:lpstr>
      <vt:lpstr>Creating the texture</vt:lpstr>
      <vt:lpstr>Using the texture</vt:lpstr>
      <vt:lpstr>Now Explore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OpenGL Development using C++</dc:title>
  <cp:lastModifiedBy>Jo-Anna Wall</cp:lastModifiedBy>
  <cp:revision>29</cp:revision>
  <dcterms:created xsi:type="dcterms:W3CDTF">2016-10-13T19:25:12Z</dcterms:created>
  <dcterms:modified xsi:type="dcterms:W3CDTF">2019-01-13T20:40:15Z</dcterms:modified>
</cp:coreProperties>
</file>