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66" r:id="rId4"/>
    <p:sldId id="267" r:id="rId5"/>
    <p:sldId id="268" r:id="rId6"/>
    <p:sldId id="269" r:id="rId7"/>
    <p:sldId id="270" r:id="rId8"/>
    <p:sldId id="265" r:id="rId9"/>
    <p:sldId id="271" r:id="rId10"/>
    <p:sldId id="272" r:id="rId11"/>
    <p:sldId id="273" r:id="rId12"/>
    <p:sldId id="274" r:id="rId13"/>
    <p:sldId id="275" r:id="rId14"/>
    <p:sldId id="276" r:id="rId15"/>
    <p:sldId id="277" r:id="rId16"/>
    <p:sldId id="278" r:id="rId17"/>
    <p:sldId id="279" r:id="rId18"/>
    <p:sldId id="26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o Nguyen Nguyen Viet" initials="TNNV" lastIdx="0" clrIdx="0">
    <p:extLst>
      <p:ext uri="{19B8F6BF-5375-455C-9EA6-DF929625EA0E}">
        <p15:presenceInfo xmlns:p15="http://schemas.microsoft.com/office/powerpoint/2012/main" userId="d302306b335d7b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6633"/>
    <a:srgbClr val="9A7200"/>
    <a:srgbClr val="CC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67684" autoAdjust="0"/>
  </p:normalViewPr>
  <p:slideViewPr>
    <p:cSldViewPr>
      <p:cViewPr varScale="1">
        <p:scale>
          <a:sx n="50" d="100"/>
          <a:sy n="50" d="100"/>
        </p:scale>
        <p:origin x="175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CE9A4-6D1F-4675-87F2-FB24D437D47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82E80F7-DB6D-43AA-A759-BA1AE34E4C85}">
      <dgm:prSet phldrT="[Text]" custT="1"/>
      <dgm:spPr/>
      <dgm:t>
        <a:bodyPr/>
        <a:lstStyle/>
        <a:p>
          <a:r>
            <a:rPr lang="en-US" sz="3000" dirty="0" smtClean="0">
              <a:solidFill>
                <a:schemeClr val="tx1"/>
              </a:solidFill>
              <a:latin typeface="Times New Roman" panose="02020603050405020304" pitchFamily="18" charset="0"/>
              <a:cs typeface="Times New Roman" panose="02020603050405020304" pitchFamily="18" charset="0"/>
            </a:rPr>
            <a:t>1. </a:t>
          </a:r>
          <a:r>
            <a:rPr lang="en-US" sz="3000" dirty="0" err="1" smtClean="0">
              <a:solidFill>
                <a:schemeClr val="tx1"/>
              </a:solidFill>
              <a:latin typeface="Times New Roman" panose="02020603050405020304" pitchFamily="18" charset="0"/>
              <a:cs typeface="Times New Roman" panose="02020603050405020304" pitchFamily="18" charset="0"/>
            </a:rPr>
            <a:t>Tổng</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quan</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về</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đề</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tài</a:t>
          </a:r>
          <a:endParaRPr lang="en-US" sz="3000" dirty="0">
            <a:solidFill>
              <a:schemeClr val="tx1"/>
            </a:solidFill>
            <a:latin typeface="Times New Roman" panose="02020603050405020304" pitchFamily="18" charset="0"/>
            <a:cs typeface="Times New Roman" panose="02020603050405020304" pitchFamily="18" charset="0"/>
          </a:endParaRPr>
        </a:p>
      </dgm:t>
    </dgm:pt>
    <dgm:pt modelId="{E207C938-55FA-4B9E-8BC4-D8D8ED4A8E9B}" type="parTrans" cxnId="{6024A2A9-FE5E-456E-A2FC-22226837D7EC}">
      <dgm:prSet/>
      <dgm:spPr/>
      <dgm:t>
        <a:bodyPr/>
        <a:lstStyle/>
        <a:p>
          <a:endParaRPr lang="en-US"/>
        </a:p>
      </dgm:t>
    </dgm:pt>
    <dgm:pt modelId="{BC4AFA4D-FE39-40DD-BE56-D585D3F9105D}" type="sibTrans" cxnId="{6024A2A9-FE5E-456E-A2FC-22226837D7EC}">
      <dgm:prSet/>
      <dgm:spPr/>
      <dgm:t>
        <a:bodyPr/>
        <a:lstStyle/>
        <a:p>
          <a:endParaRPr lang="en-US"/>
        </a:p>
      </dgm:t>
    </dgm:pt>
    <dgm:pt modelId="{B32C5B9F-2BAC-4547-B854-06FF05045940}">
      <dgm:prSet phldrT="[Text]" custT="1"/>
      <dgm:spPr/>
      <dgm:t>
        <a:bodyPr/>
        <a:lstStyle/>
        <a:p>
          <a:r>
            <a:rPr lang="en-US" sz="3000" dirty="0" smtClean="0">
              <a:solidFill>
                <a:schemeClr val="tx1"/>
              </a:solidFill>
              <a:latin typeface="Times New Roman" panose="02020603050405020304" pitchFamily="18" charset="0"/>
              <a:cs typeface="Times New Roman" panose="02020603050405020304" pitchFamily="18" charset="0"/>
            </a:rPr>
            <a:t>2. </a:t>
          </a:r>
          <a:r>
            <a:rPr lang="en-US" sz="3000" dirty="0" err="1" smtClean="0">
              <a:solidFill>
                <a:schemeClr val="tx1"/>
              </a:solidFill>
              <a:latin typeface="Times New Roman" panose="02020603050405020304" pitchFamily="18" charset="0"/>
              <a:cs typeface="Times New Roman" panose="02020603050405020304" pitchFamily="18" charset="0"/>
            </a:rPr>
            <a:t>Cơ</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sở</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lý</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thuyết</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thực</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hiện</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đề</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tài</a:t>
          </a:r>
          <a:endParaRPr lang="en-US" sz="3000" dirty="0">
            <a:solidFill>
              <a:schemeClr val="tx1"/>
            </a:solidFill>
            <a:latin typeface="Times New Roman" panose="02020603050405020304" pitchFamily="18" charset="0"/>
            <a:cs typeface="Times New Roman" panose="02020603050405020304" pitchFamily="18" charset="0"/>
          </a:endParaRPr>
        </a:p>
      </dgm:t>
    </dgm:pt>
    <dgm:pt modelId="{E55F1079-FA08-41D8-8D92-8F166D402A43}" type="parTrans" cxnId="{E87299E7-5CBB-4C07-B6CF-1019E515E100}">
      <dgm:prSet/>
      <dgm:spPr/>
      <dgm:t>
        <a:bodyPr/>
        <a:lstStyle/>
        <a:p>
          <a:endParaRPr lang="en-US"/>
        </a:p>
      </dgm:t>
    </dgm:pt>
    <dgm:pt modelId="{0DFFDC63-D108-441C-86C1-7616502F0CB1}" type="sibTrans" cxnId="{E87299E7-5CBB-4C07-B6CF-1019E515E100}">
      <dgm:prSet/>
      <dgm:spPr/>
      <dgm:t>
        <a:bodyPr/>
        <a:lstStyle/>
        <a:p>
          <a:endParaRPr lang="en-US"/>
        </a:p>
      </dgm:t>
    </dgm:pt>
    <dgm:pt modelId="{929B0AF5-C713-4F57-AA3D-F343CD45D5BB}">
      <dgm:prSet phldrT="[Text]" custT="1"/>
      <dgm:spPr/>
      <dgm:t>
        <a:bodyPr/>
        <a:lstStyle/>
        <a:p>
          <a:r>
            <a:rPr lang="en-US" sz="3000" dirty="0" smtClean="0">
              <a:solidFill>
                <a:schemeClr val="tx1"/>
              </a:solidFill>
              <a:latin typeface="Times New Roman" panose="02020603050405020304" pitchFamily="18" charset="0"/>
              <a:cs typeface="Times New Roman" panose="02020603050405020304" pitchFamily="18" charset="0"/>
            </a:rPr>
            <a:t>3. </a:t>
          </a:r>
          <a:r>
            <a:rPr lang="en-US" sz="3000" dirty="0" err="1" smtClean="0">
              <a:solidFill>
                <a:schemeClr val="tx1"/>
              </a:solidFill>
              <a:latin typeface="Times New Roman" panose="02020603050405020304" pitchFamily="18" charset="0"/>
              <a:cs typeface="Times New Roman" panose="02020603050405020304" pitchFamily="18" charset="0"/>
            </a:rPr>
            <a:t>Nội</a:t>
          </a:r>
          <a:r>
            <a:rPr lang="en-US" sz="3000" dirty="0" smtClean="0">
              <a:solidFill>
                <a:schemeClr val="tx1"/>
              </a:solidFill>
              <a:latin typeface="Times New Roman" panose="02020603050405020304" pitchFamily="18" charset="0"/>
              <a:cs typeface="Times New Roman" panose="02020603050405020304" pitchFamily="18" charset="0"/>
            </a:rPr>
            <a:t> dung </a:t>
          </a:r>
          <a:r>
            <a:rPr lang="en-US" sz="3000" dirty="0" err="1" smtClean="0">
              <a:solidFill>
                <a:schemeClr val="tx1"/>
              </a:solidFill>
              <a:latin typeface="Times New Roman" panose="02020603050405020304" pitchFamily="18" charset="0"/>
              <a:cs typeface="Times New Roman" panose="02020603050405020304" pitchFamily="18" charset="0"/>
            </a:rPr>
            <a:t>thực</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hiện</a:t>
          </a:r>
          <a:endParaRPr lang="en-US" sz="3000" dirty="0">
            <a:solidFill>
              <a:schemeClr val="tx1"/>
            </a:solidFill>
            <a:latin typeface="Times New Roman" panose="02020603050405020304" pitchFamily="18" charset="0"/>
            <a:cs typeface="Times New Roman" panose="02020603050405020304" pitchFamily="18" charset="0"/>
          </a:endParaRPr>
        </a:p>
      </dgm:t>
    </dgm:pt>
    <dgm:pt modelId="{6DFF164B-079B-4599-B826-475A1DDCC75C}" type="parTrans" cxnId="{73E014DC-54D7-47A3-A5FE-C268FE9A73EC}">
      <dgm:prSet/>
      <dgm:spPr/>
      <dgm:t>
        <a:bodyPr/>
        <a:lstStyle/>
        <a:p>
          <a:endParaRPr lang="en-US"/>
        </a:p>
      </dgm:t>
    </dgm:pt>
    <dgm:pt modelId="{3CBE7896-7401-4653-8103-82AC4859462A}" type="sibTrans" cxnId="{73E014DC-54D7-47A3-A5FE-C268FE9A73EC}">
      <dgm:prSet/>
      <dgm:spPr/>
      <dgm:t>
        <a:bodyPr/>
        <a:lstStyle/>
        <a:p>
          <a:endParaRPr lang="en-US"/>
        </a:p>
      </dgm:t>
    </dgm:pt>
    <dgm:pt modelId="{B3CF6DF0-E707-462D-8C9F-4008CBE68889}">
      <dgm:prSet phldrT="[Text]" custT="1"/>
      <dgm:spPr/>
      <dgm:t>
        <a:bodyPr/>
        <a:lstStyle/>
        <a:p>
          <a:r>
            <a:rPr lang="en-US" sz="3000" dirty="0" smtClean="0">
              <a:solidFill>
                <a:schemeClr val="tx1"/>
              </a:solidFill>
              <a:latin typeface="Times New Roman" panose="02020603050405020304" pitchFamily="18" charset="0"/>
              <a:cs typeface="Times New Roman" panose="02020603050405020304" pitchFamily="18" charset="0"/>
            </a:rPr>
            <a:t>4. </a:t>
          </a:r>
          <a:r>
            <a:rPr lang="en-US" sz="3000" dirty="0" err="1" smtClean="0">
              <a:solidFill>
                <a:schemeClr val="tx1"/>
              </a:solidFill>
              <a:latin typeface="Times New Roman" panose="02020603050405020304" pitchFamily="18" charset="0"/>
              <a:cs typeface="Times New Roman" panose="02020603050405020304" pitchFamily="18" charset="0"/>
            </a:rPr>
            <a:t>Kết</a:t>
          </a:r>
          <a:r>
            <a:rPr lang="en-US" sz="3000" dirty="0" smtClean="0">
              <a:solidFill>
                <a:schemeClr val="tx1"/>
              </a:solidFill>
              <a:latin typeface="Times New Roman" panose="02020603050405020304" pitchFamily="18" charset="0"/>
              <a:cs typeface="Times New Roman" panose="02020603050405020304" pitchFamily="18" charset="0"/>
            </a:rPr>
            <a:t> </a:t>
          </a:r>
          <a:r>
            <a:rPr lang="en-US" sz="3000" dirty="0" err="1" smtClean="0">
              <a:solidFill>
                <a:schemeClr val="tx1"/>
              </a:solidFill>
              <a:latin typeface="Times New Roman" panose="02020603050405020304" pitchFamily="18" charset="0"/>
              <a:cs typeface="Times New Roman" panose="02020603050405020304" pitchFamily="18" charset="0"/>
            </a:rPr>
            <a:t>luận</a:t>
          </a:r>
          <a:endParaRPr lang="en-US" sz="3000" dirty="0">
            <a:solidFill>
              <a:schemeClr val="tx1"/>
            </a:solidFill>
            <a:latin typeface="Times New Roman" panose="02020603050405020304" pitchFamily="18" charset="0"/>
            <a:cs typeface="Times New Roman" panose="02020603050405020304" pitchFamily="18" charset="0"/>
          </a:endParaRPr>
        </a:p>
      </dgm:t>
    </dgm:pt>
    <dgm:pt modelId="{4ADC1101-99C0-4205-9BDF-5B2A413E3882}" type="parTrans" cxnId="{FD5A19BF-BA37-496E-9A83-3643F1C43C42}">
      <dgm:prSet/>
      <dgm:spPr/>
      <dgm:t>
        <a:bodyPr/>
        <a:lstStyle/>
        <a:p>
          <a:endParaRPr lang="en-US"/>
        </a:p>
      </dgm:t>
    </dgm:pt>
    <dgm:pt modelId="{97C9746C-1573-47C5-964D-159A7E390D8E}" type="sibTrans" cxnId="{FD5A19BF-BA37-496E-9A83-3643F1C43C42}">
      <dgm:prSet/>
      <dgm:spPr/>
      <dgm:t>
        <a:bodyPr/>
        <a:lstStyle/>
        <a:p>
          <a:endParaRPr lang="en-US"/>
        </a:p>
      </dgm:t>
    </dgm:pt>
    <dgm:pt modelId="{0C842B6B-35E0-4F63-8BB3-63A977604CCD}" type="pres">
      <dgm:prSet presAssocID="{B6FCE9A4-6D1F-4675-87F2-FB24D437D475}" presName="linear" presStyleCnt="0">
        <dgm:presLayoutVars>
          <dgm:dir/>
          <dgm:animLvl val="lvl"/>
          <dgm:resizeHandles val="exact"/>
        </dgm:presLayoutVars>
      </dgm:prSet>
      <dgm:spPr/>
      <dgm:t>
        <a:bodyPr/>
        <a:lstStyle/>
        <a:p>
          <a:endParaRPr lang="en-US"/>
        </a:p>
      </dgm:t>
    </dgm:pt>
    <dgm:pt modelId="{E06D113B-1018-43F6-BD00-1C8BEC46AA86}" type="pres">
      <dgm:prSet presAssocID="{A82E80F7-DB6D-43AA-A759-BA1AE34E4C85}" presName="parentLin" presStyleCnt="0"/>
      <dgm:spPr/>
    </dgm:pt>
    <dgm:pt modelId="{D110AD79-8AE1-4C4B-A546-3AB3841351C8}" type="pres">
      <dgm:prSet presAssocID="{A82E80F7-DB6D-43AA-A759-BA1AE34E4C85}" presName="parentLeftMargin" presStyleLbl="node1" presStyleIdx="0" presStyleCnt="4"/>
      <dgm:spPr/>
      <dgm:t>
        <a:bodyPr/>
        <a:lstStyle/>
        <a:p>
          <a:endParaRPr lang="en-US"/>
        </a:p>
      </dgm:t>
    </dgm:pt>
    <dgm:pt modelId="{CAFD5CFA-BF57-4DA7-8011-2847C9270ED3}" type="pres">
      <dgm:prSet presAssocID="{A82E80F7-DB6D-43AA-A759-BA1AE34E4C85}" presName="parentText" presStyleLbl="node1" presStyleIdx="0" presStyleCnt="4">
        <dgm:presLayoutVars>
          <dgm:chMax val="0"/>
          <dgm:bulletEnabled val="1"/>
        </dgm:presLayoutVars>
      </dgm:prSet>
      <dgm:spPr/>
      <dgm:t>
        <a:bodyPr/>
        <a:lstStyle/>
        <a:p>
          <a:endParaRPr lang="en-US"/>
        </a:p>
      </dgm:t>
    </dgm:pt>
    <dgm:pt modelId="{73120D9F-9417-4058-8B3D-C14D0AC2225E}" type="pres">
      <dgm:prSet presAssocID="{A82E80F7-DB6D-43AA-A759-BA1AE34E4C85}" presName="negativeSpace" presStyleCnt="0"/>
      <dgm:spPr/>
    </dgm:pt>
    <dgm:pt modelId="{70176B09-BFBB-499B-A9B1-4765FD54B057}" type="pres">
      <dgm:prSet presAssocID="{A82E80F7-DB6D-43AA-A759-BA1AE34E4C85}" presName="childText" presStyleLbl="conFgAcc1" presStyleIdx="0" presStyleCnt="4">
        <dgm:presLayoutVars>
          <dgm:bulletEnabled val="1"/>
        </dgm:presLayoutVars>
      </dgm:prSet>
      <dgm:spPr/>
    </dgm:pt>
    <dgm:pt modelId="{E3FB7D9C-3D73-4CC2-804B-9D838669061F}" type="pres">
      <dgm:prSet presAssocID="{BC4AFA4D-FE39-40DD-BE56-D585D3F9105D}" presName="spaceBetweenRectangles" presStyleCnt="0"/>
      <dgm:spPr/>
    </dgm:pt>
    <dgm:pt modelId="{98DCE86F-868F-4BBC-8857-AA8EF15FA9BC}" type="pres">
      <dgm:prSet presAssocID="{B32C5B9F-2BAC-4547-B854-06FF05045940}" presName="parentLin" presStyleCnt="0"/>
      <dgm:spPr/>
    </dgm:pt>
    <dgm:pt modelId="{37930185-357B-49DA-801E-B37CD5CC73BD}" type="pres">
      <dgm:prSet presAssocID="{B32C5B9F-2BAC-4547-B854-06FF05045940}" presName="parentLeftMargin" presStyleLbl="node1" presStyleIdx="0" presStyleCnt="4"/>
      <dgm:spPr/>
      <dgm:t>
        <a:bodyPr/>
        <a:lstStyle/>
        <a:p>
          <a:endParaRPr lang="en-US"/>
        </a:p>
      </dgm:t>
    </dgm:pt>
    <dgm:pt modelId="{D4EA310B-D04C-4839-9E54-8912C4C2C727}" type="pres">
      <dgm:prSet presAssocID="{B32C5B9F-2BAC-4547-B854-06FF05045940}" presName="parentText" presStyleLbl="node1" presStyleIdx="1" presStyleCnt="4">
        <dgm:presLayoutVars>
          <dgm:chMax val="0"/>
          <dgm:bulletEnabled val="1"/>
        </dgm:presLayoutVars>
      </dgm:prSet>
      <dgm:spPr/>
      <dgm:t>
        <a:bodyPr/>
        <a:lstStyle/>
        <a:p>
          <a:endParaRPr lang="en-US"/>
        </a:p>
      </dgm:t>
    </dgm:pt>
    <dgm:pt modelId="{6D6A8B4E-972C-48A6-B544-E5C9679D08B0}" type="pres">
      <dgm:prSet presAssocID="{B32C5B9F-2BAC-4547-B854-06FF05045940}" presName="negativeSpace" presStyleCnt="0"/>
      <dgm:spPr/>
    </dgm:pt>
    <dgm:pt modelId="{59DB7712-D6B1-4661-87BA-8B98EDED1E62}" type="pres">
      <dgm:prSet presAssocID="{B32C5B9F-2BAC-4547-B854-06FF05045940}" presName="childText" presStyleLbl="conFgAcc1" presStyleIdx="1" presStyleCnt="4">
        <dgm:presLayoutVars>
          <dgm:bulletEnabled val="1"/>
        </dgm:presLayoutVars>
      </dgm:prSet>
      <dgm:spPr/>
    </dgm:pt>
    <dgm:pt modelId="{2DCD581E-7E8E-4EC7-9F24-94ECED7E2D5B}" type="pres">
      <dgm:prSet presAssocID="{0DFFDC63-D108-441C-86C1-7616502F0CB1}" presName="spaceBetweenRectangles" presStyleCnt="0"/>
      <dgm:spPr/>
    </dgm:pt>
    <dgm:pt modelId="{6141C188-65E2-431C-8DCD-F49A487BD1E9}" type="pres">
      <dgm:prSet presAssocID="{929B0AF5-C713-4F57-AA3D-F343CD45D5BB}" presName="parentLin" presStyleCnt="0"/>
      <dgm:spPr/>
    </dgm:pt>
    <dgm:pt modelId="{9F4FC434-B874-4FD3-AC9B-455F6934703D}" type="pres">
      <dgm:prSet presAssocID="{929B0AF5-C713-4F57-AA3D-F343CD45D5BB}" presName="parentLeftMargin" presStyleLbl="node1" presStyleIdx="1" presStyleCnt="4"/>
      <dgm:spPr/>
      <dgm:t>
        <a:bodyPr/>
        <a:lstStyle/>
        <a:p>
          <a:endParaRPr lang="en-US"/>
        </a:p>
      </dgm:t>
    </dgm:pt>
    <dgm:pt modelId="{C2A00483-1FE5-4AD4-8A26-E466D846972C}" type="pres">
      <dgm:prSet presAssocID="{929B0AF5-C713-4F57-AA3D-F343CD45D5BB}" presName="parentText" presStyleLbl="node1" presStyleIdx="2" presStyleCnt="4">
        <dgm:presLayoutVars>
          <dgm:chMax val="0"/>
          <dgm:bulletEnabled val="1"/>
        </dgm:presLayoutVars>
      </dgm:prSet>
      <dgm:spPr/>
      <dgm:t>
        <a:bodyPr/>
        <a:lstStyle/>
        <a:p>
          <a:endParaRPr lang="en-US"/>
        </a:p>
      </dgm:t>
    </dgm:pt>
    <dgm:pt modelId="{5ACE7783-25EA-41CA-B29E-03643DD99F2F}" type="pres">
      <dgm:prSet presAssocID="{929B0AF5-C713-4F57-AA3D-F343CD45D5BB}" presName="negativeSpace" presStyleCnt="0"/>
      <dgm:spPr/>
    </dgm:pt>
    <dgm:pt modelId="{C08DC322-C2C6-4771-BCFE-6A8E0BCC830B}" type="pres">
      <dgm:prSet presAssocID="{929B0AF5-C713-4F57-AA3D-F343CD45D5BB}" presName="childText" presStyleLbl="conFgAcc1" presStyleIdx="2" presStyleCnt="4">
        <dgm:presLayoutVars>
          <dgm:bulletEnabled val="1"/>
        </dgm:presLayoutVars>
      </dgm:prSet>
      <dgm:spPr/>
    </dgm:pt>
    <dgm:pt modelId="{3779896C-9DFB-48C2-8B98-E7527D5E90C1}" type="pres">
      <dgm:prSet presAssocID="{3CBE7896-7401-4653-8103-82AC4859462A}" presName="spaceBetweenRectangles" presStyleCnt="0"/>
      <dgm:spPr/>
    </dgm:pt>
    <dgm:pt modelId="{083E8757-6638-4623-B274-537070E7BE80}" type="pres">
      <dgm:prSet presAssocID="{B3CF6DF0-E707-462D-8C9F-4008CBE68889}" presName="parentLin" presStyleCnt="0"/>
      <dgm:spPr/>
    </dgm:pt>
    <dgm:pt modelId="{A5F21276-5379-485E-BBC7-F6AF746A8A78}" type="pres">
      <dgm:prSet presAssocID="{B3CF6DF0-E707-462D-8C9F-4008CBE68889}" presName="parentLeftMargin" presStyleLbl="node1" presStyleIdx="2" presStyleCnt="4"/>
      <dgm:spPr/>
      <dgm:t>
        <a:bodyPr/>
        <a:lstStyle/>
        <a:p>
          <a:endParaRPr lang="en-US"/>
        </a:p>
      </dgm:t>
    </dgm:pt>
    <dgm:pt modelId="{4383F69B-19FB-4802-8A29-6CD4876A6B63}" type="pres">
      <dgm:prSet presAssocID="{B3CF6DF0-E707-462D-8C9F-4008CBE68889}" presName="parentText" presStyleLbl="node1" presStyleIdx="3" presStyleCnt="4">
        <dgm:presLayoutVars>
          <dgm:chMax val="0"/>
          <dgm:bulletEnabled val="1"/>
        </dgm:presLayoutVars>
      </dgm:prSet>
      <dgm:spPr/>
      <dgm:t>
        <a:bodyPr/>
        <a:lstStyle/>
        <a:p>
          <a:endParaRPr lang="en-US"/>
        </a:p>
      </dgm:t>
    </dgm:pt>
    <dgm:pt modelId="{15B34E30-ACE4-4309-913E-B846B98E9285}" type="pres">
      <dgm:prSet presAssocID="{B3CF6DF0-E707-462D-8C9F-4008CBE68889}" presName="negativeSpace" presStyleCnt="0"/>
      <dgm:spPr/>
    </dgm:pt>
    <dgm:pt modelId="{480D10DA-57A1-4DA8-9B84-1EEF932047A1}" type="pres">
      <dgm:prSet presAssocID="{B3CF6DF0-E707-462D-8C9F-4008CBE68889}" presName="childText" presStyleLbl="conFgAcc1" presStyleIdx="3" presStyleCnt="4">
        <dgm:presLayoutVars>
          <dgm:bulletEnabled val="1"/>
        </dgm:presLayoutVars>
      </dgm:prSet>
      <dgm:spPr/>
    </dgm:pt>
  </dgm:ptLst>
  <dgm:cxnLst>
    <dgm:cxn modelId="{B131F82E-6F55-4AFC-97EA-91AAFB0FF63E}" type="presOf" srcId="{B3CF6DF0-E707-462D-8C9F-4008CBE68889}" destId="{4383F69B-19FB-4802-8A29-6CD4876A6B63}" srcOrd="1" destOrd="0" presId="urn:microsoft.com/office/officeart/2005/8/layout/list1"/>
    <dgm:cxn modelId="{D921775A-F103-4BEB-90C0-365073029AF5}" type="presOf" srcId="{929B0AF5-C713-4F57-AA3D-F343CD45D5BB}" destId="{C2A00483-1FE5-4AD4-8A26-E466D846972C}" srcOrd="1" destOrd="0" presId="urn:microsoft.com/office/officeart/2005/8/layout/list1"/>
    <dgm:cxn modelId="{147DF77E-7263-45E6-ADC6-E57721FC01A7}" type="presOf" srcId="{B3CF6DF0-E707-462D-8C9F-4008CBE68889}" destId="{A5F21276-5379-485E-BBC7-F6AF746A8A78}" srcOrd="0" destOrd="0" presId="urn:microsoft.com/office/officeart/2005/8/layout/list1"/>
    <dgm:cxn modelId="{1EF41B44-A560-4F81-9CD3-6F24B87508B9}" type="presOf" srcId="{B32C5B9F-2BAC-4547-B854-06FF05045940}" destId="{D4EA310B-D04C-4839-9E54-8912C4C2C727}" srcOrd="1" destOrd="0" presId="urn:microsoft.com/office/officeart/2005/8/layout/list1"/>
    <dgm:cxn modelId="{65DB567F-A7D5-4124-A478-CE35E7FC6209}" type="presOf" srcId="{A82E80F7-DB6D-43AA-A759-BA1AE34E4C85}" destId="{CAFD5CFA-BF57-4DA7-8011-2847C9270ED3}" srcOrd="1" destOrd="0" presId="urn:microsoft.com/office/officeart/2005/8/layout/list1"/>
    <dgm:cxn modelId="{863B9323-908A-4D7E-A80C-194CCBADA5EF}" type="presOf" srcId="{929B0AF5-C713-4F57-AA3D-F343CD45D5BB}" destId="{9F4FC434-B874-4FD3-AC9B-455F6934703D}" srcOrd="0" destOrd="0" presId="urn:microsoft.com/office/officeart/2005/8/layout/list1"/>
    <dgm:cxn modelId="{FD5A19BF-BA37-496E-9A83-3643F1C43C42}" srcId="{B6FCE9A4-6D1F-4675-87F2-FB24D437D475}" destId="{B3CF6DF0-E707-462D-8C9F-4008CBE68889}" srcOrd="3" destOrd="0" parTransId="{4ADC1101-99C0-4205-9BDF-5B2A413E3882}" sibTransId="{97C9746C-1573-47C5-964D-159A7E390D8E}"/>
    <dgm:cxn modelId="{73E014DC-54D7-47A3-A5FE-C268FE9A73EC}" srcId="{B6FCE9A4-6D1F-4675-87F2-FB24D437D475}" destId="{929B0AF5-C713-4F57-AA3D-F343CD45D5BB}" srcOrd="2" destOrd="0" parTransId="{6DFF164B-079B-4599-B826-475A1DDCC75C}" sibTransId="{3CBE7896-7401-4653-8103-82AC4859462A}"/>
    <dgm:cxn modelId="{E87299E7-5CBB-4C07-B6CF-1019E515E100}" srcId="{B6FCE9A4-6D1F-4675-87F2-FB24D437D475}" destId="{B32C5B9F-2BAC-4547-B854-06FF05045940}" srcOrd="1" destOrd="0" parTransId="{E55F1079-FA08-41D8-8D92-8F166D402A43}" sibTransId="{0DFFDC63-D108-441C-86C1-7616502F0CB1}"/>
    <dgm:cxn modelId="{B505A013-AA32-4FBC-ACE9-23AE27246D61}" type="presOf" srcId="{B6FCE9A4-6D1F-4675-87F2-FB24D437D475}" destId="{0C842B6B-35E0-4F63-8BB3-63A977604CCD}" srcOrd="0" destOrd="0" presId="urn:microsoft.com/office/officeart/2005/8/layout/list1"/>
    <dgm:cxn modelId="{6024A2A9-FE5E-456E-A2FC-22226837D7EC}" srcId="{B6FCE9A4-6D1F-4675-87F2-FB24D437D475}" destId="{A82E80F7-DB6D-43AA-A759-BA1AE34E4C85}" srcOrd="0" destOrd="0" parTransId="{E207C938-55FA-4B9E-8BC4-D8D8ED4A8E9B}" sibTransId="{BC4AFA4D-FE39-40DD-BE56-D585D3F9105D}"/>
    <dgm:cxn modelId="{1115802E-0CEB-4CAD-ACAF-8515AF902626}" type="presOf" srcId="{B32C5B9F-2BAC-4547-B854-06FF05045940}" destId="{37930185-357B-49DA-801E-B37CD5CC73BD}" srcOrd="0" destOrd="0" presId="urn:microsoft.com/office/officeart/2005/8/layout/list1"/>
    <dgm:cxn modelId="{ABF9DACC-DFE8-4A12-A5B2-E2712CCAE192}" type="presOf" srcId="{A82E80F7-DB6D-43AA-A759-BA1AE34E4C85}" destId="{D110AD79-8AE1-4C4B-A546-3AB3841351C8}" srcOrd="0" destOrd="0" presId="urn:microsoft.com/office/officeart/2005/8/layout/list1"/>
    <dgm:cxn modelId="{BCC683A5-E040-4DCA-AAB7-EC50B9E472C2}" type="presParOf" srcId="{0C842B6B-35E0-4F63-8BB3-63A977604CCD}" destId="{E06D113B-1018-43F6-BD00-1C8BEC46AA86}" srcOrd="0" destOrd="0" presId="urn:microsoft.com/office/officeart/2005/8/layout/list1"/>
    <dgm:cxn modelId="{1926E058-041F-486C-8322-603FDE891F8E}" type="presParOf" srcId="{E06D113B-1018-43F6-BD00-1C8BEC46AA86}" destId="{D110AD79-8AE1-4C4B-A546-3AB3841351C8}" srcOrd="0" destOrd="0" presId="urn:microsoft.com/office/officeart/2005/8/layout/list1"/>
    <dgm:cxn modelId="{7568C0F8-4F8F-49F2-9E01-FBE4614B9DCB}" type="presParOf" srcId="{E06D113B-1018-43F6-BD00-1C8BEC46AA86}" destId="{CAFD5CFA-BF57-4DA7-8011-2847C9270ED3}" srcOrd="1" destOrd="0" presId="urn:microsoft.com/office/officeart/2005/8/layout/list1"/>
    <dgm:cxn modelId="{AEF48479-C93E-4E2A-B5B3-48B06EA29E1C}" type="presParOf" srcId="{0C842B6B-35E0-4F63-8BB3-63A977604CCD}" destId="{73120D9F-9417-4058-8B3D-C14D0AC2225E}" srcOrd="1" destOrd="0" presId="urn:microsoft.com/office/officeart/2005/8/layout/list1"/>
    <dgm:cxn modelId="{FB85B0C1-9852-4203-8031-683C278BD0D5}" type="presParOf" srcId="{0C842B6B-35E0-4F63-8BB3-63A977604CCD}" destId="{70176B09-BFBB-499B-A9B1-4765FD54B057}" srcOrd="2" destOrd="0" presId="urn:microsoft.com/office/officeart/2005/8/layout/list1"/>
    <dgm:cxn modelId="{582EE2B8-A5A0-4C2A-AD6E-27F30D5B029E}" type="presParOf" srcId="{0C842B6B-35E0-4F63-8BB3-63A977604CCD}" destId="{E3FB7D9C-3D73-4CC2-804B-9D838669061F}" srcOrd="3" destOrd="0" presId="urn:microsoft.com/office/officeart/2005/8/layout/list1"/>
    <dgm:cxn modelId="{CF147D25-82E0-42F6-BACF-2C710C576F5B}" type="presParOf" srcId="{0C842B6B-35E0-4F63-8BB3-63A977604CCD}" destId="{98DCE86F-868F-4BBC-8857-AA8EF15FA9BC}" srcOrd="4" destOrd="0" presId="urn:microsoft.com/office/officeart/2005/8/layout/list1"/>
    <dgm:cxn modelId="{105379DB-669E-4111-92F9-7D2F85BD3F18}" type="presParOf" srcId="{98DCE86F-868F-4BBC-8857-AA8EF15FA9BC}" destId="{37930185-357B-49DA-801E-B37CD5CC73BD}" srcOrd="0" destOrd="0" presId="urn:microsoft.com/office/officeart/2005/8/layout/list1"/>
    <dgm:cxn modelId="{08EDD5CB-A785-477A-B5B3-A7B2945C9F9F}" type="presParOf" srcId="{98DCE86F-868F-4BBC-8857-AA8EF15FA9BC}" destId="{D4EA310B-D04C-4839-9E54-8912C4C2C727}" srcOrd="1" destOrd="0" presId="urn:microsoft.com/office/officeart/2005/8/layout/list1"/>
    <dgm:cxn modelId="{9C7432D7-5F73-41B2-888C-18DFF663E3A0}" type="presParOf" srcId="{0C842B6B-35E0-4F63-8BB3-63A977604CCD}" destId="{6D6A8B4E-972C-48A6-B544-E5C9679D08B0}" srcOrd="5" destOrd="0" presId="urn:microsoft.com/office/officeart/2005/8/layout/list1"/>
    <dgm:cxn modelId="{A204D8EB-0C2D-4CAC-A201-3B798F3D3922}" type="presParOf" srcId="{0C842B6B-35E0-4F63-8BB3-63A977604CCD}" destId="{59DB7712-D6B1-4661-87BA-8B98EDED1E62}" srcOrd="6" destOrd="0" presId="urn:microsoft.com/office/officeart/2005/8/layout/list1"/>
    <dgm:cxn modelId="{C54CFC5B-AEE3-4A6D-842A-950116D00A44}" type="presParOf" srcId="{0C842B6B-35E0-4F63-8BB3-63A977604CCD}" destId="{2DCD581E-7E8E-4EC7-9F24-94ECED7E2D5B}" srcOrd="7" destOrd="0" presId="urn:microsoft.com/office/officeart/2005/8/layout/list1"/>
    <dgm:cxn modelId="{6FBA5E87-8CD0-4F8D-83C4-6A3147AB10CA}" type="presParOf" srcId="{0C842B6B-35E0-4F63-8BB3-63A977604CCD}" destId="{6141C188-65E2-431C-8DCD-F49A487BD1E9}" srcOrd="8" destOrd="0" presId="urn:microsoft.com/office/officeart/2005/8/layout/list1"/>
    <dgm:cxn modelId="{F1672F71-E760-410F-9F1C-CF5C668AA0AA}" type="presParOf" srcId="{6141C188-65E2-431C-8DCD-F49A487BD1E9}" destId="{9F4FC434-B874-4FD3-AC9B-455F6934703D}" srcOrd="0" destOrd="0" presId="urn:microsoft.com/office/officeart/2005/8/layout/list1"/>
    <dgm:cxn modelId="{F73BBC22-E716-4104-9841-BB8071A01E80}" type="presParOf" srcId="{6141C188-65E2-431C-8DCD-F49A487BD1E9}" destId="{C2A00483-1FE5-4AD4-8A26-E466D846972C}" srcOrd="1" destOrd="0" presId="urn:microsoft.com/office/officeart/2005/8/layout/list1"/>
    <dgm:cxn modelId="{D50F8FE8-9CEF-46AF-B07E-161DB0189C46}" type="presParOf" srcId="{0C842B6B-35E0-4F63-8BB3-63A977604CCD}" destId="{5ACE7783-25EA-41CA-B29E-03643DD99F2F}" srcOrd="9" destOrd="0" presId="urn:microsoft.com/office/officeart/2005/8/layout/list1"/>
    <dgm:cxn modelId="{75736924-FB3F-4A4E-9962-A178D0A2C02E}" type="presParOf" srcId="{0C842B6B-35E0-4F63-8BB3-63A977604CCD}" destId="{C08DC322-C2C6-4771-BCFE-6A8E0BCC830B}" srcOrd="10" destOrd="0" presId="urn:microsoft.com/office/officeart/2005/8/layout/list1"/>
    <dgm:cxn modelId="{23879080-830D-4EE3-A2CB-A35FC656439C}" type="presParOf" srcId="{0C842B6B-35E0-4F63-8BB3-63A977604CCD}" destId="{3779896C-9DFB-48C2-8B98-E7527D5E90C1}" srcOrd="11" destOrd="0" presId="urn:microsoft.com/office/officeart/2005/8/layout/list1"/>
    <dgm:cxn modelId="{B9FABC33-30D2-41CA-A655-5363F8585C66}" type="presParOf" srcId="{0C842B6B-35E0-4F63-8BB3-63A977604CCD}" destId="{083E8757-6638-4623-B274-537070E7BE80}" srcOrd="12" destOrd="0" presId="urn:microsoft.com/office/officeart/2005/8/layout/list1"/>
    <dgm:cxn modelId="{D339AE2C-3F7D-44B7-A032-403FA8ACF2BB}" type="presParOf" srcId="{083E8757-6638-4623-B274-537070E7BE80}" destId="{A5F21276-5379-485E-BBC7-F6AF746A8A78}" srcOrd="0" destOrd="0" presId="urn:microsoft.com/office/officeart/2005/8/layout/list1"/>
    <dgm:cxn modelId="{C4D63733-07E1-4F54-8203-4EE8AA4BD0F5}" type="presParOf" srcId="{083E8757-6638-4623-B274-537070E7BE80}" destId="{4383F69B-19FB-4802-8A29-6CD4876A6B63}" srcOrd="1" destOrd="0" presId="urn:microsoft.com/office/officeart/2005/8/layout/list1"/>
    <dgm:cxn modelId="{F5F3C080-FF51-4D4F-8469-321366B3FEB4}" type="presParOf" srcId="{0C842B6B-35E0-4F63-8BB3-63A977604CCD}" destId="{15B34E30-ACE4-4309-913E-B846B98E9285}" srcOrd="13" destOrd="0" presId="urn:microsoft.com/office/officeart/2005/8/layout/list1"/>
    <dgm:cxn modelId="{ADA8E012-5151-4FC4-A2C9-DE775CA3C9F5}" type="presParOf" srcId="{0C842B6B-35E0-4F63-8BB3-63A977604CCD}" destId="{480D10DA-57A1-4DA8-9B84-1EEF932047A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76B09-BFBB-499B-A9B1-4765FD54B057}">
      <dsp:nvSpPr>
        <dsp:cNvPr id="0" name=""/>
        <dsp:cNvSpPr/>
      </dsp:nvSpPr>
      <dsp:spPr>
        <a:xfrm>
          <a:off x="0" y="347020"/>
          <a:ext cx="8382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FD5CFA-BF57-4DA7-8011-2847C9270ED3}">
      <dsp:nvSpPr>
        <dsp:cNvPr id="0" name=""/>
        <dsp:cNvSpPr/>
      </dsp:nvSpPr>
      <dsp:spPr>
        <a:xfrm>
          <a:off x="419100" y="7539"/>
          <a:ext cx="586740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tx1"/>
              </a:solidFill>
              <a:latin typeface="Times New Roman" panose="02020603050405020304" pitchFamily="18" charset="0"/>
              <a:cs typeface="Times New Roman" panose="02020603050405020304" pitchFamily="18" charset="0"/>
            </a:rPr>
            <a:t>1. </a:t>
          </a:r>
          <a:r>
            <a:rPr lang="en-US" sz="3000" kern="1200" dirty="0" err="1" smtClean="0">
              <a:solidFill>
                <a:schemeClr val="tx1"/>
              </a:solidFill>
              <a:latin typeface="Times New Roman" panose="02020603050405020304" pitchFamily="18" charset="0"/>
              <a:cs typeface="Times New Roman" panose="02020603050405020304" pitchFamily="18" charset="0"/>
            </a:rPr>
            <a:t>Tổng</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quan</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về</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đề</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tài</a:t>
          </a:r>
          <a:endParaRPr lang="en-US" sz="3000" kern="1200" dirty="0">
            <a:solidFill>
              <a:schemeClr val="tx1"/>
            </a:solidFill>
            <a:latin typeface="Times New Roman" panose="02020603050405020304" pitchFamily="18" charset="0"/>
            <a:cs typeface="Times New Roman" panose="02020603050405020304" pitchFamily="18" charset="0"/>
          </a:endParaRPr>
        </a:p>
      </dsp:txBody>
      <dsp:txXfrm>
        <a:off x="452244" y="40683"/>
        <a:ext cx="5801112" cy="612672"/>
      </dsp:txXfrm>
    </dsp:sp>
    <dsp:sp modelId="{59DB7712-D6B1-4661-87BA-8B98EDED1E62}">
      <dsp:nvSpPr>
        <dsp:cNvPr id="0" name=""/>
        <dsp:cNvSpPr/>
      </dsp:nvSpPr>
      <dsp:spPr>
        <a:xfrm>
          <a:off x="0" y="1390300"/>
          <a:ext cx="8382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A310B-D04C-4839-9E54-8912C4C2C727}">
      <dsp:nvSpPr>
        <dsp:cNvPr id="0" name=""/>
        <dsp:cNvSpPr/>
      </dsp:nvSpPr>
      <dsp:spPr>
        <a:xfrm>
          <a:off x="419100" y="1050819"/>
          <a:ext cx="586740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tx1"/>
              </a:solidFill>
              <a:latin typeface="Times New Roman" panose="02020603050405020304" pitchFamily="18" charset="0"/>
              <a:cs typeface="Times New Roman" panose="02020603050405020304" pitchFamily="18" charset="0"/>
            </a:rPr>
            <a:t>2. </a:t>
          </a:r>
          <a:r>
            <a:rPr lang="en-US" sz="3000" kern="1200" dirty="0" err="1" smtClean="0">
              <a:solidFill>
                <a:schemeClr val="tx1"/>
              </a:solidFill>
              <a:latin typeface="Times New Roman" panose="02020603050405020304" pitchFamily="18" charset="0"/>
              <a:cs typeface="Times New Roman" panose="02020603050405020304" pitchFamily="18" charset="0"/>
            </a:rPr>
            <a:t>Cơ</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sở</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lý</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thuyết</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thực</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hiện</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đề</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tài</a:t>
          </a:r>
          <a:endParaRPr lang="en-US" sz="3000" kern="1200" dirty="0">
            <a:solidFill>
              <a:schemeClr val="tx1"/>
            </a:solidFill>
            <a:latin typeface="Times New Roman" panose="02020603050405020304" pitchFamily="18" charset="0"/>
            <a:cs typeface="Times New Roman" panose="02020603050405020304" pitchFamily="18" charset="0"/>
          </a:endParaRPr>
        </a:p>
      </dsp:txBody>
      <dsp:txXfrm>
        <a:off x="452244" y="1083963"/>
        <a:ext cx="5801112" cy="612672"/>
      </dsp:txXfrm>
    </dsp:sp>
    <dsp:sp modelId="{C08DC322-C2C6-4771-BCFE-6A8E0BCC830B}">
      <dsp:nvSpPr>
        <dsp:cNvPr id="0" name=""/>
        <dsp:cNvSpPr/>
      </dsp:nvSpPr>
      <dsp:spPr>
        <a:xfrm>
          <a:off x="0" y="2433580"/>
          <a:ext cx="8382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A00483-1FE5-4AD4-8A26-E466D846972C}">
      <dsp:nvSpPr>
        <dsp:cNvPr id="0" name=""/>
        <dsp:cNvSpPr/>
      </dsp:nvSpPr>
      <dsp:spPr>
        <a:xfrm>
          <a:off x="419100" y="2094100"/>
          <a:ext cx="586740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tx1"/>
              </a:solidFill>
              <a:latin typeface="Times New Roman" panose="02020603050405020304" pitchFamily="18" charset="0"/>
              <a:cs typeface="Times New Roman" panose="02020603050405020304" pitchFamily="18" charset="0"/>
            </a:rPr>
            <a:t>3. </a:t>
          </a:r>
          <a:r>
            <a:rPr lang="en-US" sz="3000" kern="1200" dirty="0" err="1" smtClean="0">
              <a:solidFill>
                <a:schemeClr val="tx1"/>
              </a:solidFill>
              <a:latin typeface="Times New Roman" panose="02020603050405020304" pitchFamily="18" charset="0"/>
              <a:cs typeface="Times New Roman" panose="02020603050405020304" pitchFamily="18" charset="0"/>
            </a:rPr>
            <a:t>Nội</a:t>
          </a:r>
          <a:r>
            <a:rPr lang="en-US" sz="3000" kern="1200" dirty="0" smtClean="0">
              <a:solidFill>
                <a:schemeClr val="tx1"/>
              </a:solidFill>
              <a:latin typeface="Times New Roman" panose="02020603050405020304" pitchFamily="18" charset="0"/>
              <a:cs typeface="Times New Roman" panose="02020603050405020304" pitchFamily="18" charset="0"/>
            </a:rPr>
            <a:t> dung </a:t>
          </a:r>
          <a:r>
            <a:rPr lang="en-US" sz="3000" kern="1200" dirty="0" err="1" smtClean="0">
              <a:solidFill>
                <a:schemeClr val="tx1"/>
              </a:solidFill>
              <a:latin typeface="Times New Roman" panose="02020603050405020304" pitchFamily="18" charset="0"/>
              <a:cs typeface="Times New Roman" panose="02020603050405020304" pitchFamily="18" charset="0"/>
            </a:rPr>
            <a:t>thực</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hiện</a:t>
          </a:r>
          <a:endParaRPr lang="en-US" sz="3000" kern="1200" dirty="0">
            <a:solidFill>
              <a:schemeClr val="tx1"/>
            </a:solidFill>
            <a:latin typeface="Times New Roman" panose="02020603050405020304" pitchFamily="18" charset="0"/>
            <a:cs typeface="Times New Roman" panose="02020603050405020304" pitchFamily="18" charset="0"/>
          </a:endParaRPr>
        </a:p>
      </dsp:txBody>
      <dsp:txXfrm>
        <a:off x="452244" y="2127244"/>
        <a:ext cx="5801112" cy="612672"/>
      </dsp:txXfrm>
    </dsp:sp>
    <dsp:sp modelId="{480D10DA-57A1-4DA8-9B84-1EEF932047A1}">
      <dsp:nvSpPr>
        <dsp:cNvPr id="0" name=""/>
        <dsp:cNvSpPr/>
      </dsp:nvSpPr>
      <dsp:spPr>
        <a:xfrm>
          <a:off x="0" y="3476860"/>
          <a:ext cx="83820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83F69B-19FB-4802-8A29-6CD4876A6B63}">
      <dsp:nvSpPr>
        <dsp:cNvPr id="0" name=""/>
        <dsp:cNvSpPr/>
      </dsp:nvSpPr>
      <dsp:spPr>
        <a:xfrm>
          <a:off x="419100" y="3137380"/>
          <a:ext cx="586740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tx1"/>
              </a:solidFill>
              <a:latin typeface="Times New Roman" panose="02020603050405020304" pitchFamily="18" charset="0"/>
              <a:cs typeface="Times New Roman" panose="02020603050405020304" pitchFamily="18" charset="0"/>
            </a:rPr>
            <a:t>4. </a:t>
          </a:r>
          <a:r>
            <a:rPr lang="en-US" sz="3000" kern="1200" dirty="0" err="1" smtClean="0">
              <a:solidFill>
                <a:schemeClr val="tx1"/>
              </a:solidFill>
              <a:latin typeface="Times New Roman" panose="02020603050405020304" pitchFamily="18" charset="0"/>
              <a:cs typeface="Times New Roman" panose="02020603050405020304" pitchFamily="18" charset="0"/>
            </a:rPr>
            <a:t>Kết</a:t>
          </a:r>
          <a:r>
            <a:rPr lang="en-US" sz="3000" kern="1200" dirty="0" smtClean="0">
              <a:solidFill>
                <a:schemeClr val="tx1"/>
              </a:solidFill>
              <a:latin typeface="Times New Roman" panose="02020603050405020304" pitchFamily="18" charset="0"/>
              <a:cs typeface="Times New Roman" panose="02020603050405020304" pitchFamily="18" charset="0"/>
            </a:rPr>
            <a:t> </a:t>
          </a:r>
          <a:r>
            <a:rPr lang="en-US" sz="3000" kern="1200" dirty="0" err="1" smtClean="0">
              <a:solidFill>
                <a:schemeClr val="tx1"/>
              </a:solidFill>
              <a:latin typeface="Times New Roman" panose="02020603050405020304" pitchFamily="18" charset="0"/>
              <a:cs typeface="Times New Roman" panose="02020603050405020304" pitchFamily="18" charset="0"/>
            </a:rPr>
            <a:t>luận</a:t>
          </a:r>
          <a:endParaRPr lang="en-US" sz="3000" kern="1200" dirty="0">
            <a:solidFill>
              <a:schemeClr val="tx1"/>
            </a:solidFill>
            <a:latin typeface="Times New Roman" panose="02020603050405020304" pitchFamily="18" charset="0"/>
            <a:cs typeface="Times New Roman" panose="02020603050405020304" pitchFamily="18" charset="0"/>
          </a:endParaRPr>
        </a:p>
      </dsp:txBody>
      <dsp:txXfrm>
        <a:off x="452244" y="3170524"/>
        <a:ext cx="58011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A3F7-4BD7-4823-9CBE-C9174809EEE3}" type="datetimeFigureOut">
              <a:rPr lang="en-US" smtClean="0"/>
              <a:t>3/25/2019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E4DB3-C1CA-46D5-8BD3-F21A521C3756}" type="slidenum">
              <a:rPr lang="en-US" smtClean="0"/>
              <a:t>‹#›</a:t>
            </a:fld>
            <a:endParaRPr lang="en-US"/>
          </a:p>
        </p:txBody>
      </p:sp>
    </p:spTree>
    <p:extLst>
      <p:ext uri="{BB962C8B-B14F-4D97-AF65-F5344CB8AC3E}">
        <p14:creationId xmlns:p14="http://schemas.microsoft.com/office/powerpoint/2010/main" val="5063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-MVC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trọng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gắn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tắc</a:t>
            </a:r>
            <a:r>
              <a:rPr lang="en-US" sz="1200" b="0" i="0" kern="1200" dirty="0" smtClean="0">
                <a:solidFill>
                  <a:schemeClr val="tx1"/>
                </a:solidFill>
                <a:effectLst/>
                <a:latin typeface="+mn-lt"/>
                <a:ea typeface="+mn-ea"/>
                <a:cs typeface="+mn-cs"/>
              </a:rPr>
              <a:t> Model-View-Controller,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thống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chịu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nhiệm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Model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chịu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nhiệm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t>
            </a:r>
            <a:r>
              <a:rPr lang="vi-VN" sz="1200" b="1" i="0" kern="1200" dirty="0" smtClean="0">
                <a:solidFill>
                  <a:schemeClr val="tx1"/>
                </a:solidFill>
                <a:effectLst/>
                <a:latin typeface="+mn-lt"/>
                <a:ea typeface="+mn-ea"/>
                <a:cs typeface="+mn-cs"/>
              </a:rPr>
              <a:t>View</a:t>
            </a:r>
            <a:r>
              <a:rPr lang="vi-VN" sz="1200" b="0" i="0" kern="1200" dirty="0" smtClean="0">
                <a:solidFill>
                  <a:schemeClr val="tx1"/>
                </a:solidFill>
                <a:effectLst/>
                <a:latin typeface="+mn-lt"/>
                <a:ea typeface="+mn-ea"/>
                <a:cs typeface="+mn-cs"/>
              </a:rPr>
              <a:t> sẽ chịu trách nhiệm tạo ra giao diện người dùng, và giao diện này sẽ dựa trên model.View sẽ lấy dữ liệu từ model và chuyển đổi thành giao diện hiển thị lên cho người dùng. Công việc của view là chỉ có hiển thị chứ không xử lý bất kỳ thao tác nào của người dùng. Một model có thể được truy cập bởi nhiều view.</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Views là những gì sẽ hiện thị tới người dùng, được viết theo một format nhất định, </a:t>
            </a:r>
            <a:r>
              <a:rPr lang="en-US" sz="1200" b="0" i="0" kern="120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với ruby đó là dạng </a:t>
            </a:r>
            <a:r>
              <a:rPr lang="vi-VN" dirty="0" smtClean="0"/>
              <a:t>ERB </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-Controller: </a:t>
            </a:r>
            <a:r>
              <a:rPr lang="en-US" sz="1200" b="0" i="0" kern="1200" baseline="0" dirty="0" err="1" smtClean="0">
                <a:solidFill>
                  <a:schemeClr val="tx1"/>
                </a:solidFill>
                <a:effectLst/>
                <a:latin typeface="+mn-lt"/>
                <a:ea typeface="+mn-ea"/>
                <a:cs typeface="+mn-cs"/>
              </a:rPr>
              <a:t>chịu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nhiệm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vận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Controller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dùng</a:t>
            </a:r>
            <a:r>
              <a:rPr lang="en-US" sz="1200" b="0" i="0" kern="1200" baseline="0" dirty="0" smtClean="0">
                <a:solidFill>
                  <a:schemeClr val="tx1"/>
                </a:solidFill>
                <a:effectLst/>
                <a:latin typeface="+mn-lt"/>
                <a:ea typeface="+mn-ea"/>
                <a:cs typeface="+mn-cs"/>
              </a:rPr>
              <a:t>, k</a:t>
            </a:r>
            <a:r>
              <a:rPr lang="vi-VN" sz="1200" b="0" i="0" kern="1200" dirty="0" smtClean="0">
                <a:solidFill>
                  <a:schemeClr val="tx1"/>
                </a:solidFill>
                <a:effectLst/>
                <a:latin typeface="+mn-lt"/>
                <a:ea typeface="+mn-ea"/>
                <a:cs typeface="+mn-cs"/>
              </a:rPr>
              <a:t>ết nối với Model, lấy cơ sở dữ liệu và tổ chức, xử lý cơ sở dữ liệu để trả ra trên View và hiển thị cho người dùng thấy.</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3CE4DB3-C1CA-46D5-8BD3-F21A521C3756}" type="slidenum">
              <a:rPr lang="en-US" smtClean="0"/>
              <a:t>7</a:t>
            </a:fld>
            <a:endParaRPr lang="en-US"/>
          </a:p>
        </p:txBody>
      </p:sp>
    </p:spTree>
    <p:extLst>
      <p:ext uri="{BB962C8B-B14F-4D97-AF65-F5344CB8AC3E}">
        <p14:creationId xmlns:p14="http://schemas.microsoft.com/office/powerpoint/2010/main" val="1242939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1CDA1651-B184-4C83-9729-35D701BE495A}"/>
              </a:ext>
            </a:extLst>
          </p:cNvPr>
          <p:cNvSpPr>
            <a:spLocks noGrp="1" noChangeArrowheads="1"/>
          </p:cNvSpPr>
          <p:nvPr>
            <p:ph type="ctrTitle"/>
          </p:nvPr>
        </p:nvSpPr>
        <p:spPr>
          <a:xfrm>
            <a:off x="683419" y="2192106"/>
            <a:ext cx="7772400" cy="1470025"/>
          </a:xfrm>
        </p:spPr>
        <p:txBody>
          <a:bodyPr/>
          <a:lstStyle/>
          <a:p>
            <a:pPr algn="ctr"/>
            <a:r>
              <a:rPr lang="en-US" altLang="en-US" dirty="0" smtClean="0">
                <a:latin typeface="Times New Roman" panose="02020603050405020304" pitchFamily="18" charset="0"/>
                <a:cs typeface="Times New Roman" panose="02020603050405020304" pitchFamily="18" charset="0"/>
              </a:rPr>
              <a:t>ĐỀ TÀI</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QUẢN LÝ HỢP TÁC XÃ </a:t>
            </a: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CHO </a:t>
            </a:r>
            <a:r>
              <a:rPr lang="en-US" altLang="en-US" dirty="0" smtClean="0">
                <a:latin typeface="Times New Roman" panose="02020603050405020304" pitchFamily="18" charset="0"/>
                <a:cs typeface="Times New Roman" panose="02020603050405020304" pitchFamily="18" charset="0"/>
              </a:rPr>
              <a:t>THUÊ XE Ô TÔ</a:t>
            </a:r>
            <a:endParaRPr lang="en-US" altLang="en-US" dirty="0">
              <a:latin typeface="Times New Roman" panose="02020603050405020304" pitchFamily="18" charset="0"/>
              <a:cs typeface="Times New Roman" panose="02020603050405020304" pitchFamily="18" charset="0"/>
            </a:endParaRPr>
          </a:p>
        </p:txBody>
      </p:sp>
      <p:sp>
        <p:nvSpPr>
          <p:cNvPr id="2051" name="Rectangle 3">
            <a:extLst>
              <a:ext uri="{FF2B5EF4-FFF2-40B4-BE49-F238E27FC236}">
                <a16:creationId xmlns="" xmlns:a16="http://schemas.microsoft.com/office/drawing/2014/main" id="{80E355BD-3478-446D-BADE-5B579DF2FF15}"/>
              </a:ext>
            </a:extLst>
          </p:cNvPr>
          <p:cNvSpPr>
            <a:spLocks noGrp="1" noChangeArrowheads="1"/>
          </p:cNvSpPr>
          <p:nvPr>
            <p:ph type="subTitle" idx="1"/>
          </p:nvPr>
        </p:nvSpPr>
        <p:spPr>
          <a:xfrm>
            <a:off x="664369" y="4139406"/>
            <a:ext cx="7881938" cy="1752600"/>
          </a:xfrm>
        </p:spPr>
        <p:txBody>
          <a:bodyPr/>
          <a:lstStyle/>
          <a:p>
            <a:pPr algn="l"/>
            <a:r>
              <a:rPr lang="en-US" altLang="en-US" dirty="0" err="1" smtClean="0">
                <a:latin typeface="Times New Roman" panose="02020603050405020304" pitchFamily="18" charset="0"/>
                <a:cs typeface="Times New Roman" panose="02020603050405020304" pitchFamily="18" charset="0"/>
              </a:rPr>
              <a:t>Giảng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viên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hướng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dẫn</a:t>
            </a:r>
            <a:r>
              <a:rPr lang="en-US" altLang="en-US"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TS</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Trương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Quốc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Định</a:t>
            </a:r>
            <a:endParaRPr lang="en-US" altLang="en-US" dirty="0" smtClean="0">
              <a:latin typeface="Times New Roman" panose="02020603050405020304" pitchFamily="18" charset="0"/>
              <a:cs typeface="Times New Roman" panose="02020603050405020304" pitchFamily="18" charset="0"/>
            </a:endParaRPr>
          </a:p>
          <a:p>
            <a:r>
              <a:rPr lang="en-US" altLang="en-US" dirty="0" err="1" smtClean="0">
                <a:latin typeface="Times New Roman" panose="02020603050405020304" pitchFamily="18" charset="0"/>
                <a:cs typeface="Times New Roman" panose="02020603050405020304" pitchFamily="18" charset="0"/>
              </a:rPr>
              <a:t>Sinh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viên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thực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hiện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Nguyễn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Việt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Thảo</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Nguyên</a:t>
            </a:r>
            <a:endParaRPr lang="en-US" alt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4369" y="317021"/>
            <a:ext cx="7772400" cy="1154162"/>
          </a:xfrm>
          <a:prstGeom prst="rect">
            <a:avLst/>
          </a:prstGeom>
          <a:noFill/>
        </p:spPr>
        <p:txBody>
          <a:bodyPr wrap="square" rtlCol="0">
            <a:spAutoFit/>
          </a:bodyPr>
          <a:lstStyle/>
          <a:p>
            <a:pPr algn="ctr"/>
            <a:r>
              <a:rPr lang="en-US" sz="2300" dirty="0" smtClean="0">
                <a:latin typeface="Times New Roman" panose="02020603050405020304" pitchFamily="18" charset="0"/>
                <a:cs typeface="Times New Roman" panose="02020603050405020304" pitchFamily="18" charset="0"/>
              </a:rPr>
              <a:t>BỘ GIÁO DỤC VÀ ĐÀO TẠO</a:t>
            </a:r>
          </a:p>
          <a:p>
            <a:pPr algn="ctr"/>
            <a:r>
              <a:rPr lang="en-US" sz="2300" dirty="0" smtClean="0">
                <a:latin typeface="Times New Roman" panose="02020603050405020304" pitchFamily="18" charset="0"/>
                <a:cs typeface="Times New Roman" panose="02020603050405020304" pitchFamily="18" charset="0"/>
              </a:rPr>
              <a:t>TRƯỜNG ĐẠI HỌC CẦN THƠ</a:t>
            </a:r>
          </a:p>
          <a:p>
            <a:pPr algn="ctr"/>
            <a:r>
              <a:rPr lang="en-US" sz="2300" dirty="0" smtClean="0">
                <a:latin typeface="Times New Roman" panose="02020603050405020304" pitchFamily="18" charset="0"/>
                <a:cs typeface="Times New Roman" panose="02020603050405020304" pitchFamily="18" charset="0"/>
              </a:rPr>
              <a:t>KHOA CÔNG NGHỆ THÔNG TIN VÀ TRUYỀN THÔNG</a:t>
            </a:r>
            <a:endParaRPr lang="en-US" sz="23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80542" y="5888179"/>
            <a:ext cx="2049599" cy="369332"/>
          </a:xfrm>
          <a:prstGeom prst="rect">
            <a:avLst/>
          </a:prstGeom>
          <a:noFill/>
        </p:spPr>
        <p:txBody>
          <a:bodyPr wrap="none" rtlCol="0">
            <a:spAutoFit/>
          </a:bodyPr>
          <a:lstStyle/>
          <a:p>
            <a:pPr algn="ctr"/>
            <a:r>
              <a:rPr lang="en-US" dirty="0" err="1" smtClean="0"/>
              <a:t>Cần</a:t>
            </a:r>
            <a:r>
              <a:rPr lang="en-US" dirty="0" smtClean="0"/>
              <a:t> </a:t>
            </a:r>
            <a:r>
              <a:rPr lang="en-US" dirty="0" err="1" smtClean="0"/>
              <a:t>Thơ</a:t>
            </a:r>
            <a:r>
              <a:rPr lang="en-US" dirty="0" smtClean="0"/>
              <a:t>, 05/2019</a:t>
            </a:r>
            <a:endParaRPr lang="en-US" dirty="0"/>
          </a:p>
        </p:txBody>
      </p:sp>
      <p:sp>
        <p:nvSpPr>
          <p:cNvPr id="4" name="TextBox 3"/>
          <p:cNvSpPr txBox="1"/>
          <p:nvPr/>
        </p:nvSpPr>
        <p:spPr>
          <a:xfrm>
            <a:off x="3725129" y="1345499"/>
            <a:ext cx="1760418" cy="369332"/>
          </a:xfrm>
          <a:prstGeom prst="rect">
            <a:avLst/>
          </a:prstGeom>
          <a:noFill/>
        </p:spPr>
        <p:txBody>
          <a:bodyPr wrap="none" rtlCol="0">
            <a:spAutoFit/>
          </a:bodyPr>
          <a:lstStyle/>
          <a:p>
            <a:r>
              <a:rPr lang="en-US" dirty="0" smtClean="0"/>
              <a:t>-----</a:t>
            </a:r>
            <a:r>
              <a:rPr lang="en-US" dirty="0" smtClean="0">
                <a:sym typeface="Wingdings" panose="05000000000000000000" pitchFamily="2" charset="2"/>
              </a:rPr>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Nội</a:t>
            </a:r>
            <a:r>
              <a:rPr lang="en-US" altLang="en-US" sz="4400" dirty="0" smtClean="0">
                <a:latin typeface="Times New Roman" panose="02020603050405020304" pitchFamily="18" charset="0"/>
                <a:cs typeface="Times New Roman" panose="02020603050405020304" pitchFamily="18" charset="0"/>
              </a:rPr>
              <a:t> dung </a:t>
            </a:r>
            <a:r>
              <a:rPr lang="en-US" altLang="en-US" sz="4400" dirty="0" err="1" smtClean="0">
                <a:latin typeface="Times New Roman" panose="02020603050405020304" pitchFamily="18" charset="0"/>
                <a:cs typeface="Times New Roman" panose="02020603050405020304" pitchFamily="18" charset="0"/>
              </a:rPr>
              <a:t>thực</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hiện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Thiết</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kế</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hệ</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thống</a:t>
            </a:r>
            <a:endParaRPr lang="en-US" altLang="en-US"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Sơ</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đồ</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Usecase</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tổng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quát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164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Nội</a:t>
            </a:r>
            <a:r>
              <a:rPr lang="en-US" altLang="en-US" sz="4400" dirty="0" smtClean="0">
                <a:latin typeface="Times New Roman" panose="02020603050405020304" pitchFamily="18" charset="0"/>
                <a:cs typeface="Times New Roman" panose="02020603050405020304" pitchFamily="18" charset="0"/>
              </a:rPr>
              <a:t> dung </a:t>
            </a:r>
            <a:r>
              <a:rPr lang="en-US" altLang="en-US" sz="4400" dirty="0" err="1" smtClean="0">
                <a:latin typeface="Times New Roman" panose="02020603050405020304" pitchFamily="18" charset="0"/>
                <a:cs typeface="Times New Roman" panose="02020603050405020304" pitchFamily="18" charset="0"/>
              </a:rPr>
              <a:t>thực</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hiện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Thiết</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kế</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hệ</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thống</a:t>
            </a:r>
            <a:endParaRPr lang="en-US" altLang="en-US"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Mô</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hình</a:t>
            </a:r>
            <a:r>
              <a:rPr lang="en-US" altLang="en-US" dirty="0" smtClean="0">
                <a:latin typeface="Times New Roman" panose="02020603050405020304" pitchFamily="18" charset="0"/>
                <a:cs typeface="Times New Roman" panose="02020603050405020304" pitchFamily="18" charset="0"/>
              </a:rPr>
              <a:t> CDM</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190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Nội</a:t>
            </a:r>
            <a:r>
              <a:rPr lang="en-US" altLang="en-US" sz="4400" dirty="0" smtClean="0">
                <a:latin typeface="Times New Roman" panose="02020603050405020304" pitchFamily="18" charset="0"/>
                <a:cs typeface="Times New Roman" panose="02020603050405020304" pitchFamily="18" charset="0"/>
              </a:rPr>
              <a:t> dung </a:t>
            </a:r>
            <a:r>
              <a:rPr lang="en-US" altLang="en-US" sz="4400" dirty="0" err="1" smtClean="0">
                <a:latin typeface="Times New Roman" panose="02020603050405020304" pitchFamily="18" charset="0"/>
                <a:cs typeface="Times New Roman" panose="02020603050405020304" pitchFamily="18" charset="0"/>
              </a:rPr>
              <a:t>thực</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hiện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Thiết</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kế</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hệ</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thống</a:t>
            </a:r>
            <a:endParaRPr lang="en-US"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849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Thiết</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kế</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giao</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diện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endParaRPr lang="en-US" altLang="en-US" dirty="0"/>
          </a:p>
        </p:txBody>
      </p:sp>
    </p:spTree>
    <p:extLst>
      <p:ext uri="{BB962C8B-B14F-4D97-AF65-F5344CB8AC3E}">
        <p14:creationId xmlns:p14="http://schemas.microsoft.com/office/powerpoint/2010/main" val="4091368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Thiết</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kế</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giao</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diện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endParaRPr lang="en-US" altLang="en-US" dirty="0"/>
          </a:p>
        </p:txBody>
      </p:sp>
    </p:spTree>
    <p:extLst>
      <p:ext uri="{BB962C8B-B14F-4D97-AF65-F5344CB8AC3E}">
        <p14:creationId xmlns:p14="http://schemas.microsoft.com/office/powerpoint/2010/main" val="3804450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Thiết</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kế</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giao</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diện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endParaRPr lang="en-US" altLang="en-US" dirty="0"/>
          </a:p>
        </p:txBody>
      </p:sp>
    </p:spTree>
    <p:extLst>
      <p:ext uri="{BB962C8B-B14F-4D97-AF65-F5344CB8AC3E}">
        <p14:creationId xmlns:p14="http://schemas.microsoft.com/office/powerpoint/2010/main" val="2328407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Kết</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luận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1474304" y="1354138"/>
            <a:ext cx="6553200" cy="1871662"/>
          </a:xfrm>
        </p:spPr>
        <p:txBody>
          <a:bodyPr/>
          <a:lstStyle/>
          <a:p>
            <a:pPr marL="0" indent="0" algn="ctr">
              <a:buNone/>
            </a:pPr>
            <a:r>
              <a:rPr lang="en-US" altLang="en-US" b="1" dirty="0" err="1" smtClean="0">
                <a:solidFill>
                  <a:srgbClr val="FF0000"/>
                </a:solidFill>
                <a:latin typeface="Times New Roman" panose="02020603050405020304" pitchFamily="18" charset="0"/>
                <a:cs typeface="Times New Roman" panose="02020603050405020304" pitchFamily="18" charset="0"/>
              </a:rPr>
              <a:t>Kết</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quả</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đạt</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được</a:t>
            </a:r>
            <a:r>
              <a:rPr lang="en-US" altLang="en-US" b="1" dirty="0" smtClean="0">
                <a:solidFill>
                  <a:srgbClr val="FF0000"/>
                </a:solidFill>
                <a:latin typeface="Times New Roman" panose="02020603050405020304" pitchFamily="18" charset="0"/>
                <a:cs typeface="Times New Roman" panose="02020603050405020304" pitchFamily="18" charset="0"/>
              </a:rPr>
              <a:t> </a:t>
            </a:r>
          </a:p>
          <a:p>
            <a:pPr marL="0" indent="0" algn="just">
              <a:buNone/>
            </a:pPr>
            <a:r>
              <a:rPr lang="en-US" altLang="en-US" sz="2500" dirty="0" err="1" smtClean="0">
                <a:latin typeface="Times New Roman" panose="02020603050405020304" pitchFamily="18" charset="0"/>
                <a:cs typeface="Times New Roman" panose="02020603050405020304" pitchFamily="18" charset="0"/>
              </a:rPr>
              <a:t>Xây</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dựng</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được</a:t>
            </a:r>
            <a:r>
              <a:rPr lang="en-US" altLang="en-US" sz="2500" dirty="0" smtClean="0">
                <a:latin typeface="Times New Roman" panose="02020603050405020304" pitchFamily="18" charset="0"/>
                <a:cs typeface="Times New Roman" panose="02020603050405020304" pitchFamily="18" charset="0"/>
              </a:rPr>
              <a:t> Website </a:t>
            </a:r>
            <a:r>
              <a:rPr lang="en-US" altLang="en-US" sz="2500" dirty="0" err="1" smtClean="0">
                <a:latin typeface="Times New Roman" panose="02020603050405020304" pitchFamily="18" charset="0"/>
                <a:cs typeface="Times New Roman" panose="02020603050405020304" pitchFamily="18" charset="0"/>
              </a:rPr>
              <a:t>quản</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lý</a:t>
            </a:r>
            <a:r>
              <a:rPr lang="en-US" altLang="en-US" sz="2500" dirty="0" smtClean="0">
                <a:latin typeface="Times New Roman" panose="02020603050405020304" pitchFamily="18" charset="0"/>
                <a:cs typeface="Times New Roman" panose="02020603050405020304" pitchFamily="18" charset="0"/>
              </a:rPr>
              <a:t> HTX </a:t>
            </a:r>
            <a:r>
              <a:rPr lang="en-US" altLang="en-US" sz="2500" dirty="0" err="1" smtClean="0">
                <a:latin typeface="Times New Roman" panose="02020603050405020304" pitchFamily="18" charset="0"/>
                <a:cs typeface="Times New Roman" panose="02020603050405020304" pitchFamily="18" charset="0"/>
              </a:rPr>
              <a:t>cho</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thuê</a:t>
            </a:r>
            <a:r>
              <a:rPr lang="en-US" altLang="en-US" sz="2500" dirty="0" smtClean="0">
                <a:latin typeface="Times New Roman" panose="02020603050405020304" pitchFamily="18" charset="0"/>
                <a:cs typeface="Times New Roman" panose="02020603050405020304" pitchFamily="18" charset="0"/>
              </a:rPr>
              <a:t> ô </a:t>
            </a:r>
            <a:r>
              <a:rPr lang="en-US" altLang="en-US" sz="2500" dirty="0" err="1" smtClean="0">
                <a:latin typeface="Times New Roman" panose="02020603050405020304" pitchFamily="18" charset="0"/>
                <a:cs typeface="Times New Roman" panose="02020603050405020304" pitchFamily="18" charset="0"/>
              </a:rPr>
              <a:t>tô</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với</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giao</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diện</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thân</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thiện</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và</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tương</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đối</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với</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các</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chức</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năng</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đã</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đề</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ra.</a:t>
            </a:r>
            <a:endParaRPr lang="en-US" altLang="en-US" sz="2500" dirty="0">
              <a:latin typeface="Times New Roman" panose="02020603050405020304" pitchFamily="18" charset="0"/>
              <a:cs typeface="Times New Roman" panose="02020603050405020304" pitchFamily="18" charset="0"/>
            </a:endParaRPr>
          </a:p>
          <a:p>
            <a:pPr marL="0" indent="0" algn="ctr">
              <a:buNone/>
            </a:pPr>
            <a:endParaRPr lang="en-US" alt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750904" y="3352800"/>
            <a:ext cx="3859695" cy="3271665"/>
          </a:xfrm>
          <a:prstGeom prst="rect">
            <a:avLst/>
          </a:prstGeom>
          <a:noFill/>
        </p:spPr>
        <p:txBody>
          <a:bodyPr wrap="square" rtlCol="0">
            <a:spAutoFit/>
          </a:bodyPr>
          <a:lstStyle/>
          <a:p>
            <a:pPr lvl="0" algn="ctr">
              <a:spcBef>
                <a:spcPct val="20000"/>
              </a:spcBef>
            </a:pPr>
            <a:r>
              <a:rPr lang="en-US" altLang="en-US" sz="2900" b="1" dirty="0" err="1">
                <a:solidFill>
                  <a:srgbClr val="FF0000"/>
                </a:solidFill>
                <a:latin typeface="Times New Roman" panose="02020603050405020304" pitchFamily="18" charset="0"/>
                <a:cs typeface="Times New Roman" panose="02020603050405020304" pitchFamily="18" charset="0"/>
              </a:rPr>
              <a:t>Hướng</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phát</a:t>
            </a:r>
            <a:r>
              <a:rPr lang="en-US" altLang="en-US" sz="2900" b="1" dirty="0">
                <a:solidFill>
                  <a:srgbClr val="FF0000"/>
                </a:solidFill>
                <a:latin typeface="Times New Roman" panose="02020603050405020304" pitchFamily="18" charset="0"/>
                <a:cs typeface="Times New Roman" panose="02020603050405020304" pitchFamily="18" charset="0"/>
              </a:rPr>
              <a:t> </a:t>
            </a:r>
            <a:r>
              <a:rPr lang="en-US" altLang="en-US" sz="2900" b="1" dirty="0" err="1">
                <a:solidFill>
                  <a:srgbClr val="FF0000"/>
                </a:solidFill>
                <a:latin typeface="Times New Roman" panose="02020603050405020304" pitchFamily="18" charset="0"/>
                <a:cs typeface="Times New Roman" panose="02020603050405020304" pitchFamily="18" charset="0"/>
              </a:rPr>
              <a:t>triển</a:t>
            </a:r>
            <a:r>
              <a:rPr lang="en-US" altLang="en-US" sz="2900" b="1" dirty="0">
                <a:solidFill>
                  <a:srgbClr val="FF0000"/>
                </a:solidFill>
                <a:latin typeface="Times New Roman" panose="02020603050405020304" pitchFamily="18" charset="0"/>
                <a:cs typeface="Times New Roman" panose="02020603050405020304" pitchFamily="18" charset="0"/>
              </a:rPr>
              <a:t>: </a:t>
            </a:r>
          </a:p>
          <a:p>
            <a:pPr marL="457200" lvl="0" indent="-457200" algn="just">
              <a:spcBef>
                <a:spcPct val="20000"/>
              </a:spcBef>
              <a:buFont typeface="Wingdings" panose="05000000000000000000" pitchFamily="2" charset="2"/>
              <a:buChar char="ü"/>
            </a:pPr>
            <a:r>
              <a:rPr lang="en-US" altLang="en-US" sz="2400" dirty="0" err="1">
                <a:solidFill>
                  <a:srgbClr val="000066"/>
                </a:solidFill>
                <a:latin typeface="Times New Roman" panose="02020603050405020304" pitchFamily="18" charset="0"/>
                <a:cs typeface="Times New Roman" panose="02020603050405020304" pitchFamily="18" charset="0"/>
              </a:rPr>
              <a:t>Xây</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dựng</a:t>
            </a:r>
            <a:r>
              <a:rPr lang="en-US" altLang="en-US" sz="2400" dirty="0">
                <a:solidFill>
                  <a:srgbClr val="000066"/>
                </a:solidFill>
                <a:latin typeface="Times New Roman" panose="02020603050405020304" pitchFamily="18" charset="0"/>
                <a:cs typeface="Times New Roman" panose="02020603050405020304" pitchFamily="18" charset="0"/>
              </a:rPr>
              <a:t> website </a:t>
            </a:r>
            <a:r>
              <a:rPr lang="en-US" altLang="en-US" sz="2400" dirty="0" err="1">
                <a:solidFill>
                  <a:srgbClr val="000066"/>
                </a:solidFill>
                <a:latin typeface="Times New Roman" panose="02020603050405020304" pitchFamily="18" charset="0"/>
                <a:cs typeface="Times New Roman" panose="02020603050405020304" pitchFamily="18" charset="0"/>
              </a:rPr>
              <a:t>cho</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khách</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hàng</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vào</a:t>
            </a:r>
            <a:r>
              <a:rPr lang="en-US" altLang="en-US" sz="2400" dirty="0">
                <a:solidFill>
                  <a:srgbClr val="000066"/>
                </a:solidFill>
                <a:latin typeface="Times New Roman" panose="02020603050405020304" pitchFamily="18" charset="0"/>
                <a:cs typeface="Times New Roman" panose="02020603050405020304" pitchFamily="18" charset="0"/>
              </a:rPr>
              <a:t> book </a:t>
            </a:r>
            <a:r>
              <a:rPr lang="en-US" altLang="en-US" sz="2400" dirty="0" err="1">
                <a:solidFill>
                  <a:srgbClr val="000066"/>
                </a:solidFill>
                <a:latin typeface="Times New Roman" panose="02020603050405020304" pitchFamily="18" charset="0"/>
                <a:cs typeface="Times New Roman" panose="02020603050405020304" pitchFamily="18" charset="0"/>
              </a:rPr>
              <a:t>xe</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và</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thanh</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toán</a:t>
            </a:r>
            <a:r>
              <a:rPr lang="en-US" altLang="en-US" sz="2400" dirty="0">
                <a:solidFill>
                  <a:srgbClr val="000066"/>
                </a:solidFill>
                <a:latin typeface="Times New Roman" panose="02020603050405020304" pitchFamily="18" charset="0"/>
                <a:cs typeface="Times New Roman" panose="02020603050405020304" pitchFamily="18" charset="0"/>
              </a:rPr>
              <a:t> online. </a:t>
            </a:r>
            <a:endParaRPr lang="en-US" altLang="en-US" sz="2400" dirty="0" smtClean="0">
              <a:solidFill>
                <a:srgbClr val="000066"/>
              </a:solidFill>
              <a:latin typeface="Times New Roman" panose="02020603050405020304" pitchFamily="18" charset="0"/>
              <a:cs typeface="Times New Roman" panose="02020603050405020304" pitchFamily="18" charset="0"/>
            </a:endParaRPr>
          </a:p>
          <a:p>
            <a:pPr marL="457200" lvl="0" indent="-457200" algn="just">
              <a:spcBef>
                <a:spcPct val="20000"/>
              </a:spcBef>
              <a:buFont typeface="Wingdings" panose="05000000000000000000" pitchFamily="2" charset="2"/>
              <a:buChar char="ü"/>
            </a:pPr>
            <a:r>
              <a:rPr lang="en-US" altLang="en-US" sz="2400" dirty="0" err="1" smtClean="0">
                <a:solidFill>
                  <a:srgbClr val="000066"/>
                </a:solidFill>
                <a:latin typeface="Times New Roman" panose="02020603050405020304" pitchFamily="18" charset="0"/>
                <a:cs typeface="Times New Roman" panose="02020603050405020304" pitchFamily="18" charset="0"/>
              </a:rPr>
              <a:t>Các</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đối</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tác</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có</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thể</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đăng</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ký</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xe</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cho</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thuê</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và</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trở</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thành</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thành</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viên</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err="1">
                <a:solidFill>
                  <a:srgbClr val="000066"/>
                </a:solidFill>
                <a:latin typeface="Times New Roman" panose="02020603050405020304" pitchFamily="18" charset="0"/>
                <a:cs typeface="Times New Roman" panose="02020603050405020304" pitchFamily="18" charset="0"/>
              </a:rPr>
              <a:t>của</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smtClean="0">
                <a:solidFill>
                  <a:srgbClr val="000066"/>
                </a:solidFill>
                <a:latin typeface="Times New Roman" panose="02020603050405020304" pitchFamily="18" charset="0"/>
                <a:cs typeface="Times New Roman" panose="02020603050405020304" pitchFamily="18" charset="0"/>
              </a:rPr>
              <a:t>HTX.</a:t>
            </a:r>
            <a:endParaRPr lang="en-US" altLang="en-US" sz="2400" dirty="0">
              <a:solidFill>
                <a:srgbClr val="000066"/>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3352800"/>
            <a:ext cx="4108174" cy="2533001"/>
          </a:xfrm>
          <a:prstGeom prst="rect">
            <a:avLst/>
          </a:prstGeom>
          <a:noFill/>
        </p:spPr>
        <p:txBody>
          <a:bodyPr wrap="square" rtlCol="0">
            <a:spAutoFit/>
          </a:bodyPr>
          <a:lstStyle/>
          <a:p>
            <a:pPr lvl="0" algn="ctr">
              <a:spcBef>
                <a:spcPct val="20000"/>
              </a:spcBef>
            </a:pPr>
            <a:r>
              <a:rPr lang="en-US" altLang="en-US" sz="2900" b="1" dirty="0" err="1" smtClean="0">
                <a:solidFill>
                  <a:srgbClr val="FF0000"/>
                </a:solidFill>
                <a:latin typeface="Times New Roman" panose="02020603050405020304" pitchFamily="18" charset="0"/>
                <a:cs typeface="Times New Roman" panose="02020603050405020304" pitchFamily="18" charset="0"/>
              </a:rPr>
              <a:t>Hạn</a:t>
            </a:r>
            <a:r>
              <a:rPr lang="en-US" altLang="en-US" sz="2900" b="1" dirty="0" smtClean="0">
                <a:solidFill>
                  <a:srgbClr val="FF0000"/>
                </a:solidFill>
                <a:latin typeface="Times New Roman" panose="02020603050405020304" pitchFamily="18" charset="0"/>
                <a:cs typeface="Times New Roman" panose="02020603050405020304" pitchFamily="18" charset="0"/>
              </a:rPr>
              <a:t> </a:t>
            </a:r>
            <a:r>
              <a:rPr lang="en-US" altLang="en-US" sz="2900" b="1" dirty="0" err="1" smtClean="0">
                <a:solidFill>
                  <a:srgbClr val="FF0000"/>
                </a:solidFill>
                <a:latin typeface="Times New Roman" panose="02020603050405020304" pitchFamily="18" charset="0"/>
                <a:cs typeface="Times New Roman" panose="02020603050405020304" pitchFamily="18" charset="0"/>
              </a:rPr>
              <a:t>chế</a:t>
            </a:r>
            <a:r>
              <a:rPr lang="en-US" altLang="en-US" sz="2900" b="1" dirty="0" smtClean="0">
                <a:solidFill>
                  <a:srgbClr val="FF0000"/>
                </a:solidFill>
                <a:latin typeface="Times New Roman" panose="02020603050405020304" pitchFamily="18" charset="0"/>
                <a:cs typeface="Times New Roman" panose="02020603050405020304" pitchFamily="18" charset="0"/>
              </a:rPr>
              <a:t>:</a:t>
            </a:r>
          </a:p>
          <a:p>
            <a:pPr marL="342900" lvl="0" indent="-342900" algn="just">
              <a:spcBef>
                <a:spcPct val="20000"/>
              </a:spcBef>
              <a:buFont typeface="Wingdings" panose="05000000000000000000" pitchFamily="2" charset="2"/>
              <a:buChar char="ü"/>
            </a:pPr>
            <a:r>
              <a:rPr lang="en-US" altLang="en-US" sz="2400" dirty="0" err="1" smtClean="0">
                <a:solidFill>
                  <a:srgbClr val="000066"/>
                </a:solidFill>
                <a:latin typeface="Times New Roman" panose="02020603050405020304" pitchFamily="18" charset="0"/>
                <a:cs typeface="Times New Roman" panose="02020603050405020304" pitchFamily="18" charset="0"/>
              </a:rPr>
              <a:t>Chưa</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hỗ</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trợ</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thành</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viên</a:t>
            </a:r>
            <a:r>
              <a:rPr lang="en-US" altLang="en-US" sz="2400" dirty="0" smtClean="0">
                <a:solidFill>
                  <a:srgbClr val="000066"/>
                </a:solidFill>
                <a:latin typeface="Times New Roman" panose="02020603050405020304" pitchFamily="18" charset="0"/>
                <a:cs typeface="Times New Roman" panose="02020603050405020304" pitchFamily="18" charset="0"/>
              </a:rPr>
              <a:t> HTX </a:t>
            </a:r>
            <a:r>
              <a:rPr lang="en-US" altLang="en-US" sz="2400" dirty="0" err="1" smtClean="0">
                <a:solidFill>
                  <a:srgbClr val="000066"/>
                </a:solidFill>
                <a:latin typeface="Times New Roman" panose="02020603050405020304" pitchFamily="18" charset="0"/>
                <a:cs typeface="Times New Roman" panose="02020603050405020304" pitchFamily="18" charset="0"/>
              </a:rPr>
              <a:t>vào</a:t>
            </a:r>
            <a:r>
              <a:rPr lang="en-US" altLang="en-US" sz="2400" dirty="0" smtClean="0">
                <a:solidFill>
                  <a:srgbClr val="000066"/>
                </a:solidFill>
                <a:latin typeface="Times New Roman" panose="02020603050405020304" pitchFamily="18" charset="0"/>
                <a:cs typeface="Times New Roman" panose="02020603050405020304" pitchFamily="18" charset="0"/>
              </a:rPr>
              <a:t> tracking </a:t>
            </a:r>
            <a:r>
              <a:rPr lang="en-US" altLang="en-US" sz="2400" dirty="0" err="1" smtClean="0">
                <a:solidFill>
                  <a:srgbClr val="000066"/>
                </a:solidFill>
                <a:latin typeface="Times New Roman" panose="02020603050405020304" pitchFamily="18" charset="0"/>
                <a:cs typeface="Times New Roman" panose="02020603050405020304" pitchFamily="18" charset="0"/>
              </a:rPr>
              <a:t>lộ</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trình</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xe</a:t>
            </a:r>
            <a:r>
              <a:rPr lang="en-US" altLang="en-US" sz="2400" dirty="0" smtClean="0">
                <a:solidFill>
                  <a:srgbClr val="000066"/>
                </a:solidFill>
                <a:latin typeface="Times New Roman" panose="02020603050405020304" pitchFamily="18" charset="0"/>
                <a:cs typeface="Times New Roman" panose="02020603050405020304" pitchFamily="18" charset="0"/>
              </a:rPr>
              <a:t>.</a:t>
            </a:r>
          </a:p>
          <a:p>
            <a:pPr marL="342900" lvl="0" indent="-342900" algn="just">
              <a:spcBef>
                <a:spcPct val="20000"/>
              </a:spcBef>
              <a:buFont typeface="Wingdings" panose="05000000000000000000" pitchFamily="2" charset="2"/>
              <a:buChar char="ü"/>
            </a:pPr>
            <a:r>
              <a:rPr lang="en-US" altLang="en-US" sz="2400" dirty="0" err="1" smtClean="0">
                <a:solidFill>
                  <a:srgbClr val="000066"/>
                </a:solidFill>
                <a:latin typeface="Times New Roman" panose="02020603050405020304" pitchFamily="18" charset="0"/>
                <a:cs typeface="Times New Roman" panose="02020603050405020304" pitchFamily="18" charset="0"/>
              </a:rPr>
              <a:t>Chưa</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có</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chức</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năng</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gợi</a:t>
            </a:r>
            <a:r>
              <a:rPr lang="en-US" altLang="en-US" sz="2400" dirty="0" smtClean="0">
                <a:solidFill>
                  <a:srgbClr val="000066"/>
                </a:solidFill>
                <a:latin typeface="Times New Roman" panose="02020603050405020304" pitchFamily="18" charset="0"/>
                <a:cs typeface="Times New Roman" panose="02020603050405020304" pitchFamily="18" charset="0"/>
              </a:rPr>
              <a:t> ý </a:t>
            </a:r>
            <a:r>
              <a:rPr lang="en-US" altLang="en-US" sz="2400" dirty="0" err="1" smtClean="0">
                <a:solidFill>
                  <a:srgbClr val="000066"/>
                </a:solidFill>
                <a:latin typeface="Times New Roman" panose="02020603050405020304" pitchFamily="18" charset="0"/>
                <a:cs typeface="Times New Roman" panose="02020603050405020304" pitchFamily="18" charset="0"/>
              </a:rPr>
              <a:t>xe</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trong</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trường</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hợp</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xe</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khách</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muốn</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thuê</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đã</a:t>
            </a:r>
            <a:r>
              <a:rPr lang="en-US" altLang="en-US" sz="2400" dirty="0" smtClean="0">
                <a:solidFill>
                  <a:srgbClr val="000066"/>
                </a:solidFill>
                <a:latin typeface="Times New Roman" panose="02020603050405020304" pitchFamily="18" charset="0"/>
                <a:cs typeface="Times New Roman" panose="02020603050405020304" pitchFamily="18" charset="0"/>
              </a:rPr>
              <a:t> </a:t>
            </a:r>
            <a:r>
              <a:rPr lang="en-US" altLang="en-US" sz="2400" dirty="0" err="1" smtClean="0">
                <a:solidFill>
                  <a:srgbClr val="000066"/>
                </a:solidFill>
                <a:latin typeface="Times New Roman" panose="02020603050405020304" pitchFamily="18" charset="0"/>
                <a:cs typeface="Times New Roman" panose="02020603050405020304" pitchFamily="18" charset="0"/>
              </a:rPr>
              <a:t>hết</a:t>
            </a:r>
            <a:r>
              <a:rPr lang="en-US" altLang="en-US" sz="2400" dirty="0" smtClean="0">
                <a:solidFill>
                  <a:srgbClr val="000066"/>
                </a:solidFill>
                <a:latin typeface="Times New Roman" panose="02020603050405020304" pitchFamily="18" charset="0"/>
                <a:cs typeface="Times New Roman" panose="02020603050405020304" pitchFamily="18" charset="0"/>
              </a:rPr>
              <a:t>.</a:t>
            </a:r>
            <a:endParaRPr lang="en-US" altLang="en-US" sz="2900"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788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 xmlns:a16="http://schemas.microsoft.com/office/drawing/2014/main" id="{56E01181-FA81-4C6D-9E62-C7D65FDA831E}"/>
              </a:ext>
            </a:extLst>
          </p:cNvPr>
          <p:cNvSpPr>
            <a:spLocks noGrp="1" noChangeArrowheads="1"/>
          </p:cNvSpPr>
          <p:nvPr>
            <p:ph type="body" idx="1"/>
          </p:nvPr>
        </p:nvSpPr>
        <p:spPr>
          <a:xfrm>
            <a:off x="457200" y="2819400"/>
            <a:ext cx="7924800" cy="2555875"/>
          </a:xfrm>
        </p:spPr>
        <p:txBody>
          <a:bodyPr/>
          <a:lstStyle/>
          <a:p>
            <a:pPr algn="ctr">
              <a:buFontTx/>
              <a:buNone/>
            </a:pPr>
            <a:r>
              <a:rPr lang="en-US" altLang="en-US" sz="8000" dirty="0" smtClean="0">
                <a:latin typeface="Times New Roman" panose="02020603050405020304" pitchFamily="18" charset="0"/>
                <a:cs typeface="Times New Roman" panose="02020603050405020304" pitchFamily="18" charset="0"/>
              </a:rPr>
              <a:t>Demo</a:t>
            </a:r>
            <a:endParaRPr lang="en-US" alt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543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 xmlns:a16="http://schemas.microsoft.com/office/drawing/2014/main" id="{56E01181-FA81-4C6D-9E62-C7D65FDA831E}"/>
              </a:ext>
            </a:extLst>
          </p:cNvPr>
          <p:cNvSpPr>
            <a:spLocks noGrp="1" noChangeArrowheads="1"/>
          </p:cNvSpPr>
          <p:nvPr>
            <p:ph type="body" idx="1"/>
          </p:nvPr>
        </p:nvSpPr>
        <p:spPr>
          <a:xfrm>
            <a:off x="533400" y="2133600"/>
            <a:ext cx="7924800" cy="2555875"/>
          </a:xfrm>
        </p:spPr>
        <p:txBody>
          <a:bodyPr/>
          <a:lstStyle/>
          <a:p>
            <a:pPr algn="ctr">
              <a:buFontTx/>
              <a:buNone/>
            </a:pPr>
            <a:r>
              <a:rPr lang="en-US" altLang="en-US" sz="4000" dirty="0" smtClean="0">
                <a:latin typeface="Times New Roman" panose="02020603050405020304" pitchFamily="18" charset="0"/>
                <a:cs typeface="Times New Roman" panose="02020603050405020304" pitchFamily="18" charset="0"/>
              </a:rPr>
              <a:t>Xin </a:t>
            </a:r>
            <a:r>
              <a:rPr lang="en-US" altLang="en-US" sz="4000" dirty="0" err="1" smtClean="0">
                <a:latin typeface="Times New Roman" panose="02020603050405020304" pitchFamily="18" charset="0"/>
                <a:cs typeface="Times New Roman" panose="02020603050405020304" pitchFamily="18" charset="0"/>
              </a:rPr>
              <a:t>chân</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thành</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cảm</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ơn</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quý</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Thầy</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Cô</a:t>
            </a:r>
            <a:r>
              <a:rPr lang="en-US" altLang="en-US" sz="4000" dirty="0" smtClean="0">
                <a:latin typeface="Times New Roman" panose="02020603050405020304" pitchFamily="18" charset="0"/>
                <a:cs typeface="Times New Roman" panose="02020603050405020304" pitchFamily="18" charset="0"/>
              </a:rPr>
              <a:t> </a:t>
            </a:r>
          </a:p>
          <a:p>
            <a:pPr algn="ctr">
              <a:buFontTx/>
              <a:buNone/>
            </a:pPr>
            <a:r>
              <a:rPr lang="en-US" altLang="en-US" sz="4000" dirty="0" err="1" smtClean="0">
                <a:latin typeface="Times New Roman" panose="02020603050405020304" pitchFamily="18" charset="0"/>
                <a:cs typeface="Times New Roman" panose="02020603050405020304" pitchFamily="18" charset="0"/>
              </a:rPr>
              <a:t>và</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các</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bạn</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đã</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lắng</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nghe</a:t>
            </a:r>
            <a:r>
              <a:rPr lang="en-US" altLang="en-US" sz="4000" dirty="0" smtClean="0">
                <a:latin typeface="Times New Roman" panose="02020603050405020304" pitchFamily="18" charset="0"/>
                <a:cs typeface="Times New Roman" panose="02020603050405020304" pitchFamily="18" charset="0"/>
              </a:rPr>
              <a:t>!</a:t>
            </a:r>
          </a:p>
          <a:p>
            <a:pPr algn="ctr">
              <a:buFontTx/>
              <a:buNone/>
            </a:pPr>
            <a:r>
              <a:rPr lang="en-US" altLang="en-US" sz="4000" dirty="0" err="1" smtClean="0">
                <a:latin typeface="Times New Roman" panose="02020603050405020304" pitchFamily="18" charset="0"/>
                <a:cs typeface="Times New Roman" panose="02020603050405020304" pitchFamily="18" charset="0"/>
              </a:rPr>
              <a:t>Rất</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mong</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nhận</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được</a:t>
            </a:r>
            <a:r>
              <a:rPr lang="en-US" altLang="en-US" sz="4000" dirty="0" smtClean="0">
                <a:latin typeface="Times New Roman" panose="02020603050405020304" pitchFamily="18" charset="0"/>
                <a:cs typeface="Times New Roman" panose="02020603050405020304" pitchFamily="18" charset="0"/>
              </a:rPr>
              <a:t> ý </a:t>
            </a:r>
            <a:r>
              <a:rPr lang="en-US" altLang="en-US" sz="4000" dirty="0" err="1" smtClean="0">
                <a:latin typeface="Times New Roman" panose="02020603050405020304" pitchFamily="18" charset="0"/>
                <a:cs typeface="Times New Roman" panose="02020603050405020304" pitchFamily="18" charset="0"/>
              </a:rPr>
              <a:t>kiến</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đóng</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góp</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quý</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báu</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từ</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quý</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Thầy</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Cô</a:t>
            </a:r>
            <a:r>
              <a:rPr lang="en-US" altLang="en-US" sz="4000" dirty="0" smtClean="0">
                <a:latin typeface="Times New Roman" panose="02020603050405020304" pitchFamily="18" charset="0"/>
                <a:cs typeface="Times New Roman" panose="02020603050405020304" pitchFamily="18" charset="0"/>
              </a:rPr>
              <a:t>.</a:t>
            </a:r>
            <a:endParaRPr lang="en-US" altLang="en-US"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Nội</a:t>
            </a:r>
            <a:r>
              <a:rPr lang="en-US" altLang="en-US" sz="4400" dirty="0" smtClean="0">
                <a:latin typeface="Times New Roman" panose="02020603050405020304" pitchFamily="18" charset="0"/>
                <a:cs typeface="Times New Roman" panose="02020603050405020304" pitchFamily="18" charset="0"/>
              </a:rPr>
              <a:t> dung </a:t>
            </a:r>
            <a:r>
              <a:rPr lang="en-US" altLang="en-US" sz="4400" dirty="0" err="1" smtClean="0">
                <a:latin typeface="Times New Roman" panose="02020603050405020304" pitchFamily="18" charset="0"/>
                <a:cs typeface="Times New Roman" panose="02020603050405020304" pitchFamily="18" charset="0"/>
              </a:rPr>
              <a:t>báo</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cáo</a:t>
            </a:r>
            <a:endParaRPr lang="en-US" altLang="en-US" sz="4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156284952"/>
              </p:ext>
            </p:extLst>
          </p:nvPr>
        </p:nvGraphicFramePr>
        <p:xfrm>
          <a:off x="457200" y="2057400"/>
          <a:ext cx="8382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Tổng</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quan</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về</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đề</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tài</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Lý</a:t>
            </a:r>
            <a:r>
              <a:rPr lang="en-US" altLang="en-US" b="1" dirty="0" smtClean="0">
                <a:solidFill>
                  <a:srgbClr val="FF0000"/>
                </a:solidFill>
                <a:latin typeface="Times New Roman" panose="02020603050405020304" pitchFamily="18" charset="0"/>
                <a:cs typeface="Times New Roman" panose="02020603050405020304" pitchFamily="18" charset="0"/>
              </a:rPr>
              <a:t> do </a:t>
            </a:r>
            <a:r>
              <a:rPr lang="en-US" altLang="en-US" b="1" dirty="0" err="1" smtClean="0">
                <a:solidFill>
                  <a:srgbClr val="FF0000"/>
                </a:solidFill>
                <a:latin typeface="Times New Roman" panose="02020603050405020304" pitchFamily="18" charset="0"/>
                <a:cs typeface="Times New Roman" panose="02020603050405020304" pitchFamily="18" charset="0"/>
              </a:rPr>
              <a:t>chọn</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đề</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tài</a:t>
            </a:r>
            <a:endParaRPr lang="en-US" altLang="en-US"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Để</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đáp</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ứng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nhu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cầu</a:t>
            </a:r>
            <a:r>
              <a:rPr lang="en-US" altLang="en-US" dirty="0" smtClean="0">
                <a:latin typeface="Times New Roman" panose="02020603050405020304" pitchFamily="18" charset="0"/>
                <a:cs typeface="Times New Roman" panose="02020603050405020304" pitchFamily="18" charset="0"/>
              </a:rPr>
              <a:t> di </a:t>
            </a:r>
            <a:r>
              <a:rPr lang="en-US" altLang="en-US" dirty="0" err="1" smtClean="0">
                <a:latin typeface="Times New Roman" panose="02020603050405020304" pitchFamily="18" charset="0"/>
                <a:cs typeface="Times New Roman" panose="02020603050405020304" pitchFamily="18" charset="0"/>
              </a:rPr>
              <a:t>chuyển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ngày</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càng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lớn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của</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người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dân</a:t>
            </a:r>
            <a:r>
              <a:rPr lang="en-US" alt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altLang="en-US" dirty="0" smtClean="0">
              <a:latin typeface="Times New Roman" panose="02020603050405020304" pitchFamily="18" charset="0"/>
              <a:cs typeface="Times New Roman" panose="02020603050405020304" pitchFamily="18" charset="0"/>
            </a:endParaRPr>
          </a:p>
          <a:p>
            <a:pPr marL="0" indent="0">
              <a:buNone/>
            </a:pPr>
            <a:endParaRPr lang="en-US" altLang="en-US" dirty="0"/>
          </a:p>
        </p:txBody>
      </p:sp>
    </p:spTree>
    <p:extLst>
      <p:ext uri="{BB962C8B-B14F-4D97-AF65-F5344CB8AC3E}">
        <p14:creationId xmlns:p14="http://schemas.microsoft.com/office/powerpoint/2010/main" val="2327899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Tổng</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quan</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về</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đề</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tài</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Mục</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tiêu</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của</a:t>
            </a:r>
            <a:r>
              <a:rPr lang="en-US" altLang="en-US" b="1" dirty="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đề</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tài</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Phát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triển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một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hệ</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thống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lý</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Hợp</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xã</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cho</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thuê</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xe</a:t>
            </a:r>
            <a:r>
              <a:rPr lang="en-US" alt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Nắm</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vững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được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kiến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thức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cơ</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về</a:t>
            </a:r>
            <a:r>
              <a:rPr lang="en-US" altLang="en-US" dirty="0" smtClean="0">
                <a:latin typeface="Times New Roman" panose="02020603050405020304" pitchFamily="18" charset="0"/>
                <a:cs typeface="Times New Roman" panose="02020603050405020304" pitchFamily="18" charset="0"/>
              </a:rPr>
              <a:t> Ruby on Rails.</a:t>
            </a:r>
            <a:endParaRPr lang="en-US" altLang="en-US" dirty="0" smtClean="0">
              <a:latin typeface="Times New Roman" panose="02020603050405020304" pitchFamily="18" charset="0"/>
              <a:cs typeface="Times New Roman" panose="02020603050405020304" pitchFamily="18" charset="0"/>
            </a:endParaRPr>
          </a:p>
          <a:p>
            <a:pPr marL="0" indent="0">
              <a:buNone/>
            </a:pPr>
            <a:endParaRPr lang="en-US" altLang="en-US" dirty="0"/>
          </a:p>
        </p:txBody>
      </p:sp>
    </p:spTree>
    <p:extLst>
      <p:ext uri="{BB962C8B-B14F-4D97-AF65-F5344CB8AC3E}">
        <p14:creationId xmlns:p14="http://schemas.microsoft.com/office/powerpoint/2010/main" val="282890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a:xfrm>
            <a:off x="1752600" y="304800"/>
            <a:ext cx="7086600" cy="944563"/>
          </a:xfrm>
        </p:spPr>
        <p:txBody>
          <a:bodyPr/>
          <a:lstStyle/>
          <a:p>
            <a:r>
              <a:rPr lang="en-US" altLang="en-US" sz="4400" dirty="0" err="1" smtClean="0">
                <a:latin typeface="Times New Roman" panose="02020603050405020304" pitchFamily="18" charset="0"/>
                <a:cs typeface="Times New Roman" panose="02020603050405020304" pitchFamily="18" charset="0"/>
              </a:rPr>
              <a:t>Tổng</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quan</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về</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đề</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tài</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Giới</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hạn</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và</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phạm</a:t>
            </a:r>
            <a:r>
              <a:rPr lang="en-US" altLang="en-US" b="1" dirty="0" smtClean="0">
                <a:solidFill>
                  <a:srgbClr val="FF0000"/>
                </a:solidFill>
                <a:latin typeface="Times New Roman" panose="02020603050405020304" pitchFamily="18" charset="0"/>
                <a:cs typeface="Times New Roman" panose="02020603050405020304" pitchFamily="18" charset="0"/>
              </a:rPr>
              <a:t> vi</a:t>
            </a: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Xây</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dựng</a:t>
            </a:r>
            <a:r>
              <a:rPr lang="en-US" altLang="en-US" dirty="0" smtClean="0">
                <a:latin typeface="Times New Roman" panose="02020603050405020304" pitchFamily="18" charset="0"/>
                <a:cs typeface="Times New Roman" panose="02020603050405020304" pitchFamily="18" charset="0"/>
              </a:rPr>
              <a:t> website </a:t>
            </a:r>
            <a:r>
              <a:rPr lang="en-US" altLang="en-US" dirty="0" err="1" smtClean="0">
                <a:latin typeface="Times New Roman" panose="02020603050405020304" pitchFamily="18" charset="0"/>
                <a:cs typeface="Times New Roman" panose="02020603050405020304" pitchFamily="18" charset="0"/>
              </a:rPr>
              <a:t>quản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trị</a:t>
            </a:r>
            <a:r>
              <a:rPr lang="en-US" altLang="en-US" dirty="0" smtClean="0">
                <a:latin typeface="Times New Roman" panose="02020603050405020304" pitchFamily="18" charset="0"/>
                <a:cs typeface="Times New Roman" panose="02020603050405020304" pitchFamily="18" charset="0"/>
              </a:rPr>
              <a:t> HTX </a:t>
            </a:r>
            <a:r>
              <a:rPr lang="en-US" altLang="en-US" dirty="0" err="1" smtClean="0">
                <a:latin typeface="Times New Roman" panose="02020603050405020304" pitchFamily="18" charset="0"/>
                <a:cs typeface="Times New Roman" panose="02020603050405020304" pitchFamily="18" charset="0"/>
              </a:rPr>
              <a:t>cho</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thuê</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xe</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với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chức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năng</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t>
            </a:r>
          </a:p>
          <a:p>
            <a:pPr marL="0" indent="0">
              <a:buNone/>
            </a:pPr>
            <a:endParaRPr lang="en-US" alt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Phạm</a:t>
            </a:r>
            <a:r>
              <a:rPr lang="en-US" altLang="en-US"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vi </a:t>
            </a:r>
            <a:r>
              <a:rPr lang="en-US" altLang="en-US" dirty="0" err="1" smtClean="0">
                <a:latin typeface="Times New Roman" panose="02020603050405020304" pitchFamily="18" charset="0"/>
                <a:cs typeface="Times New Roman" panose="02020603050405020304" pitchFamily="18" charset="0"/>
              </a:rPr>
              <a:t>sử</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dụng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Sử</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dụng</a:t>
            </a:r>
            <a:r>
              <a:rPr lang="en-US" altLang="en-US" dirty="0" smtClean="0">
                <a:latin typeface="Times New Roman" panose="02020603050405020304" pitchFamily="18" charset="0"/>
                <a:cs typeface="Times New Roman" panose="02020603050405020304" pitchFamily="18" charset="0"/>
              </a:rPr>
              <a:t> online </a:t>
            </a:r>
            <a:r>
              <a:rPr lang="en-US" altLang="en-US" dirty="0" err="1" smtClean="0">
                <a:latin typeface="Times New Roman" panose="02020603050405020304" pitchFamily="18" charset="0"/>
                <a:cs typeface="Times New Roman" panose="02020603050405020304" pitchFamily="18" charset="0"/>
              </a:rPr>
              <a:t>thông</a:t>
            </a:r>
            <a:r>
              <a:rPr lang="en-US" altLang="en-US" dirty="0" smtClean="0">
                <a:latin typeface="Times New Roman" panose="02020603050405020304" pitchFamily="18" charset="0"/>
                <a:cs typeface="Times New Roman" panose="02020603050405020304" pitchFamily="18" charset="0"/>
              </a:rPr>
              <a:t> qua </a:t>
            </a:r>
            <a:r>
              <a:rPr lang="en-US" altLang="en-US" dirty="0" err="1" smtClean="0">
                <a:latin typeface="Times New Roman" panose="02020603050405020304" pitchFamily="18" charset="0"/>
                <a:cs typeface="Times New Roman" panose="02020603050405020304" pitchFamily="18" charset="0"/>
              </a:rPr>
              <a:t>trang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trị</a:t>
            </a:r>
            <a:r>
              <a:rPr lang="en-US" altLang="en-US" dirty="0" smtClean="0">
                <a:latin typeface="Times New Roman" panose="02020603050405020304" pitchFamily="18" charset="0"/>
                <a:cs typeface="Times New Roman" panose="02020603050405020304" pitchFamily="18" charset="0"/>
              </a:rPr>
              <a:t>.</a:t>
            </a:r>
          </a:p>
          <a:p>
            <a:pPr marL="0" indent="0">
              <a:buNone/>
            </a:pP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Đối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tượng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sử</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dụng</a:t>
            </a:r>
            <a:r>
              <a:rPr lang="en-US" altLang="en-US" dirty="0" smtClean="0">
                <a:latin typeface="Times New Roman" panose="02020603050405020304" pitchFamily="18" charset="0"/>
                <a:cs typeface="Times New Roman" panose="02020603050405020304" pitchFamily="18" charset="0"/>
              </a:rPr>
              <a:t>: Website </a:t>
            </a:r>
            <a:r>
              <a:rPr lang="en-US" altLang="en-US" dirty="0" err="1" smtClean="0">
                <a:latin typeface="Times New Roman" panose="02020603050405020304" pitchFamily="18" charset="0"/>
                <a:cs typeface="Times New Roman" panose="02020603050405020304" pitchFamily="18" charset="0"/>
              </a:rPr>
              <a:t>có</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thể</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được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sử</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dụng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bởi</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trị</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viên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thành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viên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trong</a:t>
            </a:r>
            <a:r>
              <a:rPr lang="en-US" altLang="en-US" dirty="0" smtClean="0">
                <a:latin typeface="Times New Roman" panose="02020603050405020304" pitchFamily="18" charset="0"/>
                <a:cs typeface="Times New Roman" panose="02020603050405020304" pitchFamily="18" charset="0"/>
              </a:rPr>
              <a:t> HTX. </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239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Cơ</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sở</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lý</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thuyết</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5791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Tìm</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hiểu</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về</a:t>
            </a:r>
            <a:r>
              <a:rPr lang="en-US" altLang="en-US" b="1" dirty="0" smtClean="0">
                <a:solidFill>
                  <a:srgbClr val="FF0000"/>
                </a:solidFill>
                <a:latin typeface="Times New Roman" panose="02020603050405020304" pitchFamily="18" charset="0"/>
                <a:cs typeface="Times New Roman" panose="02020603050405020304" pitchFamily="18" charset="0"/>
              </a:rPr>
              <a:t> Ruby on </a:t>
            </a:r>
            <a:r>
              <a:rPr lang="en-US" altLang="en-US" b="1" dirty="0" smtClean="0">
                <a:solidFill>
                  <a:srgbClr val="FF0000"/>
                </a:solidFill>
                <a:latin typeface="Times New Roman" panose="02020603050405020304" pitchFamily="18" charset="0"/>
                <a:cs typeface="Times New Roman" panose="02020603050405020304" pitchFamily="18" charset="0"/>
              </a:rPr>
              <a:t>Rails</a:t>
            </a:r>
            <a:endParaRPr lang="en-US" altLang="en-US"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một</a:t>
            </a:r>
            <a:r>
              <a:rPr lang="en-US" altLang="en-US" dirty="0" smtClean="0">
                <a:latin typeface="Times New Roman" panose="02020603050405020304" pitchFamily="18" charset="0"/>
                <a:cs typeface="Times New Roman" panose="02020603050405020304" pitchFamily="18" charset="0"/>
              </a:rPr>
              <a:t> framework </a:t>
            </a:r>
            <a:r>
              <a:rPr lang="en-US" altLang="en-US" dirty="0" err="1" smtClean="0">
                <a:latin typeface="Times New Roman" panose="02020603050405020304" pitchFamily="18" charset="0"/>
                <a:cs typeface="Times New Roman" panose="02020603050405020304" pitchFamily="18" charset="0"/>
              </a:rPr>
              <a:t>của</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ngôn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ngữ</a:t>
            </a:r>
            <a:r>
              <a:rPr lang="en-US" altLang="en-US" dirty="0" smtClean="0">
                <a:latin typeface="Times New Roman" panose="02020603050405020304" pitchFamily="18" charset="0"/>
                <a:cs typeface="Times New Roman" panose="02020603050405020304" pitchFamily="18" charset="0"/>
              </a:rPr>
              <a:t> Ruby.</a:t>
            </a: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Được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xây</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dựng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để</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hỗ</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trợ</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việc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phát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triển</a:t>
            </a:r>
            <a:r>
              <a:rPr lang="en-US" altLang="en-US" dirty="0" smtClean="0">
                <a:latin typeface="Times New Roman" panose="02020603050405020304" pitchFamily="18" charset="0"/>
                <a:cs typeface="Times New Roman" panose="02020603050405020304" pitchFamily="18" charset="0"/>
              </a:rPr>
              <a:t> Web </a:t>
            </a:r>
            <a:r>
              <a:rPr lang="en-US" altLang="en-US" dirty="0" err="1" smtClean="0">
                <a:latin typeface="Times New Roman" panose="02020603050405020304" pitchFamily="18" charset="0"/>
                <a:cs typeface="Times New Roman" panose="02020603050405020304" pitchFamily="18" charset="0"/>
              </a:rPr>
              <a:t>một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cách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nhanh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chóng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dễ</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dàng</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538" y="1510507"/>
            <a:ext cx="2506662" cy="2506662"/>
          </a:xfrm>
          <a:prstGeom prst="rect">
            <a:avLst/>
          </a:prstGeom>
        </p:spPr>
      </p:pic>
    </p:spTree>
    <p:extLst>
      <p:ext uri="{BB962C8B-B14F-4D97-AF65-F5344CB8AC3E}">
        <p14:creationId xmlns:p14="http://schemas.microsoft.com/office/powerpoint/2010/main" val="384688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Cơ</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sở</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lý</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thuyết</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239462" y="1771651"/>
            <a:ext cx="4484938" cy="2343150"/>
          </a:xfrm>
        </p:spPr>
        <p:txBody>
          <a:bodyPr/>
          <a:lstStyle/>
          <a:p>
            <a:pPr marL="0" indent="0" algn="just">
              <a:buNone/>
            </a:pPr>
            <a:r>
              <a:rPr lang="en-US" altLang="en-US" b="1" dirty="0" err="1" smtClean="0">
                <a:solidFill>
                  <a:srgbClr val="FF0000"/>
                </a:solidFill>
                <a:latin typeface="Times New Roman" panose="02020603050405020304" pitchFamily="18" charset="0"/>
                <a:cs typeface="Times New Roman" panose="02020603050405020304" pitchFamily="18" charset="0"/>
              </a:rPr>
              <a:t>Tìm</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hiểu</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về</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mô</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hình</a:t>
            </a:r>
            <a:r>
              <a:rPr lang="en-US" altLang="en-US" b="1" dirty="0" smtClean="0">
                <a:solidFill>
                  <a:srgbClr val="FF0000"/>
                </a:solidFill>
                <a:latin typeface="Times New Roman" panose="02020603050405020304" pitchFamily="18" charset="0"/>
                <a:cs typeface="Times New Roman" panose="02020603050405020304" pitchFamily="18" charset="0"/>
              </a:rPr>
              <a:t> MVC</a:t>
            </a:r>
          </a:p>
          <a:p>
            <a:pPr marL="0" indent="0" algn="just">
              <a:buNone/>
            </a:pPr>
            <a:r>
              <a:rPr lang="en-US" altLang="en-US" dirty="0" err="1" smtClean="0">
                <a:latin typeface="Times New Roman" panose="02020603050405020304" pitchFamily="18" charset="0"/>
                <a:cs typeface="Times New Roman" panose="02020603050405020304" pitchFamily="18" charset="0"/>
              </a:rPr>
              <a:t>Kiến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trúc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phần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mềm</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dùng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để</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phát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triển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giao</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diện</a:t>
            </a:r>
            <a:r>
              <a:rPr lang="en-US" alt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Model (Active Record)</a:t>
            </a:r>
          </a:p>
          <a:p>
            <a:pPr marL="0" indent="0">
              <a:buNone/>
            </a:pPr>
            <a:endParaRPr lang="en-US" altLang="en-US"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784" y="1981200"/>
            <a:ext cx="4997116" cy="3200400"/>
          </a:xfrm>
          <a:prstGeom prst="rect">
            <a:avLst/>
          </a:prstGeom>
        </p:spPr>
      </p:pic>
      <p:sp>
        <p:nvSpPr>
          <p:cNvPr id="5" name="TextBox 4"/>
          <p:cNvSpPr txBox="1"/>
          <p:nvPr/>
        </p:nvSpPr>
        <p:spPr>
          <a:xfrm>
            <a:off x="201363" y="5638802"/>
            <a:ext cx="8305800" cy="538609"/>
          </a:xfrm>
          <a:prstGeom prst="rect">
            <a:avLst/>
          </a:prstGeom>
          <a:noFill/>
        </p:spPr>
        <p:txBody>
          <a:bodyPr wrap="square" rtlCol="0">
            <a:spAutoFit/>
          </a:bodyPr>
          <a:lstStyle/>
          <a:p>
            <a:pPr marL="457200" lvl="0" indent="-457200" algn="just">
              <a:spcBef>
                <a:spcPct val="20000"/>
              </a:spcBef>
              <a:buFont typeface="Wingdings" panose="05000000000000000000" pitchFamily="2" charset="2"/>
              <a:buChar char="Ø"/>
            </a:pPr>
            <a:r>
              <a:rPr lang="en-US" altLang="en-US" sz="2900" dirty="0" smtClean="0">
                <a:solidFill>
                  <a:srgbClr val="000066"/>
                </a:solidFill>
                <a:latin typeface="Times New Roman" panose="02020603050405020304" pitchFamily="18" charset="0"/>
                <a:cs typeface="Times New Roman" panose="02020603050405020304" pitchFamily="18" charset="0"/>
              </a:rPr>
              <a:t>Controller</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chịu</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trách</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smtClean="0">
                <a:solidFill>
                  <a:srgbClr val="000066"/>
                </a:solidFill>
                <a:latin typeface="Times New Roman" panose="02020603050405020304" pitchFamily="18" charset="0"/>
                <a:cs typeface="Times New Roman" panose="02020603050405020304" pitchFamily="18" charset="0"/>
              </a:rPr>
              <a:t>nhiệm</a:t>
            </a:r>
            <a:r>
              <a:rPr lang="en-US" altLang="en-US" sz="2900" dirty="0" smtClean="0">
                <a:solidFill>
                  <a:srgbClr val="000066"/>
                </a:solidFill>
                <a:latin typeface="Times New Roman" panose="02020603050405020304" pitchFamily="18" charset="0"/>
                <a:cs typeface="Times New Roman" panose="02020603050405020304" pitchFamily="18" charset="0"/>
              </a:rPr>
              <a:t> </a:t>
            </a:r>
            <a:r>
              <a:rPr lang="en-US" altLang="en-US" sz="2900" dirty="0" err="1" smtClean="0">
                <a:solidFill>
                  <a:srgbClr val="000066"/>
                </a:solidFill>
                <a:latin typeface="Times New Roman" panose="02020603050405020304" pitchFamily="18" charset="0"/>
                <a:cs typeface="Times New Roman" panose="02020603050405020304" pitchFamily="18" charset="0"/>
              </a:rPr>
              <a:t>vận</a:t>
            </a:r>
            <a:r>
              <a:rPr lang="en-US" altLang="en-US" sz="2900" dirty="0" smtClean="0">
                <a:solidFill>
                  <a:srgbClr val="000066"/>
                </a:solidFill>
                <a:latin typeface="Times New Roman" panose="02020603050405020304" pitchFamily="18" charset="0"/>
                <a:cs typeface="Times New Roman" panose="02020603050405020304" pitchFamily="18" charset="0"/>
              </a:rPr>
              <a:t> </a:t>
            </a:r>
            <a:r>
              <a:rPr lang="en-US" altLang="en-US" sz="2900" dirty="0" err="1" smtClean="0">
                <a:solidFill>
                  <a:srgbClr val="000066"/>
                </a:solidFill>
                <a:latin typeface="Times New Roman" panose="02020603050405020304" pitchFamily="18" charset="0"/>
                <a:cs typeface="Times New Roman" panose="02020603050405020304" pitchFamily="18" charset="0"/>
              </a:rPr>
              <a:t>hành</a:t>
            </a:r>
            <a:r>
              <a:rPr lang="en-US" altLang="en-US" sz="2900" dirty="0" smtClean="0">
                <a:solidFill>
                  <a:srgbClr val="000066"/>
                </a:solidFill>
                <a:latin typeface="Times New Roman" panose="02020603050405020304" pitchFamily="18" charset="0"/>
                <a:cs typeface="Times New Roman" panose="02020603050405020304" pitchFamily="18" charset="0"/>
              </a:rPr>
              <a:t> </a:t>
            </a:r>
            <a:r>
              <a:rPr lang="en-US" altLang="en-US" sz="2900" dirty="0" err="1" smtClean="0">
                <a:solidFill>
                  <a:srgbClr val="000066"/>
                </a:solidFill>
                <a:latin typeface="Times New Roman" panose="02020603050405020304" pitchFamily="18" charset="0"/>
                <a:cs typeface="Times New Roman" panose="02020603050405020304" pitchFamily="18" charset="0"/>
              </a:rPr>
              <a:t>ứng</a:t>
            </a:r>
            <a:r>
              <a:rPr lang="en-US" altLang="en-US" sz="2900" dirty="0" smtClean="0">
                <a:solidFill>
                  <a:srgbClr val="000066"/>
                </a:solidFill>
                <a:latin typeface="Times New Roman" panose="02020603050405020304" pitchFamily="18" charset="0"/>
                <a:cs typeface="Times New Roman" panose="02020603050405020304" pitchFamily="18" charset="0"/>
              </a:rPr>
              <a:t> </a:t>
            </a:r>
            <a:r>
              <a:rPr lang="en-US" altLang="en-US" sz="2900" dirty="0" err="1" smtClean="0">
                <a:solidFill>
                  <a:srgbClr val="000066"/>
                </a:solidFill>
                <a:latin typeface="Times New Roman" panose="02020603050405020304" pitchFamily="18" charset="0"/>
                <a:cs typeface="Times New Roman" panose="02020603050405020304" pitchFamily="18" charset="0"/>
              </a:rPr>
              <a:t>dụng</a:t>
            </a:r>
            <a:r>
              <a:rPr lang="en-US" altLang="en-US" sz="2900" dirty="0" smtClean="0">
                <a:solidFill>
                  <a:srgbClr val="000066"/>
                </a:solidFill>
                <a:latin typeface="Times New Roman" panose="02020603050405020304" pitchFamily="18" charset="0"/>
                <a:cs typeface="Times New Roman" panose="02020603050405020304" pitchFamily="18" charset="0"/>
              </a:rPr>
              <a:t>.</a:t>
            </a:r>
            <a:endParaRPr lang="en-US" altLang="en-US" sz="2900" dirty="0">
              <a:solidFill>
                <a:srgbClr val="000066"/>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1363" y="4161221"/>
            <a:ext cx="4171949" cy="1431161"/>
          </a:xfrm>
          <a:prstGeom prst="rect">
            <a:avLst/>
          </a:prstGeom>
          <a:noFill/>
        </p:spPr>
        <p:txBody>
          <a:bodyPr wrap="square" rtlCol="0">
            <a:spAutoFit/>
          </a:bodyPr>
          <a:lstStyle/>
          <a:p>
            <a:pPr marL="342900" lvl="0" indent="-342900">
              <a:spcBef>
                <a:spcPct val="20000"/>
              </a:spcBef>
              <a:buFont typeface="Wingdings" panose="05000000000000000000" pitchFamily="2" charset="2"/>
              <a:buChar char="Ø"/>
            </a:pPr>
            <a:r>
              <a:rPr lang="en-US" altLang="en-US" sz="2900" dirty="0" smtClean="0">
                <a:solidFill>
                  <a:srgbClr val="000066"/>
                </a:solidFill>
                <a:latin typeface="Times New Roman" panose="02020603050405020304" pitchFamily="18" charset="0"/>
                <a:cs typeface="Times New Roman" panose="02020603050405020304" pitchFamily="18" charset="0"/>
              </a:rPr>
              <a:t> View</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phần</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hiển</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thị</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tới</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người</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dùng</a:t>
            </a:r>
            <a:r>
              <a:rPr lang="en-US" altLang="en-US" sz="2900" dirty="0">
                <a:solidFill>
                  <a:srgbClr val="000066"/>
                </a:solidFill>
                <a:latin typeface="Times New Roman" panose="02020603050405020304" pitchFamily="18" charset="0"/>
                <a:cs typeface="Times New Roman" panose="02020603050405020304" pitchFamily="18" charset="0"/>
              </a:rPr>
              <a:t> </a:t>
            </a:r>
            <a:r>
              <a:rPr lang="en-US" altLang="en-US" sz="2900" dirty="0" err="1">
                <a:solidFill>
                  <a:srgbClr val="000066"/>
                </a:solidFill>
                <a:latin typeface="Times New Roman" panose="02020603050405020304" pitchFamily="18" charset="0"/>
                <a:cs typeface="Times New Roman" panose="02020603050405020304" pitchFamily="18" charset="0"/>
              </a:rPr>
              <a:t>theo</a:t>
            </a:r>
            <a:r>
              <a:rPr lang="en-US" altLang="en-US" sz="2900" dirty="0">
                <a:solidFill>
                  <a:srgbClr val="000066"/>
                </a:solidFill>
                <a:latin typeface="Times New Roman" panose="02020603050405020304" pitchFamily="18" charset="0"/>
                <a:cs typeface="Times New Roman" panose="02020603050405020304" pitchFamily="18" charset="0"/>
              </a:rPr>
              <a:t> format ERB.</a:t>
            </a:r>
          </a:p>
        </p:txBody>
      </p:sp>
    </p:spTree>
    <p:extLst>
      <p:ext uri="{BB962C8B-B14F-4D97-AF65-F5344CB8AC3E}">
        <p14:creationId xmlns:p14="http://schemas.microsoft.com/office/powerpoint/2010/main" val="193680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Effect transition="in" filter="fade">
                                      <p:cBhvr>
                                        <p:cTn id="11" dur="500"/>
                                        <p:tgtEl>
                                          <p:spTgt spid="2560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Nội</a:t>
            </a:r>
            <a:r>
              <a:rPr lang="en-US" altLang="en-US" sz="4400" dirty="0" smtClean="0">
                <a:latin typeface="Times New Roman" panose="02020603050405020304" pitchFamily="18" charset="0"/>
                <a:cs typeface="Times New Roman" panose="02020603050405020304" pitchFamily="18" charset="0"/>
              </a:rPr>
              <a:t> dung </a:t>
            </a:r>
            <a:r>
              <a:rPr lang="en-US" altLang="en-US" sz="4400" dirty="0" err="1" smtClean="0">
                <a:latin typeface="Times New Roman" panose="02020603050405020304" pitchFamily="18" charset="0"/>
                <a:cs typeface="Times New Roman" panose="02020603050405020304" pitchFamily="18" charset="0"/>
              </a:rPr>
              <a:t>thực</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hiện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Xác</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định</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yêu</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cầu</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của</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hệ</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thống</a:t>
            </a:r>
            <a:endParaRPr lang="en-US" altLang="en-US"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err="1" smtClean="0">
                <a:latin typeface="Times New Roman" panose="02020603050405020304" pitchFamily="18" charset="0"/>
                <a:cs typeface="Times New Roman" panose="02020603050405020304" pitchFamily="18" charset="0"/>
              </a:rPr>
              <a:t>Yêu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cầu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nghiệp</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vụ</a:t>
            </a:r>
            <a:r>
              <a:rPr lang="en-US" altLang="en-US"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altLang="en-US" dirty="0" err="1" smtClean="0">
                <a:latin typeface="Times New Roman" panose="02020603050405020304" pitchFamily="18" charset="0"/>
                <a:cs typeface="Times New Roman" panose="02020603050405020304" pitchFamily="18" charset="0"/>
              </a:rPr>
              <a:t>Đối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với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người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trị</a:t>
            </a:r>
            <a:r>
              <a:rPr lang="en-US" altLang="en-US" dirty="0">
                <a:latin typeface="Times New Roman" panose="02020603050405020304" pitchFamily="18" charset="0"/>
                <a:cs typeface="Times New Roman" panose="02020603050405020304" pitchFamily="18" charset="0"/>
              </a:rPr>
              <a:t> (Administrator</a:t>
            </a:r>
            <a:r>
              <a:rPr lang="en-US" altLang="en-US" dirty="0" smtClean="0">
                <a:latin typeface="Times New Roman" panose="02020603050405020304" pitchFamily="18" charset="0"/>
                <a:cs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endParaRPr>
          </a:p>
          <a:p>
            <a:pPr marL="0" indent="0">
              <a:buNone/>
            </a:pPr>
            <a:endParaRPr lang="en-US" altLang="en-US" dirty="0"/>
          </a:p>
        </p:txBody>
      </p:sp>
    </p:spTree>
    <p:extLst>
      <p:ext uri="{BB962C8B-B14F-4D97-AF65-F5344CB8AC3E}">
        <p14:creationId xmlns:p14="http://schemas.microsoft.com/office/powerpoint/2010/main" val="2388993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4400" dirty="0" err="1" smtClean="0">
                <a:latin typeface="Times New Roman" panose="02020603050405020304" pitchFamily="18" charset="0"/>
                <a:cs typeface="Times New Roman" panose="02020603050405020304" pitchFamily="18" charset="0"/>
              </a:rPr>
              <a:t>Nội</a:t>
            </a:r>
            <a:r>
              <a:rPr lang="en-US" altLang="en-US" sz="4400" dirty="0" smtClean="0">
                <a:latin typeface="Times New Roman" panose="02020603050405020304" pitchFamily="18" charset="0"/>
                <a:cs typeface="Times New Roman" panose="02020603050405020304" pitchFamily="18" charset="0"/>
              </a:rPr>
              <a:t> dung </a:t>
            </a:r>
            <a:r>
              <a:rPr lang="en-US" altLang="en-US" sz="4400" dirty="0" err="1" smtClean="0">
                <a:latin typeface="Times New Roman" panose="02020603050405020304" pitchFamily="18" charset="0"/>
                <a:cs typeface="Times New Roman" panose="02020603050405020304" pitchFamily="18" charset="0"/>
              </a:rPr>
              <a:t>thực</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hiện</a:t>
            </a:r>
            <a:endParaRPr lang="en-US" altLang="en-US" sz="4400"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762000" y="1752600"/>
            <a:ext cx="8077200" cy="4767262"/>
          </a:xfrm>
        </p:spPr>
        <p:txBody>
          <a:bodyPr/>
          <a:lstStyle/>
          <a:p>
            <a:pPr marL="0" indent="0">
              <a:buNone/>
            </a:pPr>
            <a:r>
              <a:rPr lang="en-US" altLang="en-US" b="1" dirty="0" err="1" smtClean="0">
                <a:solidFill>
                  <a:srgbClr val="FF0000"/>
                </a:solidFill>
                <a:latin typeface="Times New Roman" panose="02020603050405020304" pitchFamily="18" charset="0"/>
                <a:cs typeface="Times New Roman" panose="02020603050405020304" pitchFamily="18" charset="0"/>
              </a:rPr>
              <a:t>Xác</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định</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yêu</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cầu</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của</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hệ</a:t>
            </a:r>
            <a:r>
              <a:rPr lang="en-US" altLang="en-US" b="1" dirty="0" smtClean="0">
                <a:solidFill>
                  <a:srgbClr val="FF0000"/>
                </a:solidFill>
                <a:latin typeface="Times New Roman" panose="02020603050405020304" pitchFamily="18" charset="0"/>
                <a:cs typeface="Times New Roman" panose="02020603050405020304" pitchFamily="18" charset="0"/>
              </a:rPr>
              <a:t> </a:t>
            </a:r>
            <a:r>
              <a:rPr lang="en-US" altLang="en-US" b="1" dirty="0" err="1" smtClean="0">
                <a:solidFill>
                  <a:srgbClr val="FF0000"/>
                </a:solidFill>
                <a:latin typeface="Times New Roman" panose="02020603050405020304" pitchFamily="18" charset="0"/>
                <a:cs typeface="Times New Roman" panose="02020603050405020304" pitchFamily="18" charset="0"/>
              </a:rPr>
              <a:t>thống</a:t>
            </a:r>
            <a:endParaRPr lang="en-US" altLang="en-US"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err="1" smtClean="0">
                <a:latin typeface="Times New Roman" panose="02020603050405020304" pitchFamily="18" charset="0"/>
                <a:cs typeface="Times New Roman" panose="02020603050405020304" pitchFamily="18" charset="0"/>
              </a:rPr>
              <a:t>Yêu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cầu</a:t>
            </a:r>
            <a:r>
              <a:rPr lang="en-US" altLang="en-US" dirty="0" smtClean="0">
                <a:latin typeface="Times New Roman" panose="02020603050405020304" pitchFamily="18" charset="0"/>
                <a:cs typeface="Times New Roman" panose="02020603050405020304" pitchFamily="18" charset="0"/>
              </a:rPr>
              <a:t> phi </a:t>
            </a:r>
            <a:r>
              <a:rPr lang="en-US" altLang="en-US" dirty="0" err="1" smtClean="0">
                <a:latin typeface="Times New Roman" panose="02020603050405020304" pitchFamily="18" charset="0"/>
                <a:cs typeface="Times New Roman" panose="02020603050405020304" pitchFamily="18" charset="0"/>
              </a:rPr>
              <a:t>chức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năng</a:t>
            </a:r>
            <a:r>
              <a:rPr lang="en-US" altLang="en-US"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Về</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giao</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diện</a:t>
            </a:r>
            <a:r>
              <a:rPr lang="en-US" altLang="en-US" sz="2400" dirty="0" smtClean="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altLang="en-US" sz="2400" dirty="0" smtClean="0">
                <a:latin typeface="Times New Roman" panose="02020603050405020304" pitchFamily="18" charset="0"/>
                <a:cs typeface="Times New Roman" panose="02020603050405020304" pitchFamily="18" charset="0"/>
              </a:rPr>
              <a:t>Website </a:t>
            </a:r>
            <a:r>
              <a:rPr lang="en-US" altLang="en-US" sz="2400" dirty="0" err="1" smtClean="0">
                <a:latin typeface="Times New Roman" panose="02020603050405020304" pitchFamily="18" charset="0"/>
                <a:cs typeface="Times New Roman" panose="02020603050405020304" pitchFamily="18" charset="0"/>
              </a:rPr>
              <a:t>thân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thiện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dễ</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sử</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dụng</a:t>
            </a:r>
            <a:r>
              <a:rPr lang="en-US" altLang="en-US" sz="2400" dirty="0" smtClean="0">
                <a:latin typeface="Times New Roman" panose="02020603050405020304" pitchFamily="18" charset="0"/>
                <a:cs typeface="Times New Roman" panose="02020603050405020304" pitchFamily="18" charset="0"/>
              </a:rPr>
              <a:t>.</a:t>
            </a:r>
            <a:endParaRPr lang="en-US" altLang="en-US" sz="24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altLang="en-US" sz="2400" dirty="0" smtClean="0">
                <a:latin typeface="Times New Roman" panose="02020603050405020304" pitchFamily="18" charset="0"/>
                <a:cs typeface="Times New Roman" panose="02020603050405020304" pitchFamily="18" charset="0"/>
              </a:rPr>
              <a:t>Font </a:t>
            </a:r>
            <a:r>
              <a:rPr lang="en-US" altLang="en-US" sz="2400" dirty="0" err="1" smtClean="0">
                <a:latin typeface="Times New Roman" panose="02020603050405020304" pitchFamily="18" charset="0"/>
                <a:cs typeface="Times New Roman" panose="02020603050405020304" pitchFamily="18" charset="0"/>
              </a:rPr>
              <a:t>chữ</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rõ</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ràng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dễ</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nhìn</a:t>
            </a:r>
            <a:r>
              <a:rPr lang="en-US" altLang="en-US" sz="2400" dirty="0" smtClean="0">
                <a:latin typeface="Times New Roman" panose="02020603050405020304" pitchFamily="18" charset="0"/>
                <a:cs typeface="Times New Roman" panose="02020603050405020304" pitchFamily="18" charset="0"/>
              </a:rPr>
              <a:t>.</a:t>
            </a:r>
          </a:p>
          <a:p>
            <a:pPr marL="914400" lvl="2" indent="0">
              <a:buNone/>
            </a:pPr>
            <a:endParaRPr lang="en-US" altLang="en-US"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Về</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tính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bảo</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mật</a:t>
            </a:r>
            <a:r>
              <a:rPr lang="en-US" altLang="en-US" sz="2400" dirty="0" smtClean="0">
                <a:latin typeface="Times New Roman" panose="02020603050405020304" pitchFamily="18" charset="0"/>
                <a:cs typeface="Times New Roman" panose="02020603050405020304" pitchFamily="18" charset="0"/>
              </a:rPr>
              <a:t>: An </a:t>
            </a:r>
            <a:r>
              <a:rPr lang="en-US" altLang="en-US" sz="2400" dirty="0" err="1" smtClean="0">
                <a:latin typeface="Times New Roman" panose="02020603050405020304" pitchFamily="18" charset="0"/>
                <a:cs typeface="Times New Roman" panose="02020603050405020304" pitchFamily="18" charset="0"/>
              </a:rPr>
              <a:t>toàn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bảo</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mật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dữ</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liệu</a:t>
            </a:r>
            <a:r>
              <a:rPr lang="en-US" altLang="en-US" sz="2400" dirty="0" smtClean="0">
                <a:latin typeface="Times New Roman" panose="02020603050405020304" pitchFamily="18" charset="0"/>
                <a:cs typeface="Times New Roman" panose="02020603050405020304" pitchFamily="18" charset="0"/>
              </a:rPr>
              <a:t>.</a:t>
            </a:r>
          </a:p>
          <a:p>
            <a:pPr marL="457200" lvl="1" indent="0">
              <a:buNone/>
            </a:pPr>
            <a:endParaRPr lang="en-US" altLang="en-US"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Về</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tính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tương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thích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Tương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thích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với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các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trình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duyệt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phổ</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biến</a:t>
            </a:r>
            <a:r>
              <a:rPr lang="en-US" altLang="en-US" sz="2400" dirty="0">
                <a:latin typeface="Times New Roman" panose="02020603050405020304" pitchFamily="18" charset="0"/>
                <a:cs typeface="Times New Roman" panose="02020603050405020304" pitchFamily="18" charset="0"/>
              </a:rPr>
              <a:t>.</a:t>
            </a: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251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603</Words>
  <Application>Microsoft Office PowerPoint</Application>
  <PresentationFormat>On-screen Show (4:3)</PresentationFormat>
  <Paragraphs>83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Default Design</vt:lpstr>
      <vt:lpstr>ĐỀ TÀI QUẢN LÝ HỢP TÁC XÃ  CHO THUÊ XE Ô TÔ</vt:lpstr>
      <vt:lpstr>Nội dung báo cáo</vt:lpstr>
      <vt:lpstr>Tổng quan về đề tài</vt:lpstr>
      <vt:lpstr>Tổng quan về đề tài</vt:lpstr>
      <vt:lpstr>Tổng quan về đề tài</vt:lpstr>
      <vt:lpstr>Cơ sở lý thuyết</vt:lpstr>
      <vt:lpstr>Cơ sở lý thuyết</vt:lpstr>
      <vt:lpstr>Nội dung thực hiện</vt:lpstr>
      <vt:lpstr>Nội dung thực hiện</vt:lpstr>
      <vt:lpstr>Nội dung thực hiện</vt:lpstr>
      <vt:lpstr>Nội dung thực hiện</vt:lpstr>
      <vt:lpstr>Nội dung thực hiện</vt:lpstr>
      <vt:lpstr>Thiết kế giao diện</vt:lpstr>
      <vt:lpstr>Thiết kế giao diện</vt:lpstr>
      <vt:lpstr>Thiết kế giao diện</vt:lpstr>
      <vt:lpstr>Kết luận</vt:lpstr>
      <vt:lpstr>PowerPoint Presentation</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Thao Nguyen Nguyen Viet</cp:lastModifiedBy>
  <cp:revision>119</cp:revision>
  <dcterms:created xsi:type="dcterms:W3CDTF">2008-08-06T06:37:20Z</dcterms:created>
  <dcterms:modified xsi:type="dcterms:W3CDTF">2019-03-25T16:24:50Z</dcterms:modified>
</cp:coreProperties>
</file>