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8" r:id="rId6"/>
    <p:sldId id="269" r:id="rId7"/>
    <p:sldId id="260" r:id="rId8"/>
    <p:sldId id="270" r:id="rId9"/>
    <p:sldId id="258" r:id="rId10"/>
    <p:sldId id="267" r:id="rId11"/>
    <p:sldId id="273" r:id="rId12"/>
    <p:sldId id="274" r:id="rId13"/>
    <p:sldId id="275" r:id="rId14"/>
    <p:sldId id="276" r:id="rId15"/>
    <p:sldId id="263" r:id="rId16"/>
    <p:sldId id="271" r:id="rId17"/>
    <p:sldId id="277" r:id="rId18"/>
    <p:sldId id="264" r:id="rId19"/>
    <p:sldId id="272" r:id="rId20"/>
    <p:sldId id="278" r:id="rId21"/>
    <p:sldId id="265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3C220-F71A-454C-BA6D-38CA30F89A44}" v="536" dt="2021-10-28T04:46:26.506"/>
    <p1510:client id="{259839B3-0E9D-4682-82A1-C216366EA476}" v="784" dt="2021-10-28T04:25:29.273"/>
    <p1510:client id="{39AD5F98-62B5-49D1-B9C2-2D24857E0B3A}" v="242" dt="2021-10-27T07:01:49.093"/>
    <p1510:client id="{60500DFF-9A22-499F-9002-5A97857C5566}" v="1842" dt="2021-10-27T05:20:42.710"/>
    <p1510:client id="{F4996E8C-33B4-426B-8A08-73B6FD5B0CCA}" v="812" dt="2021-10-27T06:31:31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toyuki Sekido" userId="d60eeba2f30313c4" providerId="Windows Live" clId="Web-{259839B3-0E9D-4682-82A1-C216366EA476}"/>
    <pc:docChg chg="addSld delSld modSld">
      <pc:chgData name="Motoyuki Sekido" userId="d60eeba2f30313c4" providerId="Windows Live" clId="Web-{259839B3-0E9D-4682-82A1-C216366EA476}" dt="2021-10-28T04:25:29.273" v="731" actId="20577"/>
      <pc:docMkLst>
        <pc:docMk/>
      </pc:docMkLst>
      <pc:sldChg chg="addSp delSp modSp">
        <pc:chgData name="Motoyuki Sekido" userId="d60eeba2f30313c4" providerId="Windows Live" clId="Web-{259839B3-0E9D-4682-82A1-C216366EA476}" dt="2021-10-28T02:37:18.573" v="122"/>
        <pc:sldMkLst>
          <pc:docMk/>
          <pc:sldMk cId="901231211" sldId="257"/>
        </pc:sldMkLst>
        <pc:spChg chg="add mod">
          <ac:chgData name="Motoyuki Sekido" userId="d60eeba2f30313c4" providerId="Windows Live" clId="Web-{259839B3-0E9D-4682-82A1-C216366EA476}" dt="2021-10-28T02:21:41.210" v="17" actId="14100"/>
          <ac:spMkLst>
            <pc:docMk/>
            <pc:sldMk cId="901231211" sldId="257"/>
            <ac:spMk id="3" creationId="{2B8F87C7-1E9C-44A9-9655-C57FA086987D}"/>
          </ac:spMkLst>
        </pc:spChg>
        <pc:spChg chg="mod">
          <ac:chgData name="Motoyuki Sekido" userId="d60eeba2f30313c4" providerId="Windows Live" clId="Web-{259839B3-0E9D-4682-82A1-C216366EA476}" dt="2021-10-28T02:21:28.553" v="15" actId="1076"/>
          <ac:spMkLst>
            <pc:docMk/>
            <pc:sldMk cId="901231211" sldId="257"/>
            <ac:spMk id="5" creationId="{14857537-1F4E-4C56-9386-6CA1E8582CEA}"/>
          </ac:spMkLst>
        </pc:spChg>
        <pc:spChg chg="mod">
          <ac:chgData name="Motoyuki Sekido" userId="d60eeba2f30313c4" providerId="Windows Live" clId="Web-{259839B3-0E9D-4682-82A1-C216366EA476}" dt="2021-10-28T02:22:21.867" v="19" actId="1076"/>
          <ac:spMkLst>
            <pc:docMk/>
            <pc:sldMk cId="901231211" sldId="257"/>
            <ac:spMk id="7" creationId="{8CCCAC97-40B0-4C35-8531-58B6E40B91B7}"/>
          </ac:spMkLst>
        </pc:spChg>
        <pc:spChg chg="add del mod">
          <ac:chgData name="Motoyuki Sekido" userId="d60eeba2f30313c4" providerId="Windows Live" clId="Web-{259839B3-0E9D-4682-82A1-C216366EA476}" dt="2021-10-28T02:20:24.896" v="7"/>
          <ac:spMkLst>
            <pc:docMk/>
            <pc:sldMk cId="901231211" sldId="257"/>
            <ac:spMk id="9" creationId="{99FA504D-37D0-4B76-A40F-ADCC1390F974}"/>
          </ac:spMkLst>
        </pc:spChg>
        <pc:spChg chg="add del">
          <ac:chgData name="Motoyuki Sekido" userId="d60eeba2f30313c4" providerId="Windows Live" clId="Web-{259839B3-0E9D-4682-82A1-C216366EA476}" dt="2021-10-28T02:21:54.851" v="18"/>
          <ac:spMkLst>
            <pc:docMk/>
            <pc:sldMk cId="901231211" sldId="257"/>
            <ac:spMk id="10" creationId="{3E6D0BB5-4182-4548-B392-285213AA561B}"/>
          </ac:spMkLst>
        </pc:spChg>
        <pc:spChg chg="add del mod">
          <ac:chgData name="Motoyuki Sekido" userId="d60eeba2f30313c4" providerId="Windows Live" clId="Web-{259839B3-0E9D-4682-82A1-C216366EA476}" dt="2021-10-28T02:33:08.708" v="89"/>
          <ac:spMkLst>
            <pc:docMk/>
            <pc:sldMk cId="901231211" sldId="257"/>
            <ac:spMk id="11" creationId="{6A3F6A98-B195-4BD6-BA8F-02A6533F6C18}"/>
          </ac:spMkLst>
        </pc:spChg>
        <pc:spChg chg="add del mod">
          <ac:chgData name="Motoyuki Sekido" userId="d60eeba2f30313c4" providerId="Windows Live" clId="Web-{259839B3-0E9D-4682-82A1-C216366EA476}" dt="2021-10-28T02:33:09.708" v="90"/>
          <ac:spMkLst>
            <pc:docMk/>
            <pc:sldMk cId="901231211" sldId="257"/>
            <ac:spMk id="17" creationId="{33AA6F61-680F-435D-9385-3630BD14DA41}"/>
          </ac:spMkLst>
        </pc:spChg>
        <pc:spChg chg="mod">
          <ac:chgData name="Motoyuki Sekido" userId="d60eeba2f30313c4" providerId="Windows Live" clId="Web-{259839B3-0E9D-4682-82A1-C216366EA476}" dt="2021-10-28T02:19:57.255" v="3" actId="1076"/>
          <ac:spMkLst>
            <pc:docMk/>
            <pc:sldMk cId="901231211" sldId="257"/>
            <ac:spMk id="18" creationId="{450A0026-B418-4496-8C20-4AA8FAB7047F}"/>
          </ac:spMkLst>
        </pc:spChg>
        <pc:spChg chg="mod">
          <ac:chgData name="Motoyuki Sekido" userId="d60eeba2f30313c4" providerId="Windows Live" clId="Web-{259839B3-0E9D-4682-82A1-C216366EA476}" dt="2021-10-28T02:21:23.631" v="14" actId="1076"/>
          <ac:spMkLst>
            <pc:docMk/>
            <pc:sldMk cId="901231211" sldId="257"/>
            <ac:spMk id="31" creationId="{6696F82D-5FE2-49B1-9BA1-69E4CB93C600}"/>
          </ac:spMkLst>
        </pc:spChg>
        <pc:grpChg chg="add mod">
          <ac:chgData name="Motoyuki Sekido" userId="d60eeba2f30313c4" providerId="Windows Live" clId="Web-{259839B3-0E9D-4682-82A1-C216366EA476}" dt="2021-10-28T02:33:22.162" v="93" actId="14100"/>
          <ac:grpSpMkLst>
            <pc:docMk/>
            <pc:sldMk cId="901231211" sldId="257"/>
            <ac:grpSpMk id="13" creationId="{075EF5DC-7394-4C74-BC70-C3CE2BEAFF49}"/>
          </ac:grpSpMkLst>
        </pc:grpChg>
        <pc:grpChg chg="add">
          <ac:chgData name="Motoyuki Sekido" userId="d60eeba2f30313c4" providerId="Windows Live" clId="Web-{259839B3-0E9D-4682-82A1-C216366EA476}" dt="2021-10-28T02:37:18.573" v="122"/>
          <ac:grpSpMkLst>
            <pc:docMk/>
            <pc:sldMk cId="901231211" sldId="257"/>
            <ac:grpSpMk id="14" creationId="{8E7951CA-6E94-4306-AC55-BBC93F974109}"/>
          </ac:grpSpMkLst>
        </pc:grpChg>
      </pc:sldChg>
      <pc:sldChg chg="addSp modSp">
        <pc:chgData name="Motoyuki Sekido" userId="d60eeba2f30313c4" providerId="Windows Live" clId="Web-{259839B3-0E9D-4682-82A1-C216366EA476}" dt="2021-10-28T03:13:16.835" v="430" actId="20577"/>
        <pc:sldMkLst>
          <pc:docMk/>
          <pc:sldMk cId="1833093789" sldId="258"/>
        </pc:sldMkLst>
        <pc:spChg chg="add mod">
          <ac:chgData name="Motoyuki Sekido" userId="d60eeba2f30313c4" providerId="Windows Live" clId="Web-{259839B3-0E9D-4682-82A1-C216366EA476}" dt="2021-10-28T03:13:08.726" v="428" actId="14100"/>
          <ac:spMkLst>
            <pc:docMk/>
            <pc:sldMk cId="1833093789" sldId="258"/>
            <ac:spMk id="3" creationId="{6DAEA50B-5D5E-4F96-9534-898BADDC17FF}"/>
          </ac:spMkLst>
        </pc:spChg>
        <pc:spChg chg="mod">
          <ac:chgData name="Motoyuki Sekido" userId="d60eeba2f30313c4" providerId="Windows Live" clId="Web-{259839B3-0E9D-4682-82A1-C216366EA476}" dt="2021-10-28T03:13:16.835" v="430" actId="20577"/>
          <ac:spMkLst>
            <pc:docMk/>
            <pc:sldMk cId="1833093789" sldId="258"/>
            <ac:spMk id="14" creationId="{F546735B-9DD2-45C9-9B76-4047B653646E}"/>
          </ac:spMkLst>
        </pc:spChg>
      </pc:sldChg>
      <pc:sldChg chg="del">
        <pc:chgData name="Motoyuki Sekido" userId="d60eeba2f30313c4" providerId="Windows Live" clId="Web-{259839B3-0E9D-4682-82A1-C216366EA476}" dt="2021-10-28T03:01:51.837" v="306"/>
        <pc:sldMkLst>
          <pc:docMk/>
          <pc:sldMk cId="4040987349" sldId="259"/>
        </pc:sldMkLst>
      </pc:sldChg>
      <pc:sldChg chg="addSp delSp modSp">
        <pc:chgData name="Motoyuki Sekido" userId="d60eeba2f30313c4" providerId="Windows Live" clId="Web-{259839B3-0E9D-4682-82A1-C216366EA476}" dt="2021-10-28T04:21:26.643" v="713" actId="20577"/>
        <pc:sldMkLst>
          <pc:docMk/>
          <pc:sldMk cId="1574314575" sldId="260"/>
        </pc:sldMkLst>
        <pc:spChg chg="mod">
          <ac:chgData name="Motoyuki Sekido" userId="d60eeba2f30313c4" providerId="Windows Live" clId="Web-{259839B3-0E9D-4682-82A1-C216366EA476}" dt="2021-10-28T02:36:27.759" v="113" actId="20577"/>
          <ac:spMkLst>
            <pc:docMk/>
            <pc:sldMk cId="1574314575" sldId="260"/>
            <ac:spMk id="2" creationId="{043FCAF8-32E4-4C20-B93E-F49EAC8002AC}"/>
          </ac:spMkLst>
        </pc:spChg>
        <pc:spChg chg="del mod">
          <ac:chgData name="Motoyuki Sekido" userId="d60eeba2f30313c4" providerId="Windows Live" clId="Web-{259839B3-0E9D-4682-82A1-C216366EA476}" dt="2021-10-28T02:56:32.956" v="284"/>
          <ac:spMkLst>
            <pc:docMk/>
            <pc:sldMk cId="1574314575" sldId="260"/>
            <ac:spMk id="3" creationId="{7B90E538-29FD-4E6B-B059-29F11C65AF0E}"/>
          </ac:spMkLst>
        </pc:spChg>
        <pc:spChg chg="del">
          <ac:chgData name="Motoyuki Sekido" userId="d60eeba2f30313c4" providerId="Windows Live" clId="Web-{259839B3-0E9D-4682-82A1-C216366EA476}" dt="2021-10-28T02:43:14.955" v="157"/>
          <ac:spMkLst>
            <pc:docMk/>
            <pc:sldMk cId="1574314575" sldId="260"/>
            <ac:spMk id="4" creationId="{66472B6D-1BBE-4C16-9C82-3A9A97207C87}"/>
          </ac:spMkLst>
        </pc:spChg>
        <pc:spChg chg="add mod">
          <ac:chgData name="Motoyuki Sekido" userId="d60eeba2f30313c4" providerId="Windows Live" clId="Web-{259839B3-0E9D-4682-82A1-C216366EA476}" dt="2021-10-28T02:54:25.328" v="251" actId="1076"/>
          <ac:spMkLst>
            <pc:docMk/>
            <pc:sldMk cId="1574314575" sldId="260"/>
            <ac:spMk id="6" creationId="{4370CC79-57BE-4E15-8403-214794C7DEAE}"/>
          </ac:spMkLst>
        </pc:spChg>
        <pc:spChg chg="del">
          <ac:chgData name="Motoyuki Sekido" userId="d60eeba2f30313c4" providerId="Windows Live" clId="Web-{259839B3-0E9D-4682-82A1-C216366EA476}" dt="2021-10-28T02:43:13.361" v="156"/>
          <ac:spMkLst>
            <pc:docMk/>
            <pc:sldMk cId="1574314575" sldId="260"/>
            <ac:spMk id="15" creationId="{6F90CC01-2B9C-4B5A-9A3C-FFF50A5C7FFF}"/>
          </ac:spMkLst>
        </pc:spChg>
        <pc:spChg chg="mod">
          <ac:chgData name="Motoyuki Sekido" userId="d60eeba2f30313c4" providerId="Windows Live" clId="Web-{259839B3-0E9D-4682-82A1-C216366EA476}" dt="2021-10-28T02:55:29.923" v="271" actId="1076"/>
          <ac:spMkLst>
            <pc:docMk/>
            <pc:sldMk cId="1574314575" sldId="260"/>
            <ac:spMk id="18" creationId="{450A0026-B418-4496-8C20-4AA8FAB7047F}"/>
          </ac:spMkLst>
        </pc:spChg>
        <pc:spChg chg="mod">
          <ac:chgData name="Motoyuki Sekido" userId="d60eeba2f30313c4" providerId="Windows Live" clId="Web-{259839B3-0E9D-4682-82A1-C216366EA476}" dt="2021-10-28T02:38:18.558" v="126" actId="20577"/>
          <ac:spMkLst>
            <pc:docMk/>
            <pc:sldMk cId="1574314575" sldId="260"/>
            <ac:spMk id="19" creationId="{B7CC7B08-DF3F-4082-BF60-DA32D52A964B}"/>
          </ac:spMkLst>
        </pc:spChg>
        <pc:spChg chg="del">
          <ac:chgData name="Motoyuki Sekido" userId="d60eeba2f30313c4" providerId="Windows Live" clId="Web-{259839B3-0E9D-4682-82A1-C216366EA476}" dt="2021-10-28T02:36:34.447" v="115"/>
          <ac:spMkLst>
            <pc:docMk/>
            <pc:sldMk cId="1574314575" sldId="260"/>
            <ac:spMk id="20" creationId="{0305D86F-C6CE-4259-A7AA-46502632BF70}"/>
          </ac:spMkLst>
        </pc:spChg>
        <pc:spChg chg="del">
          <ac:chgData name="Motoyuki Sekido" userId="d60eeba2f30313c4" providerId="Windows Live" clId="Web-{259839B3-0E9D-4682-82A1-C216366EA476}" dt="2021-10-28T02:36:31.494" v="114"/>
          <ac:spMkLst>
            <pc:docMk/>
            <pc:sldMk cId="1574314575" sldId="260"/>
            <ac:spMk id="21" creationId="{86C53B80-80BF-4F95-AECE-5D04338193C9}"/>
          </ac:spMkLst>
        </pc:spChg>
        <pc:spChg chg="del">
          <ac:chgData name="Motoyuki Sekido" userId="d60eeba2f30313c4" providerId="Windows Live" clId="Web-{259839B3-0E9D-4682-82A1-C216366EA476}" dt="2021-10-28T02:36:38.400" v="117"/>
          <ac:spMkLst>
            <pc:docMk/>
            <pc:sldMk cId="1574314575" sldId="260"/>
            <ac:spMk id="23" creationId="{F2560790-EDF2-4ECF-8AFE-A5E503FF6C8B}"/>
          </ac:spMkLst>
        </pc:spChg>
        <pc:spChg chg="del">
          <ac:chgData name="Motoyuki Sekido" userId="d60eeba2f30313c4" providerId="Windows Live" clId="Web-{259839B3-0E9D-4682-82A1-C216366EA476}" dt="2021-10-28T02:36:35.947" v="116"/>
          <ac:spMkLst>
            <pc:docMk/>
            <pc:sldMk cId="1574314575" sldId="260"/>
            <ac:spMk id="24" creationId="{FEFCAF46-E8DC-46FF-8D53-54F5116D91F1}"/>
          </ac:spMkLst>
        </pc:spChg>
        <pc:spChg chg="del">
          <ac:chgData name="Motoyuki Sekido" userId="d60eeba2f30313c4" providerId="Windows Live" clId="Web-{259839B3-0E9D-4682-82A1-C216366EA476}" dt="2021-10-28T02:36:39.619" v="118"/>
          <ac:spMkLst>
            <pc:docMk/>
            <pc:sldMk cId="1574314575" sldId="260"/>
            <ac:spMk id="25" creationId="{B16A6586-9D7B-4E5B-A05D-7085FE9A5612}"/>
          </ac:spMkLst>
        </pc:spChg>
        <pc:spChg chg="del">
          <ac:chgData name="Motoyuki Sekido" userId="d60eeba2f30313c4" providerId="Windows Live" clId="Web-{259839B3-0E9D-4682-82A1-C216366EA476}" dt="2021-10-28T02:36:40.759" v="119"/>
          <ac:spMkLst>
            <pc:docMk/>
            <pc:sldMk cId="1574314575" sldId="260"/>
            <ac:spMk id="26" creationId="{18F50670-F909-46F5-BDB9-7AD64A4B9DD6}"/>
          </ac:spMkLst>
        </pc:spChg>
        <pc:spChg chg="del">
          <ac:chgData name="Motoyuki Sekido" userId="d60eeba2f30313c4" providerId="Windows Live" clId="Web-{259839B3-0E9D-4682-82A1-C216366EA476}" dt="2021-10-28T02:36:41.978" v="120"/>
          <ac:spMkLst>
            <pc:docMk/>
            <pc:sldMk cId="1574314575" sldId="260"/>
            <ac:spMk id="27" creationId="{03DC42F5-6641-40B4-9431-231E1B4AAD9C}"/>
          </ac:spMkLst>
        </pc:spChg>
        <pc:spChg chg="add mod">
          <ac:chgData name="Motoyuki Sekido" userId="d60eeba2f30313c4" providerId="Windows Live" clId="Web-{259839B3-0E9D-4682-82A1-C216366EA476}" dt="2021-10-28T02:54:25.344" v="252" actId="1076"/>
          <ac:spMkLst>
            <pc:docMk/>
            <pc:sldMk cId="1574314575" sldId="260"/>
            <ac:spMk id="28" creationId="{1D02279C-2FAA-4601-8F32-AA97FFFEC42C}"/>
          </ac:spMkLst>
        </pc:spChg>
        <pc:spChg chg="add mod">
          <ac:chgData name="Motoyuki Sekido" userId="d60eeba2f30313c4" providerId="Windows Live" clId="Web-{259839B3-0E9D-4682-82A1-C216366EA476}" dt="2021-10-28T02:54:25.344" v="253" actId="1076"/>
          <ac:spMkLst>
            <pc:docMk/>
            <pc:sldMk cId="1574314575" sldId="260"/>
            <ac:spMk id="29" creationId="{53EAFBEC-5F9B-43E4-B11D-F411A93E3FB4}"/>
          </ac:spMkLst>
        </pc:spChg>
        <pc:spChg chg="add mod">
          <ac:chgData name="Motoyuki Sekido" userId="d60eeba2f30313c4" providerId="Windows Live" clId="Web-{259839B3-0E9D-4682-82A1-C216366EA476}" dt="2021-10-28T02:57:27.316" v="288" actId="14100"/>
          <ac:spMkLst>
            <pc:docMk/>
            <pc:sldMk cId="1574314575" sldId="260"/>
            <ac:spMk id="30" creationId="{D5CC36E7-BE9A-42F3-9116-8F928FDB8934}"/>
          </ac:spMkLst>
        </pc:spChg>
        <pc:spChg chg="add mod">
          <ac:chgData name="Motoyuki Sekido" userId="d60eeba2f30313c4" providerId="Windows Live" clId="Web-{259839B3-0E9D-4682-82A1-C216366EA476}" dt="2021-10-28T02:57:32.394" v="289" actId="14100"/>
          <ac:spMkLst>
            <pc:docMk/>
            <pc:sldMk cId="1574314575" sldId="260"/>
            <ac:spMk id="31" creationId="{36115E8E-6B4D-478E-B00D-BDFD72AC03E7}"/>
          </ac:spMkLst>
        </pc:spChg>
        <pc:spChg chg="add mod">
          <ac:chgData name="Motoyuki Sekido" userId="d60eeba2f30313c4" providerId="Windows Live" clId="Web-{259839B3-0E9D-4682-82A1-C216366EA476}" dt="2021-10-28T02:57:36.785" v="290" actId="14100"/>
          <ac:spMkLst>
            <pc:docMk/>
            <pc:sldMk cId="1574314575" sldId="260"/>
            <ac:spMk id="32" creationId="{632E5356-0E2B-4B19-ACCA-32245EFC1225}"/>
          </ac:spMkLst>
        </pc:spChg>
        <pc:spChg chg="add mod">
          <ac:chgData name="Motoyuki Sekido" userId="d60eeba2f30313c4" providerId="Windows Live" clId="Web-{259839B3-0E9D-4682-82A1-C216366EA476}" dt="2021-10-28T02:52:16.575" v="237" actId="20577"/>
          <ac:spMkLst>
            <pc:docMk/>
            <pc:sldMk cId="1574314575" sldId="260"/>
            <ac:spMk id="33" creationId="{C521D233-1ACA-456B-8480-21C2FFBAB0DE}"/>
          </ac:spMkLst>
        </pc:spChg>
        <pc:spChg chg="add mod">
          <ac:chgData name="Motoyuki Sekido" userId="d60eeba2f30313c4" providerId="Windows Live" clId="Web-{259839B3-0E9D-4682-82A1-C216366EA476}" dt="2021-10-28T02:52:21.091" v="238" actId="20577"/>
          <ac:spMkLst>
            <pc:docMk/>
            <pc:sldMk cId="1574314575" sldId="260"/>
            <ac:spMk id="34" creationId="{CCBB6EEC-A9D9-40F8-A5EA-FFBED20156E0}"/>
          </ac:spMkLst>
        </pc:spChg>
        <pc:spChg chg="add mod">
          <ac:chgData name="Motoyuki Sekido" userId="d60eeba2f30313c4" providerId="Windows Live" clId="Web-{259839B3-0E9D-4682-82A1-C216366EA476}" dt="2021-10-28T04:21:26.643" v="713" actId="20577"/>
          <ac:spMkLst>
            <pc:docMk/>
            <pc:sldMk cId="1574314575" sldId="260"/>
            <ac:spMk id="35" creationId="{86F42760-1663-494D-B08B-48B1CE2FF6AC}"/>
          </ac:spMkLst>
        </pc:spChg>
        <pc:spChg chg="add mod">
          <ac:chgData name="Motoyuki Sekido" userId="d60eeba2f30313c4" providerId="Windows Live" clId="Web-{259839B3-0E9D-4682-82A1-C216366EA476}" dt="2021-10-28T02:55:09.985" v="265" actId="20577"/>
          <ac:spMkLst>
            <pc:docMk/>
            <pc:sldMk cId="1574314575" sldId="260"/>
            <ac:spMk id="36" creationId="{01DC6D28-EA32-462F-BC50-09CBA949C39C}"/>
          </ac:spMkLst>
        </pc:spChg>
        <pc:spChg chg="add mod">
          <ac:chgData name="Motoyuki Sekido" userId="d60eeba2f30313c4" providerId="Windows Live" clId="Web-{259839B3-0E9D-4682-82A1-C216366EA476}" dt="2021-10-28T02:55:24.392" v="269" actId="20577"/>
          <ac:spMkLst>
            <pc:docMk/>
            <pc:sldMk cId="1574314575" sldId="260"/>
            <ac:spMk id="37" creationId="{92269EDC-E08B-49C8-AD2B-F4E0F244D664}"/>
          </ac:spMkLst>
        </pc:spChg>
        <pc:spChg chg="add mod">
          <ac:chgData name="Motoyuki Sekido" userId="d60eeba2f30313c4" providerId="Windows Live" clId="Web-{259839B3-0E9D-4682-82A1-C216366EA476}" dt="2021-10-28T02:57:11.894" v="287" actId="20577"/>
          <ac:spMkLst>
            <pc:docMk/>
            <pc:sldMk cId="1574314575" sldId="260"/>
            <ac:spMk id="38" creationId="{9251DC91-C87C-427A-95D5-E7772736D843}"/>
          </ac:spMkLst>
        </pc:spChg>
        <pc:spChg chg="add mod">
          <ac:chgData name="Motoyuki Sekido" userId="d60eeba2f30313c4" providerId="Windows Live" clId="Web-{259839B3-0E9D-4682-82A1-C216366EA476}" dt="2021-10-28T04:20:48.924" v="710" actId="20577"/>
          <ac:spMkLst>
            <pc:docMk/>
            <pc:sldMk cId="1574314575" sldId="260"/>
            <ac:spMk id="39" creationId="{DFE9E952-A65E-4905-9CB7-89CB6041041A}"/>
          </ac:spMkLst>
        </pc:spChg>
        <pc:spChg chg="add mod">
          <ac:chgData name="Motoyuki Sekido" userId="d60eeba2f30313c4" providerId="Windows Live" clId="Web-{259839B3-0E9D-4682-82A1-C216366EA476}" dt="2021-10-28T04:21:02.237" v="712" actId="20577"/>
          <ac:spMkLst>
            <pc:docMk/>
            <pc:sldMk cId="1574314575" sldId="260"/>
            <ac:spMk id="40" creationId="{3DD91E8D-FAD9-4BA7-89C6-19E612C48316}"/>
          </ac:spMkLst>
        </pc:spChg>
        <pc:grpChg chg="add mod">
          <ac:chgData name="Motoyuki Sekido" userId="d60eeba2f30313c4" providerId="Windows Live" clId="Web-{259839B3-0E9D-4682-82A1-C216366EA476}" dt="2021-10-28T02:38:27.152" v="128" actId="1076"/>
          <ac:grpSpMkLst>
            <pc:docMk/>
            <pc:sldMk cId="1574314575" sldId="260"/>
            <ac:grpSpMk id="5" creationId="{6A48322F-7C74-42D1-845E-88F54BFB19E6}"/>
          </ac:grpSpMkLst>
        </pc:grpChg>
      </pc:sldChg>
      <pc:sldChg chg="addSp delSp modSp">
        <pc:chgData name="Motoyuki Sekido" userId="d60eeba2f30313c4" providerId="Windows Live" clId="Web-{259839B3-0E9D-4682-82A1-C216366EA476}" dt="2021-10-28T02:37:29.010" v="123"/>
        <pc:sldMkLst>
          <pc:docMk/>
          <pc:sldMk cId="3099353440" sldId="261"/>
        </pc:sldMkLst>
        <pc:spChg chg="mod">
          <ac:chgData name="Motoyuki Sekido" userId="d60eeba2f30313c4" providerId="Windows Live" clId="Web-{259839B3-0E9D-4682-82A1-C216366EA476}" dt="2021-10-28T02:27:04.857" v="54" actId="1076"/>
          <ac:spMkLst>
            <pc:docMk/>
            <pc:sldMk cId="3099353440" sldId="261"/>
            <ac:spMk id="5" creationId="{14857537-1F4E-4C56-9386-6CA1E8582CEA}"/>
          </ac:spMkLst>
        </pc:spChg>
        <pc:spChg chg="add mod">
          <ac:chgData name="Motoyuki Sekido" userId="d60eeba2f30313c4" providerId="Windows Live" clId="Web-{259839B3-0E9D-4682-82A1-C216366EA476}" dt="2021-10-28T02:27:11.107" v="56" actId="1076"/>
          <ac:spMkLst>
            <pc:docMk/>
            <pc:sldMk cId="3099353440" sldId="261"/>
            <ac:spMk id="13" creationId="{A3985227-1F08-429E-897C-A1BA8B7CE2E6}"/>
          </ac:spMkLst>
        </pc:spChg>
        <pc:spChg chg="add del mod">
          <ac:chgData name="Motoyuki Sekido" userId="d60eeba2f30313c4" providerId="Windows Live" clId="Web-{259839B3-0E9D-4682-82A1-C216366EA476}" dt="2021-10-28T02:29:50.845" v="71"/>
          <ac:spMkLst>
            <pc:docMk/>
            <pc:sldMk cId="3099353440" sldId="261"/>
            <ac:spMk id="14" creationId="{EF401F1A-6CC0-4CD2-992B-AAD58E5BB758}"/>
          </ac:spMkLst>
        </pc:spChg>
        <pc:spChg chg="add mod">
          <ac:chgData name="Motoyuki Sekido" userId="d60eeba2f30313c4" providerId="Windows Live" clId="Web-{259839B3-0E9D-4682-82A1-C216366EA476}" dt="2021-10-28T02:29:46.798" v="69" actId="14100"/>
          <ac:spMkLst>
            <pc:docMk/>
            <pc:sldMk cId="3099353440" sldId="261"/>
            <ac:spMk id="16" creationId="{7CB2BF06-27E5-4698-9AD4-0C9F8296EE48}"/>
          </ac:spMkLst>
        </pc:spChg>
        <pc:spChg chg="add mod">
          <ac:chgData name="Motoyuki Sekido" userId="d60eeba2f30313c4" providerId="Windows Live" clId="Web-{259839B3-0E9D-4682-82A1-C216366EA476}" dt="2021-10-28T02:29:59.517" v="73" actId="1076"/>
          <ac:spMkLst>
            <pc:docMk/>
            <pc:sldMk cId="3099353440" sldId="261"/>
            <ac:spMk id="21" creationId="{810F84E4-A97F-4ABC-A666-C682324C9D81}"/>
          </ac:spMkLst>
        </pc:spChg>
        <pc:grpChg chg="add mod">
          <ac:chgData name="Motoyuki Sekido" userId="d60eeba2f30313c4" providerId="Windows Live" clId="Web-{259839B3-0E9D-4682-82A1-C216366EA476}" dt="2021-10-28T02:30:23.799" v="75" actId="1076"/>
          <ac:grpSpMkLst>
            <pc:docMk/>
            <pc:sldMk cId="3099353440" sldId="261"/>
            <ac:grpSpMk id="22" creationId="{2528E651-6059-4A35-9CCC-4028C76FFCDF}"/>
          </ac:grpSpMkLst>
        </pc:grpChg>
        <pc:grpChg chg="add">
          <ac:chgData name="Motoyuki Sekido" userId="d60eeba2f30313c4" providerId="Windows Live" clId="Web-{259839B3-0E9D-4682-82A1-C216366EA476}" dt="2021-10-28T02:37:29.010" v="123"/>
          <ac:grpSpMkLst>
            <pc:docMk/>
            <pc:sldMk cId="3099353440" sldId="261"/>
            <ac:grpSpMk id="23" creationId="{0B8749F7-8540-47C7-9D22-D92166B15B4E}"/>
          </ac:grpSpMkLst>
        </pc:grpChg>
      </pc:sldChg>
      <pc:sldChg chg="addSp delSp modSp">
        <pc:chgData name="Motoyuki Sekido" userId="d60eeba2f30313c4" providerId="Windows Live" clId="Web-{259839B3-0E9D-4682-82A1-C216366EA476}" dt="2021-10-28T04:25:29.273" v="731" actId="20577"/>
        <pc:sldMkLst>
          <pc:docMk/>
          <pc:sldMk cId="1476445468" sldId="263"/>
        </pc:sldMkLst>
        <pc:spChg chg="mod">
          <ac:chgData name="Motoyuki Sekido" userId="d60eeba2f30313c4" providerId="Windows Live" clId="Web-{259839B3-0E9D-4682-82A1-C216366EA476}" dt="2021-10-28T02:49:36.635" v="212" actId="20577"/>
          <ac:spMkLst>
            <pc:docMk/>
            <pc:sldMk cId="1476445468" sldId="263"/>
            <ac:spMk id="2" creationId="{7ED48D12-95F0-4920-8E38-26EE4A7BBAE4}"/>
          </ac:spMkLst>
        </pc:spChg>
        <pc:spChg chg="del">
          <ac:chgData name="Motoyuki Sekido" userId="d60eeba2f30313c4" providerId="Windows Live" clId="Web-{259839B3-0E9D-4682-82A1-C216366EA476}" dt="2021-10-28T03:19:55.125" v="484"/>
          <ac:spMkLst>
            <pc:docMk/>
            <pc:sldMk cId="1476445468" sldId="263"/>
            <ac:spMk id="3" creationId="{3B382F03-B16F-4343-A74F-57A36CF45539}"/>
          </ac:spMkLst>
        </pc:spChg>
        <pc:spChg chg="add mod">
          <ac:chgData name="Motoyuki Sekido" userId="d60eeba2f30313c4" providerId="Windows Live" clId="Web-{259839B3-0E9D-4682-82A1-C216366EA476}" dt="2021-10-28T04:25:03.819" v="727" actId="14100"/>
          <ac:spMkLst>
            <pc:docMk/>
            <pc:sldMk cId="1476445468" sldId="263"/>
            <ac:spMk id="3" creationId="{D64AA83C-ADA6-4230-A83B-710009321F66}"/>
          </ac:spMkLst>
        </pc:spChg>
        <pc:spChg chg="del">
          <ac:chgData name="Motoyuki Sekido" userId="d60eeba2f30313c4" providerId="Windows Live" clId="Web-{259839B3-0E9D-4682-82A1-C216366EA476}" dt="2021-10-28T03:20:43.548" v="493"/>
          <ac:spMkLst>
            <pc:docMk/>
            <pc:sldMk cId="1476445468" sldId="263"/>
            <ac:spMk id="12" creationId="{03AB1617-84EF-480C-A164-C2A3F6EE7700}"/>
          </ac:spMkLst>
        </pc:spChg>
        <pc:spChg chg="mod">
          <ac:chgData name="Motoyuki Sekido" userId="d60eeba2f30313c4" providerId="Windows Live" clId="Web-{259839B3-0E9D-4682-82A1-C216366EA476}" dt="2021-10-28T03:21:56.377" v="505" actId="20577"/>
          <ac:spMkLst>
            <pc:docMk/>
            <pc:sldMk cId="1476445468" sldId="263"/>
            <ac:spMk id="13" creationId="{DB39BEC7-1C13-40EC-89FF-48427619F10E}"/>
          </ac:spMkLst>
        </pc:spChg>
        <pc:spChg chg="mod">
          <ac:chgData name="Motoyuki Sekido" userId="d60eeba2f30313c4" providerId="Windows Live" clId="Web-{259839B3-0E9D-4682-82A1-C216366EA476}" dt="2021-10-28T03:22:07.049" v="511" actId="20577"/>
          <ac:spMkLst>
            <pc:docMk/>
            <pc:sldMk cId="1476445468" sldId="263"/>
            <ac:spMk id="14" creationId="{F546735B-9DD2-45C9-9B76-4047B653646E}"/>
          </ac:spMkLst>
        </pc:spChg>
        <pc:spChg chg="mod">
          <ac:chgData name="Motoyuki Sekido" userId="d60eeba2f30313c4" providerId="Windows Live" clId="Web-{259839B3-0E9D-4682-82A1-C216366EA476}" dt="2021-10-28T04:25:09.804" v="728" actId="14100"/>
          <ac:spMkLst>
            <pc:docMk/>
            <pc:sldMk cId="1476445468" sldId="263"/>
            <ac:spMk id="16" creationId="{EB0DF55C-241B-4D16-99DF-6340BF0D03BE}"/>
          </ac:spMkLst>
        </pc:spChg>
        <pc:spChg chg="add mod">
          <ac:chgData name="Motoyuki Sekido" userId="d60eeba2f30313c4" providerId="Windows Live" clId="Web-{259839B3-0E9D-4682-82A1-C216366EA476}" dt="2021-10-28T03:23:27.442" v="525" actId="1076"/>
          <ac:spMkLst>
            <pc:docMk/>
            <pc:sldMk cId="1476445468" sldId="263"/>
            <ac:spMk id="17" creationId="{BB34E290-27D5-4128-9A70-B43C0292A499}"/>
          </ac:spMkLst>
        </pc:spChg>
        <pc:spChg chg="mod">
          <ac:chgData name="Motoyuki Sekido" userId="d60eeba2f30313c4" providerId="Windows Live" clId="Web-{259839B3-0E9D-4682-82A1-C216366EA476}" dt="2021-10-28T04:25:29.273" v="731" actId="20577"/>
          <ac:spMkLst>
            <pc:docMk/>
            <pc:sldMk cId="1476445468" sldId="263"/>
            <ac:spMk id="19" creationId="{0B83DDF2-FC4E-458B-98B5-8E479A877560}"/>
          </ac:spMkLst>
        </pc:spChg>
        <pc:spChg chg="del mod">
          <ac:chgData name="Motoyuki Sekido" userId="d60eeba2f30313c4" providerId="Windows Live" clId="Web-{259839B3-0E9D-4682-82A1-C216366EA476}" dt="2021-10-28T03:21:39.768" v="503"/>
          <ac:spMkLst>
            <pc:docMk/>
            <pc:sldMk cId="1476445468" sldId="263"/>
            <ac:spMk id="20" creationId="{9CFA44F1-CFE1-4D5D-8E4A-7164C1365A03}"/>
          </ac:spMkLst>
        </pc:spChg>
        <pc:spChg chg="del">
          <ac:chgData name="Motoyuki Sekido" userId="d60eeba2f30313c4" providerId="Windows Live" clId="Web-{259839B3-0E9D-4682-82A1-C216366EA476}" dt="2021-10-28T03:19:06.530" v="475"/>
          <ac:spMkLst>
            <pc:docMk/>
            <pc:sldMk cId="1476445468" sldId="263"/>
            <ac:spMk id="21" creationId="{BB2364CC-65EE-418E-A994-B784F6FBAF80}"/>
          </ac:spMkLst>
        </pc:spChg>
        <pc:spChg chg="add mod">
          <ac:chgData name="Motoyuki Sekido" userId="d60eeba2f30313c4" providerId="Windows Live" clId="Web-{259839B3-0E9D-4682-82A1-C216366EA476}" dt="2021-10-28T03:23:31.426" v="526" actId="1076"/>
          <ac:spMkLst>
            <pc:docMk/>
            <pc:sldMk cId="1476445468" sldId="263"/>
            <ac:spMk id="22" creationId="{068DFA41-8540-48C0-B6DE-AECCFD230BFE}"/>
          </ac:spMkLst>
        </pc:spChg>
        <pc:spChg chg="add mod">
          <ac:chgData name="Motoyuki Sekido" userId="d60eeba2f30313c4" providerId="Windows Live" clId="Web-{259839B3-0E9D-4682-82A1-C216366EA476}" dt="2021-10-28T03:21:34.564" v="501" actId="14100"/>
          <ac:spMkLst>
            <pc:docMk/>
            <pc:sldMk cId="1476445468" sldId="263"/>
            <ac:spMk id="23" creationId="{39FE2BCF-428A-4A10-958E-F2A8A514E3D1}"/>
          </ac:spMkLst>
        </pc:spChg>
        <pc:spChg chg="add mod">
          <ac:chgData name="Motoyuki Sekido" userId="d60eeba2f30313c4" providerId="Windows Live" clId="Web-{259839B3-0E9D-4682-82A1-C216366EA476}" dt="2021-10-28T03:23:01.097" v="522" actId="14100"/>
          <ac:spMkLst>
            <pc:docMk/>
            <pc:sldMk cId="1476445468" sldId="263"/>
            <ac:spMk id="25" creationId="{9EDB0AD5-0F1A-4F0B-AB1C-8F98E8711A59}"/>
          </ac:spMkLst>
        </pc:spChg>
        <pc:spChg chg="add mod">
          <ac:chgData name="Motoyuki Sekido" userId="d60eeba2f30313c4" providerId="Windows Live" clId="Web-{259839B3-0E9D-4682-82A1-C216366EA476}" dt="2021-10-28T03:23:09.207" v="524" actId="14100"/>
          <ac:spMkLst>
            <pc:docMk/>
            <pc:sldMk cId="1476445468" sldId="263"/>
            <ac:spMk id="27" creationId="{B4B3AE87-A9F2-4511-B7DE-2A0C8DDD90B1}"/>
          </ac:spMkLst>
        </pc:spChg>
      </pc:sldChg>
      <pc:sldChg chg="addSp delSp modSp">
        <pc:chgData name="Motoyuki Sekido" userId="d60eeba2f30313c4" providerId="Windows Live" clId="Web-{259839B3-0E9D-4682-82A1-C216366EA476}" dt="2021-10-28T04:12:26.727" v="670" actId="20577"/>
        <pc:sldMkLst>
          <pc:docMk/>
          <pc:sldMk cId="2723894628" sldId="264"/>
        </pc:sldMkLst>
        <pc:spChg chg="mod">
          <ac:chgData name="Motoyuki Sekido" userId="d60eeba2f30313c4" providerId="Windows Live" clId="Web-{259839B3-0E9D-4682-82A1-C216366EA476}" dt="2021-10-28T02:50:39.542" v="225" actId="20577"/>
          <ac:spMkLst>
            <pc:docMk/>
            <pc:sldMk cId="2723894628" sldId="264"/>
            <ac:spMk id="2" creationId="{7ED48D12-95F0-4920-8E38-26EE4A7BBAE4}"/>
          </ac:spMkLst>
        </pc:spChg>
        <pc:spChg chg="del">
          <ac:chgData name="Motoyuki Sekido" userId="d60eeba2f30313c4" providerId="Windows Live" clId="Web-{259839B3-0E9D-4682-82A1-C216366EA476}" dt="2021-10-28T04:00:47.619" v="613"/>
          <ac:spMkLst>
            <pc:docMk/>
            <pc:sldMk cId="2723894628" sldId="264"/>
            <ac:spMk id="3" creationId="{3B382F03-B16F-4343-A74F-57A36CF45539}"/>
          </ac:spMkLst>
        </pc:spChg>
        <pc:spChg chg="mod">
          <ac:chgData name="Motoyuki Sekido" userId="d60eeba2f30313c4" providerId="Windows Live" clId="Web-{259839B3-0E9D-4682-82A1-C216366EA476}" dt="2021-10-28T03:58:24.117" v="601" actId="20577"/>
          <ac:spMkLst>
            <pc:docMk/>
            <pc:sldMk cId="2723894628" sldId="264"/>
            <ac:spMk id="7" creationId="{DF3557DE-E18B-4170-B2C6-1EEA2F1E9AF8}"/>
          </ac:spMkLst>
        </pc:spChg>
        <pc:spChg chg="mod">
          <ac:chgData name="Motoyuki Sekido" userId="d60eeba2f30313c4" providerId="Windows Live" clId="Web-{259839B3-0E9D-4682-82A1-C216366EA476}" dt="2021-10-28T03:59:36.712" v="606" actId="20577"/>
          <ac:spMkLst>
            <pc:docMk/>
            <pc:sldMk cId="2723894628" sldId="264"/>
            <ac:spMk id="11" creationId="{8602BFD9-136C-4E61-B446-BD57C09D3DF1}"/>
          </ac:spMkLst>
        </pc:spChg>
        <pc:spChg chg="del">
          <ac:chgData name="Motoyuki Sekido" userId="d60eeba2f30313c4" providerId="Windows Live" clId="Web-{259839B3-0E9D-4682-82A1-C216366EA476}" dt="2021-10-28T04:01:58.027" v="624"/>
          <ac:spMkLst>
            <pc:docMk/>
            <pc:sldMk cId="2723894628" sldId="264"/>
            <ac:spMk id="12" creationId="{03AB1617-84EF-480C-A164-C2A3F6EE7700}"/>
          </ac:spMkLst>
        </pc:spChg>
        <pc:spChg chg="mod">
          <ac:chgData name="Motoyuki Sekido" userId="d60eeba2f30313c4" providerId="Windows Live" clId="Web-{259839B3-0E9D-4682-82A1-C216366EA476}" dt="2021-10-28T04:11:53.538" v="662" actId="20577"/>
          <ac:spMkLst>
            <pc:docMk/>
            <pc:sldMk cId="2723894628" sldId="264"/>
            <ac:spMk id="13" creationId="{DB39BEC7-1C13-40EC-89FF-48427619F10E}"/>
          </ac:spMkLst>
        </pc:spChg>
        <pc:spChg chg="mod">
          <ac:chgData name="Motoyuki Sekido" userId="d60eeba2f30313c4" providerId="Windows Live" clId="Web-{259839B3-0E9D-4682-82A1-C216366EA476}" dt="2021-10-28T04:03:37.107" v="636" actId="20577"/>
          <ac:spMkLst>
            <pc:docMk/>
            <pc:sldMk cId="2723894628" sldId="264"/>
            <ac:spMk id="14" creationId="{F546735B-9DD2-45C9-9B76-4047B653646E}"/>
          </ac:spMkLst>
        </pc:spChg>
        <pc:spChg chg="mod">
          <ac:chgData name="Motoyuki Sekido" userId="d60eeba2f30313c4" providerId="Windows Live" clId="Web-{259839B3-0E9D-4682-82A1-C216366EA476}" dt="2021-10-28T03:59:49.587" v="607" actId="20577"/>
          <ac:spMkLst>
            <pc:docMk/>
            <pc:sldMk cId="2723894628" sldId="264"/>
            <ac:spMk id="16" creationId="{EB0DF55C-241B-4D16-99DF-6340BF0D03BE}"/>
          </ac:spMkLst>
        </pc:spChg>
        <pc:spChg chg="del">
          <ac:chgData name="Motoyuki Sekido" userId="d60eeba2f30313c4" providerId="Windows Live" clId="Web-{259839B3-0E9D-4682-82A1-C216366EA476}" dt="2021-10-28T03:55:10.847" v="580"/>
          <ac:spMkLst>
            <pc:docMk/>
            <pc:sldMk cId="2723894628" sldId="264"/>
            <ac:spMk id="17" creationId="{5AEDFF21-019B-4F50-A6B0-CEAB95355A85}"/>
          </ac:spMkLst>
        </pc:spChg>
        <pc:spChg chg="mod">
          <ac:chgData name="Motoyuki Sekido" userId="d60eeba2f30313c4" providerId="Windows Live" clId="Web-{259839B3-0E9D-4682-82A1-C216366EA476}" dt="2021-10-28T04:07:43.440" v="660" actId="14100"/>
          <ac:spMkLst>
            <pc:docMk/>
            <pc:sldMk cId="2723894628" sldId="264"/>
            <ac:spMk id="19" creationId="{0B83DDF2-FC4E-458B-98B5-8E479A877560}"/>
          </ac:spMkLst>
        </pc:spChg>
        <pc:spChg chg="del">
          <ac:chgData name="Motoyuki Sekido" userId="d60eeba2f30313c4" providerId="Windows Live" clId="Web-{259839B3-0E9D-4682-82A1-C216366EA476}" dt="2021-10-28T04:02:50.653" v="633"/>
          <ac:spMkLst>
            <pc:docMk/>
            <pc:sldMk cId="2723894628" sldId="264"/>
            <ac:spMk id="20" creationId="{9CFA44F1-CFE1-4D5D-8E4A-7164C1365A03}"/>
          </ac:spMkLst>
        </pc:spChg>
        <pc:spChg chg="add mod">
          <ac:chgData name="Motoyuki Sekido" userId="d60eeba2f30313c4" providerId="Windows Live" clId="Web-{259839B3-0E9D-4682-82A1-C216366EA476}" dt="2021-10-28T04:02:14.402" v="628" actId="1076"/>
          <ac:spMkLst>
            <pc:docMk/>
            <pc:sldMk cId="2723894628" sldId="264"/>
            <ac:spMk id="21" creationId="{9CA95CE3-18A3-4099-8154-2522512713BC}"/>
          </ac:spMkLst>
        </pc:spChg>
        <pc:spChg chg="add mod">
          <ac:chgData name="Motoyuki Sekido" userId="d60eeba2f30313c4" providerId="Windows Live" clId="Web-{259839B3-0E9D-4682-82A1-C216366EA476}" dt="2021-10-28T04:02:16.715" v="629" actId="1076"/>
          <ac:spMkLst>
            <pc:docMk/>
            <pc:sldMk cId="2723894628" sldId="264"/>
            <ac:spMk id="22" creationId="{54709220-89D9-4E88-B206-53E99665975D}"/>
          </ac:spMkLst>
        </pc:spChg>
        <pc:spChg chg="add mod">
          <ac:chgData name="Motoyuki Sekido" userId="d60eeba2f30313c4" providerId="Windows Live" clId="Web-{259839B3-0E9D-4682-82A1-C216366EA476}" dt="2021-10-28T04:02:21.012" v="630" actId="1076"/>
          <ac:spMkLst>
            <pc:docMk/>
            <pc:sldMk cId="2723894628" sldId="264"/>
            <ac:spMk id="23" creationId="{A690317F-2839-40AF-99C9-D45B9263F9A4}"/>
          </ac:spMkLst>
        </pc:spChg>
        <pc:spChg chg="add mod">
          <ac:chgData name="Motoyuki Sekido" userId="d60eeba2f30313c4" providerId="Windows Live" clId="Web-{259839B3-0E9D-4682-82A1-C216366EA476}" dt="2021-10-28T04:02:53.481" v="634" actId="20577"/>
          <ac:spMkLst>
            <pc:docMk/>
            <pc:sldMk cId="2723894628" sldId="264"/>
            <ac:spMk id="24" creationId="{773F5092-FB32-49E8-A787-E7A6AD1AE1DA}"/>
          </ac:spMkLst>
        </pc:spChg>
        <pc:spChg chg="add mod">
          <ac:chgData name="Motoyuki Sekido" userId="d60eeba2f30313c4" providerId="Windows Live" clId="Web-{259839B3-0E9D-4682-82A1-C216366EA476}" dt="2021-10-28T04:12:10.039" v="665" actId="1076"/>
          <ac:spMkLst>
            <pc:docMk/>
            <pc:sldMk cId="2723894628" sldId="264"/>
            <ac:spMk id="26" creationId="{42A4A797-7B56-414A-ABE9-9171F48D5974}"/>
          </ac:spMkLst>
        </pc:spChg>
        <pc:spChg chg="add mod">
          <ac:chgData name="Motoyuki Sekido" userId="d60eeba2f30313c4" providerId="Windows Live" clId="Web-{259839B3-0E9D-4682-82A1-C216366EA476}" dt="2021-10-28T04:07:49.190" v="661" actId="1076"/>
          <ac:spMkLst>
            <pc:docMk/>
            <pc:sldMk cId="2723894628" sldId="264"/>
            <ac:spMk id="27" creationId="{392FDCE4-1BDC-4AB8-BE83-3B7B3A2AB684}"/>
          </ac:spMkLst>
        </pc:spChg>
        <pc:spChg chg="add mod">
          <ac:chgData name="Motoyuki Sekido" userId="d60eeba2f30313c4" providerId="Windows Live" clId="Web-{259839B3-0E9D-4682-82A1-C216366EA476}" dt="2021-10-28T04:12:26.727" v="670" actId="20577"/>
          <ac:spMkLst>
            <pc:docMk/>
            <pc:sldMk cId="2723894628" sldId="264"/>
            <ac:spMk id="28" creationId="{18969C70-DE9C-4D01-AD7A-5ED85DE848AF}"/>
          </ac:spMkLst>
        </pc:spChg>
      </pc:sldChg>
      <pc:sldChg chg="addSp delSp modSp">
        <pc:chgData name="Motoyuki Sekido" userId="d60eeba2f30313c4" providerId="Windows Live" clId="Web-{259839B3-0E9D-4682-82A1-C216366EA476}" dt="2021-10-28T04:16:01.293" v="707" actId="20577"/>
        <pc:sldMkLst>
          <pc:docMk/>
          <pc:sldMk cId="3190688902" sldId="265"/>
        </pc:sldMkLst>
        <pc:spChg chg="mod">
          <ac:chgData name="Motoyuki Sekido" userId="d60eeba2f30313c4" providerId="Windows Live" clId="Web-{259839B3-0E9D-4682-82A1-C216366EA476}" dt="2021-10-28T04:14:57.589" v="693" actId="20577"/>
          <ac:spMkLst>
            <pc:docMk/>
            <pc:sldMk cId="3190688902" sldId="265"/>
            <ac:spMk id="2" creationId="{7ED48D12-95F0-4920-8E38-26EE4A7BBAE4}"/>
          </ac:spMkLst>
        </pc:spChg>
        <pc:spChg chg="del">
          <ac:chgData name="Motoyuki Sekido" userId="d60eeba2f30313c4" providerId="Windows Live" clId="Web-{259839B3-0E9D-4682-82A1-C216366EA476}" dt="2021-10-28T04:14:28.948" v="688"/>
          <ac:spMkLst>
            <pc:docMk/>
            <pc:sldMk cId="3190688902" sldId="265"/>
            <ac:spMk id="3" creationId="{3B382F03-B16F-4343-A74F-57A36CF45539}"/>
          </ac:spMkLst>
        </pc:spChg>
        <pc:spChg chg="add mod">
          <ac:chgData name="Motoyuki Sekido" userId="d60eeba2f30313c4" providerId="Windows Live" clId="Web-{259839B3-0E9D-4682-82A1-C216366EA476}" dt="2021-10-28T04:05:46.297" v="647" actId="1076"/>
          <ac:spMkLst>
            <pc:docMk/>
            <pc:sldMk cId="3190688902" sldId="265"/>
            <ac:spMk id="6" creationId="{305FE382-BCB8-47A9-8688-EE95012211D6}"/>
          </ac:spMkLst>
        </pc:spChg>
        <pc:spChg chg="del">
          <ac:chgData name="Motoyuki Sekido" userId="d60eeba2f30313c4" providerId="Windows Live" clId="Web-{259839B3-0E9D-4682-82A1-C216366EA476}" dt="2021-10-28T04:14:30.729" v="689"/>
          <ac:spMkLst>
            <pc:docMk/>
            <pc:sldMk cId="3190688902" sldId="265"/>
            <ac:spMk id="12" creationId="{03AB1617-84EF-480C-A164-C2A3F6EE7700}"/>
          </ac:spMkLst>
        </pc:spChg>
        <pc:spChg chg="mod">
          <ac:chgData name="Motoyuki Sekido" userId="d60eeba2f30313c4" providerId="Windows Live" clId="Web-{259839B3-0E9D-4682-82A1-C216366EA476}" dt="2021-10-28T04:05:50.391" v="651" actId="20577"/>
          <ac:spMkLst>
            <pc:docMk/>
            <pc:sldMk cId="3190688902" sldId="265"/>
            <ac:spMk id="14" creationId="{F546735B-9DD2-45C9-9B76-4047B653646E}"/>
          </ac:spMkLst>
        </pc:spChg>
        <pc:spChg chg="add mod">
          <ac:chgData name="Motoyuki Sekido" userId="d60eeba2f30313c4" providerId="Windows Live" clId="Web-{259839B3-0E9D-4682-82A1-C216366EA476}" dt="2021-10-28T04:16:01.293" v="707" actId="20577"/>
          <ac:spMkLst>
            <pc:docMk/>
            <pc:sldMk cId="3190688902" sldId="265"/>
            <ac:spMk id="19" creationId="{E862B70D-64F8-4A99-B5B4-7486D8329D4C}"/>
          </ac:spMkLst>
        </pc:spChg>
        <pc:spChg chg="del">
          <ac:chgData name="Motoyuki Sekido" userId="d60eeba2f30313c4" providerId="Windows Live" clId="Web-{259839B3-0E9D-4682-82A1-C216366EA476}" dt="2021-10-28T04:14:32.776" v="690"/>
          <ac:spMkLst>
            <pc:docMk/>
            <pc:sldMk cId="3190688902" sldId="265"/>
            <ac:spMk id="20" creationId="{9CFA44F1-CFE1-4D5D-8E4A-7164C1365A03}"/>
          </ac:spMkLst>
        </pc:spChg>
      </pc:sldChg>
      <pc:sldChg chg="del">
        <pc:chgData name="Motoyuki Sekido" userId="d60eeba2f30313c4" providerId="Windows Live" clId="Web-{259839B3-0E9D-4682-82A1-C216366EA476}" dt="2021-10-28T03:18:45.905" v="474"/>
        <pc:sldMkLst>
          <pc:docMk/>
          <pc:sldMk cId="2254814265" sldId="266"/>
        </pc:sldMkLst>
      </pc:sldChg>
      <pc:sldChg chg="addSp delSp modSp">
        <pc:chgData name="Motoyuki Sekido" userId="d60eeba2f30313c4" providerId="Windows Live" clId="Web-{259839B3-0E9D-4682-82A1-C216366EA476}" dt="2021-10-28T03:06:18.952" v="376" actId="14100"/>
        <pc:sldMkLst>
          <pc:docMk/>
          <pc:sldMk cId="3734417767" sldId="267"/>
        </pc:sldMkLst>
        <pc:spChg chg="add mod">
          <ac:chgData name="Motoyuki Sekido" userId="d60eeba2f30313c4" providerId="Windows Live" clId="Web-{259839B3-0E9D-4682-82A1-C216366EA476}" dt="2021-10-28T03:06:18.952" v="376" actId="14100"/>
          <ac:spMkLst>
            <pc:docMk/>
            <pc:sldMk cId="3734417767" sldId="267"/>
            <ac:spMk id="3" creationId="{F27D3751-F79E-48DA-AEF3-26834DF060D2}"/>
          </ac:spMkLst>
        </pc:spChg>
        <pc:spChg chg="del">
          <ac:chgData name="Motoyuki Sekido" userId="d60eeba2f30313c4" providerId="Windows Live" clId="Web-{259839B3-0E9D-4682-82A1-C216366EA476}" dt="2021-10-28T03:05:05.216" v="362"/>
          <ac:spMkLst>
            <pc:docMk/>
            <pc:sldMk cId="3734417767" sldId="267"/>
            <ac:spMk id="13" creationId="{DB39BEC7-1C13-40EC-89FF-48427619F10E}"/>
          </ac:spMkLst>
        </pc:spChg>
        <pc:spChg chg="mod">
          <ac:chgData name="Motoyuki Sekido" userId="d60eeba2f30313c4" providerId="Windows Live" clId="Web-{259839B3-0E9D-4682-82A1-C216366EA476}" dt="2021-10-28T03:05:10.122" v="363" actId="20577"/>
          <ac:spMkLst>
            <pc:docMk/>
            <pc:sldMk cId="3734417767" sldId="267"/>
            <ac:spMk id="14" creationId="{F546735B-9DD2-45C9-9B76-4047B653646E}"/>
          </ac:spMkLst>
        </pc:spChg>
      </pc:sldChg>
      <pc:sldChg chg="addSp modSp">
        <pc:chgData name="Motoyuki Sekido" userId="d60eeba2f30313c4" providerId="Windows Live" clId="Web-{259839B3-0E9D-4682-82A1-C216366EA476}" dt="2021-10-28T02:37:37.979" v="124"/>
        <pc:sldMkLst>
          <pc:docMk/>
          <pc:sldMk cId="2912312668" sldId="268"/>
        </pc:sldMkLst>
        <pc:spChg chg="add">
          <ac:chgData name="Motoyuki Sekido" userId="d60eeba2f30313c4" providerId="Windows Live" clId="Web-{259839B3-0E9D-4682-82A1-C216366EA476}" dt="2021-10-28T02:27:32.623" v="60"/>
          <ac:spMkLst>
            <pc:docMk/>
            <pc:sldMk cId="2912312668" sldId="268"/>
            <ac:spMk id="3" creationId="{FD7117D1-5B9B-4B6F-9FE1-FBA1E1D9425D}"/>
          </ac:spMkLst>
        </pc:spChg>
        <pc:spChg chg="mod">
          <ac:chgData name="Motoyuki Sekido" userId="d60eeba2f30313c4" providerId="Windows Live" clId="Web-{259839B3-0E9D-4682-82A1-C216366EA476}" dt="2021-10-28T02:27:30.717" v="59" actId="1076"/>
          <ac:spMkLst>
            <pc:docMk/>
            <pc:sldMk cId="2912312668" sldId="268"/>
            <ac:spMk id="5" creationId="{14857537-1F4E-4C56-9386-6CA1E8582CEA}"/>
          </ac:spMkLst>
        </pc:spChg>
        <pc:spChg chg="mod">
          <ac:chgData name="Motoyuki Sekido" userId="d60eeba2f30313c4" providerId="Windows Live" clId="Web-{259839B3-0E9D-4682-82A1-C216366EA476}" dt="2021-10-28T02:31:46.050" v="81" actId="1076"/>
          <ac:spMkLst>
            <pc:docMk/>
            <pc:sldMk cId="2912312668" sldId="268"/>
            <ac:spMk id="22" creationId="{91899CBF-5AE3-4527-8BA2-CC833976CF8C}"/>
          </ac:spMkLst>
        </pc:spChg>
        <pc:spChg chg="mod">
          <ac:chgData name="Motoyuki Sekido" userId="d60eeba2f30313c4" providerId="Windows Live" clId="Web-{259839B3-0E9D-4682-82A1-C216366EA476}" dt="2021-10-28T02:31:40.066" v="80" actId="1076"/>
          <ac:spMkLst>
            <pc:docMk/>
            <pc:sldMk cId="2912312668" sldId="268"/>
            <ac:spMk id="24" creationId="{4EC37A57-C456-4993-B110-EAEE60326922}"/>
          </ac:spMkLst>
        </pc:spChg>
        <pc:spChg chg="mod">
          <ac:chgData name="Motoyuki Sekido" userId="d60eeba2f30313c4" providerId="Windows Live" clId="Web-{259839B3-0E9D-4682-82A1-C216366EA476}" dt="2021-10-28T02:31:57.629" v="82" actId="1076"/>
          <ac:spMkLst>
            <pc:docMk/>
            <pc:sldMk cId="2912312668" sldId="268"/>
            <ac:spMk id="26" creationId="{F8FC2CA6-A390-45C2-8D5A-006551AB4EF5}"/>
          </ac:spMkLst>
        </pc:spChg>
        <pc:spChg chg="mod">
          <ac:chgData name="Motoyuki Sekido" userId="d60eeba2f30313c4" providerId="Windows Live" clId="Web-{259839B3-0E9D-4682-82A1-C216366EA476}" dt="2021-10-28T02:32:26.520" v="86" actId="1076"/>
          <ac:spMkLst>
            <pc:docMk/>
            <pc:sldMk cId="2912312668" sldId="268"/>
            <ac:spMk id="27" creationId="{D56CCE28-0F41-430A-80CD-7C64A3A59C5C}"/>
          </ac:spMkLst>
        </pc:spChg>
        <pc:spChg chg="mod">
          <ac:chgData name="Motoyuki Sekido" userId="d60eeba2f30313c4" providerId="Windows Live" clId="Web-{259839B3-0E9D-4682-82A1-C216366EA476}" dt="2021-10-28T02:31:33.097" v="79" actId="1076"/>
          <ac:spMkLst>
            <pc:docMk/>
            <pc:sldMk cId="2912312668" sldId="268"/>
            <ac:spMk id="28" creationId="{115BFFC4-AEC9-4E1D-9C7B-85A14B7F8DBD}"/>
          </ac:spMkLst>
        </pc:spChg>
        <pc:spChg chg="mod">
          <ac:chgData name="Motoyuki Sekido" userId="d60eeba2f30313c4" providerId="Windows Live" clId="Web-{259839B3-0E9D-4682-82A1-C216366EA476}" dt="2021-10-28T02:31:05.690" v="77" actId="1076"/>
          <ac:spMkLst>
            <pc:docMk/>
            <pc:sldMk cId="2912312668" sldId="268"/>
            <ac:spMk id="29" creationId="{415F7FFE-294A-4312-9B01-1E717CBED762}"/>
          </ac:spMkLst>
        </pc:spChg>
        <pc:grpChg chg="add mod">
          <ac:chgData name="Motoyuki Sekido" userId="d60eeba2f30313c4" providerId="Windows Live" clId="Web-{259839B3-0E9D-4682-82A1-C216366EA476}" dt="2021-10-28T02:32:43.364" v="88" actId="1076"/>
          <ac:grpSpMkLst>
            <pc:docMk/>
            <pc:sldMk cId="2912312668" sldId="268"/>
            <ac:grpSpMk id="6" creationId="{1B4B7CEF-638F-4F61-8F52-BE720D94D104}"/>
          </ac:grpSpMkLst>
        </pc:grpChg>
        <pc:grpChg chg="add">
          <ac:chgData name="Motoyuki Sekido" userId="d60eeba2f30313c4" providerId="Windows Live" clId="Web-{259839B3-0E9D-4682-82A1-C216366EA476}" dt="2021-10-28T02:37:37.979" v="124"/>
          <ac:grpSpMkLst>
            <pc:docMk/>
            <pc:sldMk cId="2912312668" sldId="268"/>
            <ac:grpSpMk id="7" creationId="{69B0DD72-BC9A-4DAE-B491-666BB7FC1E77}"/>
          </ac:grpSpMkLst>
        </pc:grpChg>
      </pc:sldChg>
      <pc:sldChg chg="addSp modSp">
        <pc:chgData name="Motoyuki Sekido" userId="d60eeba2f30313c4" providerId="Windows Live" clId="Web-{259839B3-0E9D-4682-82A1-C216366EA476}" dt="2021-10-28T02:37:45.745" v="125"/>
        <pc:sldMkLst>
          <pc:docMk/>
          <pc:sldMk cId="2901189104" sldId="269"/>
        </pc:sldMkLst>
        <pc:spChg chg="mod">
          <ac:chgData name="Motoyuki Sekido" userId="d60eeba2f30313c4" providerId="Windows Live" clId="Web-{259839B3-0E9D-4682-82A1-C216366EA476}" dt="2021-10-28T02:27:43.561" v="61" actId="1076"/>
          <ac:spMkLst>
            <pc:docMk/>
            <pc:sldMk cId="2901189104" sldId="269"/>
            <ac:spMk id="5" creationId="{14857537-1F4E-4C56-9386-6CA1E8582CEA}"/>
          </ac:spMkLst>
        </pc:spChg>
        <pc:spChg chg="add">
          <ac:chgData name="Motoyuki Sekido" userId="d60eeba2f30313c4" providerId="Windows Live" clId="Web-{259839B3-0E9D-4682-82A1-C216366EA476}" dt="2021-10-28T02:27:47.092" v="62"/>
          <ac:spMkLst>
            <pc:docMk/>
            <pc:sldMk cId="2901189104" sldId="269"/>
            <ac:spMk id="6" creationId="{E998246E-BC09-4B5C-891D-5E622286C122}"/>
          </ac:spMkLst>
        </pc:spChg>
        <pc:spChg chg="mod">
          <ac:chgData name="Motoyuki Sekido" userId="d60eeba2f30313c4" providerId="Windows Live" clId="Web-{259839B3-0E9D-4682-82A1-C216366EA476}" dt="2021-10-28T02:34:40.538" v="101" actId="1076"/>
          <ac:spMkLst>
            <pc:docMk/>
            <pc:sldMk cId="2901189104" sldId="269"/>
            <ac:spMk id="14" creationId="{497D5F42-6F56-4886-9DEB-2899E7B7190D}"/>
          </ac:spMkLst>
        </pc:spChg>
        <pc:spChg chg="mod">
          <ac:chgData name="Motoyuki Sekido" userId="d60eeba2f30313c4" providerId="Windows Live" clId="Web-{259839B3-0E9D-4682-82A1-C216366EA476}" dt="2021-10-28T02:34:20.928" v="98" actId="1076"/>
          <ac:spMkLst>
            <pc:docMk/>
            <pc:sldMk cId="2901189104" sldId="269"/>
            <ac:spMk id="20" creationId="{A1D26577-D4A2-42A5-AEC6-EA4BC0A0D019}"/>
          </ac:spMkLst>
        </pc:spChg>
        <pc:spChg chg="mod">
          <ac:chgData name="Motoyuki Sekido" userId="d60eeba2f30313c4" providerId="Windows Live" clId="Web-{259839B3-0E9D-4682-82A1-C216366EA476}" dt="2021-10-28T02:34:20.913" v="97" actId="1076"/>
          <ac:spMkLst>
            <pc:docMk/>
            <pc:sldMk cId="2901189104" sldId="269"/>
            <ac:spMk id="21" creationId="{25D09008-5D4A-4DDE-A438-1987BD068894}"/>
          </ac:spMkLst>
        </pc:spChg>
        <pc:grpChg chg="add">
          <ac:chgData name="Motoyuki Sekido" userId="d60eeba2f30313c4" providerId="Windows Live" clId="Web-{259839B3-0E9D-4682-82A1-C216366EA476}" dt="2021-10-28T02:34:30.632" v="100"/>
          <ac:grpSpMkLst>
            <pc:docMk/>
            <pc:sldMk cId="2901189104" sldId="269"/>
            <ac:grpSpMk id="7" creationId="{33FFFB35-E037-4A57-B018-D6B460A12898}"/>
          </ac:grpSpMkLst>
        </pc:grpChg>
        <pc:grpChg chg="add">
          <ac:chgData name="Motoyuki Sekido" userId="d60eeba2f30313c4" providerId="Windows Live" clId="Web-{259839B3-0E9D-4682-82A1-C216366EA476}" dt="2021-10-28T02:37:45.745" v="125"/>
          <ac:grpSpMkLst>
            <pc:docMk/>
            <pc:sldMk cId="2901189104" sldId="269"/>
            <ac:grpSpMk id="8" creationId="{C3855777-6FAA-4C05-AFD6-815B84362230}"/>
          </ac:grpSpMkLst>
        </pc:grpChg>
      </pc:sldChg>
      <pc:sldChg chg="addSp modSp add replId">
        <pc:chgData name="Motoyuki Sekido" userId="d60eeba2f30313c4" providerId="Windows Live" clId="Web-{259839B3-0E9D-4682-82A1-C216366EA476}" dt="2021-10-28T04:22:11.363" v="716" actId="20577"/>
        <pc:sldMkLst>
          <pc:docMk/>
          <pc:sldMk cId="2711668532" sldId="270"/>
        </pc:sldMkLst>
        <pc:spChg chg="add mod">
          <ac:chgData name="Motoyuki Sekido" userId="d60eeba2f30313c4" providerId="Windows Live" clId="Web-{259839B3-0E9D-4682-82A1-C216366EA476}" dt="2021-10-28T04:22:11.363" v="716" actId="20577"/>
          <ac:spMkLst>
            <pc:docMk/>
            <pc:sldMk cId="2711668532" sldId="270"/>
            <ac:spMk id="16" creationId="{DFDB95BC-002D-4801-9BFB-849912EB19D7}"/>
          </ac:spMkLst>
        </pc:spChg>
      </pc:sldChg>
      <pc:sldChg chg="addSp delSp modSp add replId">
        <pc:chgData name="Motoyuki Sekido" userId="d60eeba2f30313c4" providerId="Windows Live" clId="Web-{259839B3-0E9D-4682-82A1-C216366EA476}" dt="2021-10-28T03:27:15.024" v="571" actId="20577"/>
        <pc:sldMkLst>
          <pc:docMk/>
          <pc:sldMk cId="94584892" sldId="271"/>
        </pc:sldMkLst>
        <pc:spChg chg="mod">
          <ac:chgData name="Motoyuki Sekido" userId="d60eeba2f30313c4" providerId="Windows Live" clId="Web-{259839B3-0E9D-4682-82A1-C216366EA476}" dt="2021-10-28T02:50:02.026" v="215" actId="20577"/>
          <ac:spMkLst>
            <pc:docMk/>
            <pc:sldMk cId="94584892" sldId="271"/>
            <ac:spMk id="2" creationId="{7ED48D12-95F0-4920-8E38-26EE4A7BBAE4}"/>
          </ac:spMkLst>
        </pc:spChg>
        <pc:spChg chg="del">
          <ac:chgData name="Motoyuki Sekido" userId="d60eeba2f30313c4" providerId="Windows Live" clId="Web-{259839B3-0E9D-4682-82A1-C216366EA476}" dt="2021-10-28T03:25:30.975" v="541"/>
          <ac:spMkLst>
            <pc:docMk/>
            <pc:sldMk cId="94584892" sldId="271"/>
            <ac:spMk id="3" creationId="{3B382F03-B16F-4343-A74F-57A36CF45539}"/>
          </ac:spMkLst>
        </pc:spChg>
        <pc:spChg chg="mod">
          <ac:chgData name="Motoyuki Sekido" userId="d60eeba2f30313c4" providerId="Windows Live" clId="Web-{259839B3-0E9D-4682-82A1-C216366EA476}" dt="2021-10-28T02:51:05.980" v="230" actId="20577"/>
          <ac:spMkLst>
            <pc:docMk/>
            <pc:sldMk cId="94584892" sldId="271"/>
            <ac:spMk id="5" creationId="{3CC71E9C-24BB-4FFF-9599-0BD9ACB7F0C4}"/>
          </ac:spMkLst>
        </pc:spChg>
        <pc:spChg chg="add del mod">
          <ac:chgData name="Motoyuki Sekido" userId="d60eeba2f30313c4" providerId="Windows Live" clId="Web-{259839B3-0E9D-4682-82A1-C216366EA476}" dt="2021-10-28T03:27:00.743" v="563"/>
          <ac:spMkLst>
            <pc:docMk/>
            <pc:sldMk cId="94584892" sldId="271"/>
            <ac:spMk id="6" creationId="{17408873-210F-4288-8CAA-C76CEF5E7F90}"/>
          </ac:spMkLst>
        </pc:spChg>
        <pc:spChg chg="add mod">
          <ac:chgData name="Motoyuki Sekido" userId="d60eeba2f30313c4" providerId="Windows Live" clId="Web-{259839B3-0E9D-4682-82A1-C216366EA476}" dt="2021-10-28T03:26:53.149" v="561" actId="20577"/>
          <ac:spMkLst>
            <pc:docMk/>
            <pc:sldMk cId="94584892" sldId="271"/>
            <ac:spMk id="7" creationId="{ADB639A1-7314-4C54-83B4-AA558FC52770}"/>
          </ac:spMkLst>
        </pc:spChg>
        <pc:spChg chg="del">
          <ac:chgData name="Motoyuki Sekido" userId="d60eeba2f30313c4" providerId="Windows Live" clId="Web-{259839B3-0E9D-4682-82A1-C216366EA476}" dt="2021-10-28T03:25:29.194" v="540"/>
          <ac:spMkLst>
            <pc:docMk/>
            <pc:sldMk cId="94584892" sldId="271"/>
            <ac:spMk id="12" creationId="{03AB1617-84EF-480C-A164-C2A3F6EE7700}"/>
          </ac:spMkLst>
        </pc:spChg>
        <pc:spChg chg="mod">
          <ac:chgData name="Motoyuki Sekido" userId="d60eeba2f30313c4" providerId="Windows Live" clId="Web-{259839B3-0E9D-4682-82A1-C216366EA476}" dt="2021-10-28T02:50:15.901" v="220" actId="20577"/>
          <ac:spMkLst>
            <pc:docMk/>
            <pc:sldMk cId="94584892" sldId="271"/>
            <ac:spMk id="13" creationId="{DB39BEC7-1C13-40EC-89FF-48427619F10E}"/>
          </ac:spMkLst>
        </pc:spChg>
        <pc:spChg chg="mod">
          <ac:chgData name="Motoyuki Sekido" userId="d60eeba2f30313c4" providerId="Windows Live" clId="Web-{259839B3-0E9D-4682-82A1-C216366EA476}" dt="2021-10-28T03:24:49.412" v="532" actId="20577"/>
          <ac:spMkLst>
            <pc:docMk/>
            <pc:sldMk cId="94584892" sldId="271"/>
            <ac:spMk id="14" creationId="{F546735B-9DD2-45C9-9B76-4047B653646E}"/>
          </ac:spMkLst>
        </pc:spChg>
        <pc:spChg chg="add mod">
          <ac:chgData name="Motoyuki Sekido" userId="d60eeba2f30313c4" providerId="Windows Live" clId="Web-{259839B3-0E9D-4682-82A1-C216366EA476}" dt="2021-10-28T03:27:15.024" v="571" actId="20577"/>
          <ac:spMkLst>
            <pc:docMk/>
            <pc:sldMk cId="94584892" sldId="271"/>
            <ac:spMk id="19" creationId="{C64C9E3B-D579-4757-B5B1-B5325B11645F}"/>
          </ac:spMkLst>
        </pc:spChg>
        <pc:spChg chg="del mod">
          <ac:chgData name="Motoyuki Sekido" userId="d60eeba2f30313c4" providerId="Windows Live" clId="Web-{259839B3-0E9D-4682-82A1-C216366EA476}" dt="2021-10-28T03:25:27.522" v="539"/>
          <ac:spMkLst>
            <pc:docMk/>
            <pc:sldMk cId="94584892" sldId="271"/>
            <ac:spMk id="20" creationId="{9CFA44F1-CFE1-4D5D-8E4A-7164C1365A03}"/>
          </ac:spMkLst>
        </pc:spChg>
      </pc:sldChg>
      <pc:sldChg chg="addSp delSp modSp add replId">
        <pc:chgData name="Motoyuki Sekido" userId="d60eeba2f30313c4" providerId="Windows Live" clId="Web-{259839B3-0E9D-4682-82A1-C216366EA476}" dt="2021-10-28T04:14:04.822" v="687" actId="20577"/>
        <pc:sldMkLst>
          <pc:docMk/>
          <pc:sldMk cId="2545677400" sldId="272"/>
        </pc:sldMkLst>
        <pc:spChg chg="mod">
          <ac:chgData name="Motoyuki Sekido" userId="d60eeba2f30313c4" providerId="Windows Live" clId="Web-{259839B3-0E9D-4682-82A1-C216366EA476}" dt="2021-10-28T04:04:54.187" v="640" actId="20577"/>
          <ac:spMkLst>
            <pc:docMk/>
            <pc:sldMk cId="2545677400" sldId="272"/>
            <ac:spMk id="2" creationId="{7ED48D12-95F0-4920-8E38-26EE4A7BBAE4}"/>
          </ac:spMkLst>
        </pc:spChg>
        <pc:spChg chg="del">
          <ac:chgData name="Motoyuki Sekido" userId="d60eeba2f30313c4" providerId="Windows Live" clId="Web-{259839B3-0E9D-4682-82A1-C216366EA476}" dt="2021-10-28T04:12:47.633" v="671"/>
          <ac:spMkLst>
            <pc:docMk/>
            <pc:sldMk cId="2545677400" sldId="272"/>
            <ac:spMk id="3" creationId="{3B382F03-B16F-4343-A74F-57A36CF45539}"/>
          </ac:spMkLst>
        </pc:spChg>
        <pc:spChg chg="mod">
          <ac:chgData name="Motoyuki Sekido" userId="d60eeba2f30313c4" providerId="Windows Live" clId="Web-{259839B3-0E9D-4682-82A1-C216366EA476}" dt="2021-10-28T02:51:42.481" v="233" actId="20577"/>
          <ac:spMkLst>
            <pc:docMk/>
            <pc:sldMk cId="2545677400" sldId="272"/>
            <ac:spMk id="5" creationId="{3CC71E9C-24BB-4FFF-9599-0BD9ACB7F0C4}"/>
          </ac:spMkLst>
        </pc:spChg>
        <pc:spChg chg="add mod">
          <ac:chgData name="Motoyuki Sekido" userId="d60eeba2f30313c4" providerId="Windows Live" clId="Web-{259839B3-0E9D-4682-82A1-C216366EA476}" dt="2021-10-28T04:13:32.618" v="682" actId="20577"/>
          <ac:spMkLst>
            <pc:docMk/>
            <pc:sldMk cId="2545677400" sldId="272"/>
            <ac:spMk id="6" creationId="{C66AAC4B-77FE-4F14-B4B8-7A73DC700ECD}"/>
          </ac:spMkLst>
        </pc:spChg>
        <pc:spChg chg="del mod">
          <ac:chgData name="Motoyuki Sekido" userId="d60eeba2f30313c4" providerId="Windows Live" clId="Web-{259839B3-0E9D-4682-82A1-C216366EA476}" dt="2021-10-28T04:12:52.196" v="673"/>
          <ac:spMkLst>
            <pc:docMk/>
            <pc:sldMk cId="2545677400" sldId="272"/>
            <ac:spMk id="12" creationId="{03AB1617-84EF-480C-A164-C2A3F6EE7700}"/>
          </ac:spMkLst>
        </pc:spChg>
        <pc:spChg chg="mod">
          <ac:chgData name="Motoyuki Sekido" userId="d60eeba2f30313c4" providerId="Windows Live" clId="Web-{259839B3-0E9D-4682-82A1-C216366EA476}" dt="2021-10-28T02:51:50.122" v="234" actId="20577"/>
          <ac:spMkLst>
            <pc:docMk/>
            <pc:sldMk cId="2545677400" sldId="272"/>
            <ac:spMk id="13" creationId="{DB39BEC7-1C13-40EC-89FF-48427619F10E}"/>
          </ac:spMkLst>
        </pc:spChg>
        <pc:spChg chg="mod">
          <ac:chgData name="Motoyuki Sekido" userId="d60eeba2f30313c4" providerId="Windows Live" clId="Web-{259839B3-0E9D-4682-82A1-C216366EA476}" dt="2021-10-28T04:13:12.009" v="678" actId="20577"/>
          <ac:spMkLst>
            <pc:docMk/>
            <pc:sldMk cId="2545677400" sldId="272"/>
            <ac:spMk id="14" creationId="{F546735B-9DD2-45C9-9B76-4047B653646E}"/>
          </ac:spMkLst>
        </pc:spChg>
        <pc:spChg chg="add mod">
          <ac:chgData name="Motoyuki Sekido" userId="d60eeba2f30313c4" providerId="Windows Live" clId="Web-{259839B3-0E9D-4682-82A1-C216366EA476}" dt="2021-10-28T04:14:04.822" v="687" actId="20577"/>
          <ac:spMkLst>
            <pc:docMk/>
            <pc:sldMk cId="2545677400" sldId="272"/>
            <ac:spMk id="19" creationId="{5AB5E0B2-AB3E-4983-A5CD-421E3DE7A9D0}"/>
          </ac:spMkLst>
        </pc:spChg>
        <pc:spChg chg="del">
          <ac:chgData name="Motoyuki Sekido" userId="d60eeba2f30313c4" providerId="Windows Live" clId="Web-{259839B3-0E9D-4682-82A1-C216366EA476}" dt="2021-10-28T04:12:54.024" v="674"/>
          <ac:spMkLst>
            <pc:docMk/>
            <pc:sldMk cId="2545677400" sldId="272"/>
            <ac:spMk id="20" creationId="{9CFA44F1-CFE1-4D5D-8E4A-7164C1365A03}"/>
          </ac:spMkLst>
        </pc:spChg>
      </pc:sldChg>
      <pc:sldChg chg="addSp modSp add replId">
        <pc:chgData name="Motoyuki Sekido" userId="d60eeba2f30313c4" providerId="Windows Live" clId="Web-{259839B3-0E9D-4682-82A1-C216366EA476}" dt="2021-10-28T04:23:38.568" v="719" actId="20577"/>
        <pc:sldMkLst>
          <pc:docMk/>
          <pc:sldMk cId="3166328128" sldId="273"/>
        </pc:sldMkLst>
        <pc:spChg chg="mod">
          <ac:chgData name="Motoyuki Sekido" userId="d60eeba2f30313c4" providerId="Windows Live" clId="Web-{259839B3-0E9D-4682-82A1-C216366EA476}" dt="2021-10-28T03:03:45.605" v="341" actId="20577"/>
          <ac:spMkLst>
            <pc:docMk/>
            <pc:sldMk cId="3166328128" sldId="273"/>
            <ac:spMk id="2" creationId="{7ED48D12-95F0-4920-8E38-26EE4A7BBAE4}"/>
          </ac:spMkLst>
        </pc:spChg>
        <pc:spChg chg="add mod">
          <ac:chgData name="Motoyuki Sekido" userId="d60eeba2f30313c4" providerId="Windows Live" clId="Web-{259839B3-0E9D-4682-82A1-C216366EA476}" dt="2021-10-28T03:10:27.238" v="415" actId="1076"/>
          <ac:spMkLst>
            <pc:docMk/>
            <pc:sldMk cId="3166328128" sldId="273"/>
            <ac:spMk id="3" creationId="{D277914A-93E0-42E2-84C4-F877C8E508E1}"/>
          </ac:spMkLst>
        </pc:spChg>
        <pc:spChg chg="mod">
          <ac:chgData name="Motoyuki Sekido" userId="d60eeba2f30313c4" providerId="Windows Live" clId="Web-{259839B3-0E9D-4682-82A1-C216366EA476}" dt="2021-10-28T04:23:12.474" v="717" actId="20577"/>
          <ac:spMkLst>
            <pc:docMk/>
            <pc:sldMk cId="3166328128" sldId="273"/>
            <ac:spMk id="5" creationId="{3CC71E9C-24BB-4FFF-9599-0BD9ACB7F0C4}"/>
          </ac:spMkLst>
        </pc:spChg>
        <pc:spChg chg="mod">
          <ac:chgData name="Motoyuki Sekido" userId="d60eeba2f30313c4" providerId="Windows Live" clId="Web-{259839B3-0E9D-4682-82A1-C216366EA476}" dt="2021-10-28T03:02:16.306" v="316" actId="20577"/>
          <ac:spMkLst>
            <pc:docMk/>
            <pc:sldMk cId="3166328128" sldId="273"/>
            <ac:spMk id="7" creationId="{DF3557DE-E18B-4170-B2C6-1EEA2F1E9AF8}"/>
          </ac:spMkLst>
        </pc:spChg>
        <pc:spChg chg="mod">
          <ac:chgData name="Motoyuki Sekido" userId="d60eeba2f30313c4" providerId="Windows Live" clId="Web-{259839B3-0E9D-4682-82A1-C216366EA476}" dt="2021-10-28T03:02:56.260" v="333" actId="20577"/>
          <ac:spMkLst>
            <pc:docMk/>
            <pc:sldMk cId="3166328128" sldId="273"/>
            <ac:spMk id="9" creationId="{6BF5054A-05AB-4AD1-B599-84479C3CE950}"/>
          </ac:spMkLst>
        </pc:spChg>
        <pc:spChg chg="mod">
          <ac:chgData name="Motoyuki Sekido" userId="d60eeba2f30313c4" providerId="Windows Live" clId="Web-{259839B3-0E9D-4682-82A1-C216366EA476}" dt="2021-10-28T03:03:33.183" v="340" actId="20577"/>
          <ac:spMkLst>
            <pc:docMk/>
            <pc:sldMk cId="3166328128" sldId="273"/>
            <ac:spMk id="11" creationId="{8602BFD9-136C-4E61-B446-BD57C09D3DF1}"/>
          </ac:spMkLst>
        </pc:spChg>
        <pc:spChg chg="mod">
          <ac:chgData name="Motoyuki Sekido" userId="d60eeba2f30313c4" providerId="Windows Live" clId="Web-{259839B3-0E9D-4682-82A1-C216366EA476}" dt="2021-10-28T04:23:29.677" v="718" actId="20577"/>
          <ac:spMkLst>
            <pc:docMk/>
            <pc:sldMk cId="3166328128" sldId="273"/>
            <ac:spMk id="13" creationId="{DB39BEC7-1C13-40EC-89FF-48427619F10E}"/>
          </ac:spMkLst>
        </pc:spChg>
        <pc:spChg chg="mod">
          <ac:chgData name="Motoyuki Sekido" userId="d60eeba2f30313c4" providerId="Windows Live" clId="Web-{259839B3-0E9D-4682-82A1-C216366EA476}" dt="2021-10-28T03:11:37.052" v="423" actId="20577"/>
          <ac:spMkLst>
            <pc:docMk/>
            <pc:sldMk cId="3166328128" sldId="273"/>
            <ac:spMk id="14" creationId="{F546735B-9DD2-45C9-9B76-4047B653646E}"/>
          </ac:spMkLst>
        </pc:spChg>
        <pc:spChg chg="mod">
          <ac:chgData name="Motoyuki Sekido" userId="d60eeba2f30313c4" providerId="Windows Live" clId="Web-{259839B3-0E9D-4682-82A1-C216366EA476}" dt="2021-10-28T03:10:37.426" v="416" actId="1076"/>
          <ac:spMkLst>
            <pc:docMk/>
            <pc:sldMk cId="3166328128" sldId="273"/>
            <ac:spMk id="18" creationId="{B14C5BE3-4D90-4290-A52D-5FDAD9131CDB}"/>
          </ac:spMkLst>
        </pc:spChg>
        <pc:spChg chg="mod">
          <ac:chgData name="Motoyuki Sekido" userId="d60eeba2f30313c4" providerId="Windows Live" clId="Web-{259839B3-0E9D-4682-82A1-C216366EA476}" dt="2021-10-28T03:10:49.426" v="417" actId="1076"/>
          <ac:spMkLst>
            <pc:docMk/>
            <pc:sldMk cId="3166328128" sldId="273"/>
            <ac:spMk id="19" creationId="{84676049-B1FF-4037-B853-7CDBDE4E4723}"/>
          </ac:spMkLst>
        </pc:spChg>
        <pc:spChg chg="mod">
          <ac:chgData name="Motoyuki Sekido" userId="d60eeba2f30313c4" providerId="Windows Live" clId="Web-{259839B3-0E9D-4682-82A1-C216366EA476}" dt="2021-10-28T03:11:00.005" v="418" actId="1076"/>
          <ac:spMkLst>
            <pc:docMk/>
            <pc:sldMk cId="3166328128" sldId="273"/>
            <ac:spMk id="20" creationId="{F026C780-4C97-404A-ACE6-101241F819AF}"/>
          </ac:spMkLst>
        </pc:spChg>
        <pc:spChg chg="mod">
          <ac:chgData name="Motoyuki Sekido" userId="d60eeba2f30313c4" providerId="Windows Live" clId="Web-{259839B3-0E9D-4682-82A1-C216366EA476}" dt="2021-10-28T04:23:38.568" v="719" actId="20577"/>
          <ac:spMkLst>
            <pc:docMk/>
            <pc:sldMk cId="3166328128" sldId="273"/>
            <ac:spMk id="21" creationId="{46F073AE-A271-4B76-A8A9-81C56895CFDC}"/>
          </ac:spMkLst>
        </pc:spChg>
        <pc:spChg chg="add mod">
          <ac:chgData name="Motoyuki Sekido" userId="d60eeba2f30313c4" providerId="Windows Live" clId="Web-{259839B3-0E9D-4682-82A1-C216366EA476}" dt="2021-10-28T03:11:56.928" v="425" actId="20577"/>
          <ac:spMkLst>
            <pc:docMk/>
            <pc:sldMk cId="3166328128" sldId="273"/>
            <ac:spMk id="22" creationId="{6DA95A77-DFCE-4209-840F-E50C94564948}"/>
          </ac:spMkLst>
        </pc:spChg>
      </pc:sldChg>
      <pc:sldChg chg="addSp delSp modSp add replId">
        <pc:chgData name="Motoyuki Sekido" userId="d60eeba2f30313c4" providerId="Windows Live" clId="Web-{259839B3-0E9D-4682-82A1-C216366EA476}" dt="2021-10-28T03:06:38.874" v="379" actId="20577"/>
        <pc:sldMkLst>
          <pc:docMk/>
          <pc:sldMk cId="4042139861" sldId="274"/>
        </pc:sldMkLst>
        <pc:spChg chg="mod">
          <ac:chgData name="Motoyuki Sekido" userId="d60eeba2f30313c4" providerId="Windows Live" clId="Web-{259839B3-0E9D-4682-82A1-C216366EA476}" dt="2021-10-28T03:04:24.434" v="354" actId="20577"/>
          <ac:spMkLst>
            <pc:docMk/>
            <pc:sldMk cId="4042139861" sldId="274"/>
            <ac:spMk id="2" creationId="{7ED48D12-95F0-4920-8E38-26EE4A7BBAE4}"/>
          </ac:spMkLst>
        </pc:spChg>
        <pc:spChg chg="add">
          <ac:chgData name="Motoyuki Sekido" userId="d60eeba2f30313c4" providerId="Windows Live" clId="Web-{259839B3-0E9D-4682-82A1-C216366EA476}" dt="2021-10-28T03:06:31.562" v="378"/>
          <ac:spMkLst>
            <pc:docMk/>
            <pc:sldMk cId="4042139861" sldId="274"/>
            <ac:spMk id="3" creationId="{F866C192-09D7-48B8-8254-CBC7906512EB}"/>
          </ac:spMkLst>
        </pc:spChg>
        <pc:spChg chg="mod">
          <ac:chgData name="Motoyuki Sekido" userId="d60eeba2f30313c4" providerId="Windows Live" clId="Web-{259839B3-0E9D-4682-82A1-C216366EA476}" dt="2021-10-28T03:04:36.684" v="360" actId="20577"/>
          <ac:spMkLst>
            <pc:docMk/>
            <pc:sldMk cId="4042139861" sldId="274"/>
            <ac:spMk id="5" creationId="{3CC71E9C-24BB-4FFF-9599-0BD9ACB7F0C4}"/>
          </ac:spMkLst>
        </pc:spChg>
        <pc:spChg chg="mod">
          <ac:chgData name="Motoyuki Sekido" userId="d60eeba2f30313c4" providerId="Windows Live" clId="Web-{259839B3-0E9D-4682-82A1-C216366EA476}" dt="2021-10-28T03:04:40.512" v="361" actId="20577"/>
          <ac:spMkLst>
            <pc:docMk/>
            <pc:sldMk cId="4042139861" sldId="274"/>
            <ac:spMk id="6" creationId="{D8B96766-A353-4EE5-99A3-60332741C2D9}"/>
          </ac:spMkLst>
        </pc:spChg>
        <pc:spChg chg="del">
          <ac:chgData name="Motoyuki Sekido" userId="d60eeba2f30313c4" providerId="Windows Live" clId="Web-{259839B3-0E9D-4682-82A1-C216366EA476}" dt="2021-10-28T03:06:30.046" v="377"/>
          <ac:spMkLst>
            <pc:docMk/>
            <pc:sldMk cId="4042139861" sldId="274"/>
            <ac:spMk id="13" creationId="{DB39BEC7-1C13-40EC-89FF-48427619F10E}"/>
          </ac:spMkLst>
        </pc:spChg>
        <pc:spChg chg="mod">
          <ac:chgData name="Motoyuki Sekido" userId="d60eeba2f30313c4" providerId="Windows Live" clId="Web-{259839B3-0E9D-4682-82A1-C216366EA476}" dt="2021-10-28T03:06:38.874" v="379" actId="20577"/>
          <ac:spMkLst>
            <pc:docMk/>
            <pc:sldMk cId="4042139861" sldId="274"/>
            <ac:spMk id="14" creationId="{F546735B-9DD2-45C9-9B76-4047B653646E}"/>
          </ac:spMkLst>
        </pc:spChg>
      </pc:sldChg>
      <pc:sldChg chg="addSp delSp modSp add replId">
        <pc:chgData name="Motoyuki Sekido" userId="d60eeba2f30313c4" providerId="Windows Live" clId="Web-{259839B3-0E9D-4682-82A1-C216366EA476}" dt="2021-10-28T04:23:55.802" v="720" actId="20577"/>
        <pc:sldMkLst>
          <pc:docMk/>
          <pc:sldMk cId="694204673" sldId="275"/>
        </pc:sldMkLst>
        <pc:spChg chg="mod">
          <ac:chgData name="Motoyuki Sekido" userId="d60eeba2f30313c4" providerId="Windows Live" clId="Web-{259839B3-0E9D-4682-82A1-C216366EA476}" dt="2021-10-28T03:17:56.091" v="464" actId="20577"/>
          <ac:spMkLst>
            <pc:docMk/>
            <pc:sldMk cId="694204673" sldId="275"/>
            <ac:spMk id="2" creationId="{7ED48D12-95F0-4920-8E38-26EE4A7BBAE4}"/>
          </ac:spMkLst>
        </pc:spChg>
        <pc:spChg chg="del">
          <ac:chgData name="Motoyuki Sekido" userId="d60eeba2f30313c4" providerId="Windows Live" clId="Web-{259839B3-0E9D-4682-82A1-C216366EA476}" dt="2021-10-28T03:17:34.278" v="461"/>
          <ac:spMkLst>
            <pc:docMk/>
            <pc:sldMk cId="694204673" sldId="275"/>
            <ac:spMk id="3" creationId="{D277914A-93E0-42E2-84C4-F877C8E508E1}"/>
          </ac:spMkLst>
        </pc:spChg>
        <pc:spChg chg="add del">
          <ac:chgData name="Motoyuki Sekido" userId="d60eeba2f30313c4" providerId="Windows Live" clId="Web-{259839B3-0E9D-4682-82A1-C216366EA476}" dt="2021-10-28T03:16:34.949" v="447"/>
          <ac:spMkLst>
            <pc:docMk/>
            <pc:sldMk cId="694204673" sldId="275"/>
            <ac:spMk id="4" creationId="{3338735F-1470-4D94-AB0B-365C195EB4D7}"/>
          </ac:spMkLst>
        </pc:spChg>
        <pc:spChg chg="mod">
          <ac:chgData name="Motoyuki Sekido" userId="d60eeba2f30313c4" providerId="Windows Live" clId="Web-{259839B3-0E9D-4682-82A1-C216366EA476}" dt="2021-10-28T03:16:23.230" v="443" actId="20577"/>
          <ac:spMkLst>
            <pc:docMk/>
            <pc:sldMk cId="694204673" sldId="275"/>
            <ac:spMk id="5" creationId="{3CC71E9C-24BB-4FFF-9599-0BD9ACB7F0C4}"/>
          </ac:spMkLst>
        </pc:spChg>
        <pc:spChg chg="mod">
          <ac:chgData name="Motoyuki Sekido" userId="d60eeba2f30313c4" providerId="Windows Live" clId="Web-{259839B3-0E9D-4682-82A1-C216366EA476}" dt="2021-10-28T03:17:08.575" v="454" actId="1076"/>
          <ac:spMkLst>
            <pc:docMk/>
            <pc:sldMk cId="694204673" sldId="275"/>
            <ac:spMk id="6" creationId="{D8B96766-A353-4EE5-99A3-60332741C2D9}"/>
          </ac:spMkLst>
        </pc:spChg>
        <pc:spChg chg="mod">
          <ac:chgData name="Motoyuki Sekido" userId="d60eeba2f30313c4" providerId="Windows Live" clId="Web-{259839B3-0E9D-4682-82A1-C216366EA476}" dt="2021-10-28T03:16:56.137" v="452" actId="1076"/>
          <ac:spMkLst>
            <pc:docMk/>
            <pc:sldMk cId="694204673" sldId="275"/>
            <ac:spMk id="7" creationId="{DF3557DE-E18B-4170-B2C6-1EEA2F1E9AF8}"/>
          </ac:spMkLst>
        </pc:spChg>
        <pc:spChg chg="mod">
          <ac:chgData name="Motoyuki Sekido" userId="d60eeba2f30313c4" providerId="Windows Live" clId="Web-{259839B3-0E9D-4682-82A1-C216366EA476}" dt="2021-10-28T03:17:03.512" v="453" actId="1076"/>
          <ac:spMkLst>
            <pc:docMk/>
            <pc:sldMk cId="694204673" sldId="275"/>
            <ac:spMk id="8" creationId="{99BA8FEE-21C1-4D15-8BE0-2FD7D050AD8C}"/>
          </ac:spMkLst>
        </pc:spChg>
        <pc:spChg chg="mod">
          <ac:chgData name="Motoyuki Sekido" userId="d60eeba2f30313c4" providerId="Windows Live" clId="Web-{259839B3-0E9D-4682-82A1-C216366EA476}" dt="2021-10-28T03:16:52.480" v="451" actId="1076"/>
          <ac:spMkLst>
            <pc:docMk/>
            <pc:sldMk cId="694204673" sldId="275"/>
            <ac:spMk id="9" creationId="{6BF5054A-05AB-4AD1-B599-84479C3CE950}"/>
          </ac:spMkLst>
        </pc:spChg>
        <pc:spChg chg="del">
          <ac:chgData name="Motoyuki Sekido" userId="d60eeba2f30313c4" providerId="Windows Live" clId="Web-{259839B3-0E9D-4682-82A1-C216366EA476}" dt="2021-10-28T03:16:30.152" v="444"/>
          <ac:spMkLst>
            <pc:docMk/>
            <pc:sldMk cId="694204673" sldId="275"/>
            <ac:spMk id="10" creationId="{7FABE021-3314-4370-8CC7-52DE80A17BB7}"/>
          </ac:spMkLst>
        </pc:spChg>
        <pc:spChg chg="del mod">
          <ac:chgData name="Motoyuki Sekido" userId="d60eeba2f30313c4" providerId="Windows Live" clId="Web-{259839B3-0E9D-4682-82A1-C216366EA476}" dt="2021-10-28T03:16:36.902" v="448"/>
          <ac:spMkLst>
            <pc:docMk/>
            <pc:sldMk cId="694204673" sldId="275"/>
            <ac:spMk id="11" creationId="{8602BFD9-136C-4E61-B446-BD57C09D3DF1}"/>
          </ac:spMkLst>
        </pc:spChg>
        <pc:spChg chg="del">
          <ac:chgData name="Motoyuki Sekido" userId="d60eeba2f30313c4" providerId="Windows Live" clId="Web-{259839B3-0E9D-4682-82A1-C216366EA476}" dt="2021-10-28T03:16:38.699" v="449"/>
          <ac:spMkLst>
            <pc:docMk/>
            <pc:sldMk cId="694204673" sldId="275"/>
            <ac:spMk id="12" creationId="{224387D6-E216-4665-A2B0-990EBD9DFA4C}"/>
          </ac:spMkLst>
        </pc:spChg>
        <pc:spChg chg="mod">
          <ac:chgData name="Motoyuki Sekido" userId="d60eeba2f30313c4" providerId="Windows Live" clId="Web-{259839B3-0E9D-4682-82A1-C216366EA476}" dt="2021-10-28T03:17:14.325" v="455" actId="20577"/>
          <ac:spMkLst>
            <pc:docMk/>
            <pc:sldMk cId="694204673" sldId="275"/>
            <ac:spMk id="13" creationId="{DB39BEC7-1C13-40EC-89FF-48427619F10E}"/>
          </ac:spMkLst>
        </pc:spChg>
        <pc:spChg chg="del">
          <ac:chgData name="Motoyuki Sekido" userId="d60eeba2f30313c4" providerId="Windows Live" clId="Web-{259839B3-0E9D-4682-82A1-C216366EA476}" dt="2021-10-28T03:16:39.886" v="450"/>
          <ac:spMkLst>
            <pc:docMk/>
            <pc:sldMk cId="694204673" sldId="275"/>
            <ac:spMk id="15" creationId="{25D843BC-03A2-4127-BE60-9469D8464944}"/>
          </ac:spMkLst>
        </pc:spChg>
        <pc:spChg chg="del">
          <ac:chgData name="Motoyuki Sekido" userId="d60eeba2f30313c4" providerId="Windows Live" clId="Web-{259839B3-0E9D-4682-82A1-C216366EA476}" dt="2021-10-28T03:17:33.013" v="460"/>
          <ac:spMkLst>
            <pc:docMk/>
            <pc:sldMk cId="694204673" sldId="275"/>
            <ac:spMk id="18" creationId="{B14C5BE3-4D90-4290-A52D-5FDAD9131CDB}"/>
          </ac:spMkLst>
        </pc:spChg>
        <pc:spChg chg="del">
          <ac:chgData name="Motoyuki Sekido" userId="d60eeba2f30313c4" providerId="Windows Live" clId="Web-{259839B3-0E9D-4682-82A1-C216366EA476}" dt="2021-10-28T03:17:32.044" v="459"/>
          <ac:spMkLst>
            <pc:docMk/>
            <pc:sldMk cId="694204673" sldId="275"/>
            <ac:spMk id="19" creationId="{84676049-B1FF-4037-B853-7CDBDE4E4723}"/>
          </ac:spMkLst>
        </pc:spChg>
        <pc:spChg chg="del">
          <ac:chgData name="Motoyuki Sekido" userId="d60eeba2f30313c4" providerId="Windows Live" clId="Web-{259839B3-0E9D-4682-82A1-C216366EA476}" dt="2021-10-28T03:17:30.856" v="458"/>
          <ac:spMkLst>
            <pc:docMk/>
            <pc:sldMk cId="694204673" sldId="275"/>
            <ac:spMk id="20" creationId="{F026C780-4C97-404A-ACE6-101241F819AF}"/>
          </ac:spMkLst>
        </pc:spChg>
        <pc:spChg chg="mod">
          <ac:chgData name="Motoyuki Sekido" userId="d60eeba2f30313c4" providerId="Windows Live" clId="Web-{259839B3-0E9D-4682-82A1-C216366EA476}" dt="2021-10-28T04:23:55.802" v="720" actId="20577"/>
          <ac:spMkLst>
            <pc:docMk/>
            <pc:sldMk cId="694204673" sldId="275"/>
            <ac:spMk id="21" creationId="{46F073AE-A271-4B76-A8A9-81C56895CFDC}"/>
          </ac:spMkLst>
        </pc:spChg>
        <pc:spChg chg="mod">
          <ac:chgData name="Motoyuki Sekido" userId="d60eeba2f30313c4" providerId="Windows Live" clId="Web-{259839B3-0E9D-4682-82A1-C216366EA476}" dt="2021-10-28T03:18:33.639" v="473" actId="1076"/>
          <ac:spMkLst>
            <pc:docMk/>
            <pc:sldMk cId="694204673" sldId="275"/>
            <ac:spMk id="22" creationId="{6DA95A77-DFCE-4209-840F-E50C94564948}"/>
          </ac:spMkLst>
        </pc:spChg>
      </pc:sldChg>
      <pc:sldChg chg="modSp add replId">
        <pc:chgData name="Motoyuki Sekido" userId="d60eeba2f30313c4" providerId="Windows Live" clId="Web-{259839B3-0E9D-4682-82A1-C216366EA476}" dt="2021-10-28T03:18:19.732" v="471" actId="20577"/>
        <pc:sldMkLst>
          <pc:docMk/>
          <pc:sldMk cId="3150672915" sldId="276"/>
        </pc:sldMkLst>
        <pc:spChg chg="mod">
          <ac:chgData name="Motoyuki Sekido" userId="d60eeba2f30313c4" providerId="Windows Live" clId="Web-{259839B3-0E9D-4682-82A1-C216366EA476}" dt="2021-10-28T03:18:07.607" v="467" actId="20577"/>
          <ac:spMkLst>
            <pc:docMk/>
            <pc:sldMk cId="3150672915" sldId="276"/>
            <ac:spMk id="2" creationId="{7ED48D12-95F0-4920-8E38-26EE4A7BBAE4}"/>
          </ac:spMkLst>
        </pc:spChg>
        <pc:spChg chg="mod">
          <ac:chgData name="Motoyuki Sekido" userId="d60eeba2f30313c4" providerId="Windows Live" clId="Web-{259839B3-0E9D-4682-82A1-C216366EA476}" dt="2021-10-28T03:18:15.076" v="470" actId="20577"/>
          <ac:spMkLst>
            <pc:docMk/>
            <pc:sldMk cId="3150672915" sldId="276"/>
            <ac:spMk id="5" creationId="{3CC71E9C-24BB-4FFF-9599-0BD9ACB7F0C4}"/>
          </ac:spMkLst>
        </pc:spChg>
        <pc:spChg chg="mod">
          <ac:chgData name="Motoyuki Sekido" userId="d60eeba2f30313c4" providerId="Windows Live" clId="Web-{259839B3-0E9D-4682-82A1-C216366EA476}" dt="2021-10-28T03:18:19.732" v="471" actId="20577"/>
          <ac:spMkLst>
            <pc:docMk/>
            <pc:sldMk cId="3150672915" sldId="276"/>
            <ac:spMk id="6" creationId="{D8B96766-A353-4EE5-99A3-60332741C2D9}"/>
          </ac:spMkLst>
        </pc:spChg>
      </pc:sldChg>
      <pc:sldChg chg="modSp add replId">
        <pc:chgData name="Motoyuki Sekido" userId="d60eeba2f30313c4" providerId="Windows Live" clId="Web-{259839B3-0E9D-4682-82A1-C216366EA476}" dt="2021-10-28T03:28:12.916" v="579" actId="20577"/>
        <pc:sldMkLst>
          <pc:docMk/>
          <pc:sldMk cId="1204672644" sldId="277"/>
        </pc:sldMkLst>
        <pc:spChg chg="mod">
          <ac:chgData name="Motoyuki Sekido" userId="d60eeba2f30313c4" providerId="Windows Live" clId="Web-{259839B3-0E9D-4682-82A1-C216366EA476}" dt="2021-10-28T03:28:07.166" v="577" actId="20577"/>
          <ac:spMkLst>
            <pc:docMk/>
            <pc:sldMk cId="1204672644" sldId="277"/>
            <ac:spMk id="2" creationId="{7ED48D12-95F0-4920-8E38-26EE4A7BBAE4}"/>
          </ac:spMkLst>
        </pc:spChg>
        <pc:spChg chg="mod">
          <ac:chgData name="Motoyuki Sekido" userId="d60eeba2f30313c4" providerId="Windows Live" clId="Web-{259839B3-0E9D-4682-82A1-C216366EA476}" dt="2021-10-28T03:28:12.916" v="579" actId="20577"/>
          <ac:spMkLst>
            <pc:docMk/>
            <pc:sldMk cId="1204672644" sldId="277"/>
            <ac:spMk id="5" creationId="{3CC71E9C-24BB-4FFF-9599-0BD9ACB7F0C4}"/>
          </ac:spMkLst>
        </pc:spChg>
      </pc:sldChg>
      <pc:sldChg chg="modSp add replId">
        <pc:chgData name="Motoyuki Sekido" userId="d60eeba2f30313c4" providerId="Windows Live" clId="Web-{259839B3-0E9D-4682-82A1-C216366EA476}" dt="2021-10-28T04:13:58.838" v="686" actId="20577"/>
        <pc:sldMkLst>
          <pc:docMk/>
          <pc:sldMk cId="1426707140" sldId="278"/>
        </pc:sldMkLst>
        <pc:spChg chg="mod">
          <ac:chgData name="Motoyuki Sekido" userId="d60eeba2f30313c4" providerId="Windows Live" clId="Web-{259839B3-0E9D-4682-82A1-C216366EA476}" dt="2021-10-28T04:13:58.838" v="686" actId="20577"/>
          <ac:spMkLst>
            <pc:docMk/>
            <pc:sldMk cId="1426707140" sldId="278"/>
            <ac:spMk id="2" creationId="{7ED48D12-95F0-4920-8E38-26EE4A7BBAE4}"/>
          </ac:spMkLst>
        </pc:spChg>
        <pc:spChg chg="mod">
          <ac:chgData name="Motoyuki Sekido" userId="d60eeba2f30313c4" providerId="Windows Live" clId="Web-{259839B3-0E9D-4682-82A1-C216366EA476}" dt="2021-10-28T04:05:09.921" v="644" actId="20577"/>
          <ac:spMkLst>
            <pc:docMk/>
            <pc:sldMk cId="1426707140" sldId="278"/>
            <ac:spMk id="5" creationId="{3CC71E9C-24BB-4FFF-9599-0BD9ACB7F0C4}"/>
          </ac:spMkLst>
        </pc:spChg>
        <pc:spChg chg="mod">
          <ac:chgData name="Motoyuki Sekido" userId="d60eeba2f30313c4" providerId="Windows Live" clId="Web-{259839B3-0E9D-4682-82A1-C216366EA476}" dt="2021-10-28T04:05:15.187" v="645" actId="20577"/>
          <ac:spMkLst>
            <pc:docMk/>
            <pc:sldMk cId="1426707140" sldId="278"/>
            <ac:spMk id="6" creationId="{D8B96766-A353-4EE5-99A3-60332741C2D9}"/>
          </ac:spMkLst>
        </pc:spChg>
      </pc:sldChg>
      <pc:sldChg chg="modSp add replId">
        <pc:chgData name="Motoyuki Sekido" userId="d60eeba2f30313c4" providerId="Windows Live" clId="Web-{259839B3-0E9D-4682-82A1-C216366EA476}" dt="2021-10-28T04:15:32.668" v="701" actId="20577"/>
        <pc:sldMkLst>
          <pc:docMk/>
          <pc:sldMk cId="4278334834" sldId="279"/>
        </pc:sldMkLst>
        <pc:spChg chg="mod">
          <ac:chgData name="Motoyuki Sekido" userId="d60eeba2f30313c4" providerId="Windows Live" clId="Web-{259839B3-0E9D-4682-82A1-C216366EA476}" dt="2021-10-28T04:15:14.667" v="698" actId="20577"/>
          <ac:spMkLst>
            <pc:docMk/>
            <pc:sldMk cId="4278334834" sldId="279"/>
            <ac:spMk id="2" creationId="{7ED48D12-95F0-4920-8E38-26EE4A7BBAE4}"/>
          </ac:spMkLst>
        </pc:spChg>
        <pc:spChg chg="mod">
          <ac:chgData name="Motoyuki Sekido" userId="d60eeba2f30313c4" providerId="Windows Live" clId="Web-{259839B3-0E9D-4682-82A1-C216366EA476}" dt="2021-10-28T04:15:22.371" v="699" actId="20577"/>
          <ac:spMkLst>
            <pc:docMk/>
            <pc:sldMk cId="4278334834" sldId="279"/>
            <ac:spMk id="5" creationId="{3CC71E9C-24BB-4FFF-9599-0BD9ACB7F0C4}"/>
          </ac:spMkLst>
        </pc:spChg>
        <pc:spChg chg="mod">
          <ac:chgData name="Motoyuki Sekido" userId="d60eeba2f30313c4" providerId="Windows Live" clId="Web-{259839B3-0E9D-4682-82A1-C216366EA476}" dt="2021-10-28T04:15:32.668" v="701" actId="20577"/>
          <ac:spMkLst>
            <pc:docMk/>
            <pc:sldMk cId="4278334834" sldId="279"/>
            <ac:spMk id="6" creationId="{D8B96766-A353-4EE5-99A3-60332741C2D9}"/>
          </ac:spMkLst>
        </pc:spChg>
      </pc:sldChg>
    </pc:docChg>
  </pc:docChgLst>
  <pc:docChgLst>
    <pc:chgData name="Motoyuki Sekido" userId="d60eeba2f30313c4" providerId="Windows Live" clId="Web-{39AD5F98-62B5-49D1-B9C2-2D24857E0B3A}"/>
    <pc:docChg chg="modSld">
      <pc:chgData name="Motoyuki Sekido" userId="d60eeba2f30313c4" providerId="Windows Live" clId="Web-{39AD5F98-62B5-49D1-B9C2-2D24857E0B3A}" dt="2021-10-27T07:01:49.093" v="234" actId="14100"/>
      <pc:docMkLst>
        <pc:docMk/>
      </pc:docMkLst>
      <pc:sldChg chg="addSp delSp modSp">
        <pc:chgData name="Motoyuki Sekido" userId="d60eeba2f30313c4" providerId="Windows Live" clId="Web-{39AD5F98-62B5-49D1-B9C2-2D24857E0B3A}" dt="2021-10-27T07:01:49.093" v="234" actId="14100"/>
        <pc:sldMkLst>
          <pc:docMk/>
          <pc:sldMk cId="1833093789" sldId="258"/>
        </pc:sldMkLst>
        <pc:spChg chg="del">
          <ac:chgData name="Motoyuki Sekido" userId="d60eeba2f30313c4" providerId="Windows Live" clId="Web-{39AD5F98-62B5-49D1-B9C2-2D24857E0B3A}" dt="2021-10-27T06:59:48.997" v="208"/>
          <ac:spMkLst>
            <pc:docMk/>
            <pc:sldMk cId="1833093789" sldId="258"/>
            <ac:spMk id="3" creationId="{ED892810-383B-4B81-833D-626F92401289}"/>
          </ac:spMkLst>
        </pc:spChg>
        <pc:spChg chg="mod">
          <ac:chgData name="Motoyuki Sekido" userId="d60eeba2f30313c4" providerId="Windows Live" clId="Web-{39AD5F98-62B5-49D1-B9C2-2D24857E0B3A}" dt="2021-10-27T06:58:38.043" v="197" actId="14100"/>
          <ac:spMkLst>
            <pc:docMk/>
            <pc:sldMk cId="1833093789" sldId="258"/>
            <ac:spMk id="7" creationId="{DF3557DE-E18B-4170-B2C6-1EEA2F1E9AF8}"/>
          </ac:spMkLst>
        </pc:spChg>
        <pc:spChg chg="mod">
          <ac:chgData name="Motoyuki Sekido" userId="d60eeba2f30313c4" providerId="Windows Live" clId="Web-{39AD5F98-62B5-49D1-B9C2-2D24857E0B3A}" dt="2021-10-27T06:58:28.652" v="195" actId="14100"/>
          <ac:spMkLst>
            <pc:docMk/>
            <pc:sldMk cId="1833093789" sldId="258"/>
            <ac:spMk id="9" creationId="{6BF5054A-05AB-4AD1-B599-84479C3CE950}"/>
          </ac:spMkLst>
        </pc:spChg>
        <pc:spChg chg="mod">
          <ac:chgData name="Motoyuki Sekido" userId="d60eeba2f30313c4" providerId="Windows Live" clId="Web-{39AD5F98-62B5-49D1-B9C2-2D24857E0B3A}" dt="2021-10-27T06:58:32.996" v="196" actId="14100"/>
          <ac:spMkLst>
            <pc:docMk/>
            <pc:sldMk cId="1833093789" sldId="258"/>
            <ac:spMk id="11" creationId="{8602BFD9-136C-4E61-B446-BD57C09D3DF1}"/>
          </ac:spMkLst>
        </pc:spChg>
        <pc:spChg chg="mod">
          <ac:chgData name="Motoyuki Sekido" userId="d60eeba2f30313c4" providerId="Windows Live" clId="Web-{39AD5F98-62B5-49D1-B9C2-2D24857E0B3A}" dt="2021-10-27T06:58:20.636" v="194" actId="14100"/>
          <ac:spMkLst>
            <pc:docMk/>
            <pc:sldMk cId="1833093789" sldId="258"/>
            <ac:spMk id="15" creationId="{25D843BC-03A2-4127-BE60-9469D8464944}"/>
          </ac:spMkLst>
        </pc:spChg>
        <pc:spChg chg="del">
          <ac:chgData name="Motoyuki Sekido" userId="d60eeba2f30313c4" providerId="Windows Live" clId="Web-{39AD5F98-62B5-49D1-B9C2-2D24857E0B3A}" dt="2021-10-27T06:59:15.418" v="202"/>
          <ac:spMkLst>
            <pc:docMk/>
            <pc:sldMk cId="1833093789" sldId="258"/>
            <ac:spMk id="16" creationId="{99FF7E54-89BF-48FD-9618-31388C8A3AC4}"/>
          </ac:spMkLst>
        </pc:spChg>
        <pc:spChg chg="del mod">
          <ac:chgData name="Motoyuki Sekido" userId="d60eeba2f30313c4" providerId="Windows Live" clId="Web-{39AD5F98-62B5-49D1-B9C2-2D24857E0B3A}" dt="2021-10-27T07:00:20.342" v="214"/>
          <ac:spMkLst>
            <pc:docMk/>
            <pc:sldMk cId="1833093789" sldId="258"/>
            <ac:spMk id="17" creationId="{046E015A-E058-4373-A0B6-F1824DCE3A9D}"/>
          </ac:spMkLst>
        </pc:spChg>
        <pc:spChg chg="add mod">
          <ac:chgData name="Motoyuki Sekido" userId="d60eeba2f30313c4" providerId="Windows Live" clId="Web-{39AD5F98-62B5-49D1-B9C2-2D24857E0B3A}" dt="2021-10-27T06:59:34.856" v="205" actId="1076"/>
          <ac:spMkLst>
            <pc:docMk/>
            <pc:sldMk cId="1833093789" sldId="258"/>
            <ac:spMk id="18" creationId="{B14C5BE3-4D90-4290-A52D-5FDAD9131CDB}"/>
          </ac:spMkLst>
        </pc:spChg>
        <pc:spChg chg="add mod">
          <ac:chgData name="Motoyuki Sekido" userId="d60eeba2f30313c4" providerId="Windows Live" clId="Web-{39AD5F98-62B5-49D1-B9C2-2D24857E0B3A}" dt="2021-10-27T07:00:01.576" v="209" actId="1076"/>
          <ac:spMkLst>
            <pc:docMk/>
            <pc:sldMk cId="1833093789" sldId="258"/>
            <ac:spMk id="19" creationId="{84676049-B1FF-4037-B853-7CDBDE4E4723}"/>
          </ac:spMkLst>
        </pc:spChg>
        <pc:spChg chg="add mod">
          <ac:chgData name="Motoyuki Sekido" userId="d60eeba2f30313c4" providerId="Windows Live" clId="Web-{39AD5F98-62B5-49D1-B9C2-2D24857E0B3A}" dt="2021-10-27T07:00:27.904" v="215" actId="1076"/>
          <ac:spMkLst>
            <pc:docMk/>
            <pc:sldMk cId="1833093789" sldId="258"/>
            <ac:spMk id="20" creationId="{F026C780-4C97-404A-ACE6-101241F819AF}"/>
          </ac:spMkLst>
        </pc:spChg>
        <pc:spChg chg="add mod">
          <ac:chgData name="Motoyuki Sekido" userId="d60eeba2f30313c4" providerId="Windows Live" clId="Web-{39AD5F98-62B5-49D1-B9C2-2D24857E0B3A}" dt="2021-10-27T07:01:49.093" v="234" actId="14100"/>
          <ac:spMkLst>
            <pc:docMk/>
            <pc:sldMk cId="1833093789" sldId="258"/>
            <ac:spMk id="21" creationId="{46F073AE-A271-4B76-A8A9-81C56895CFDC}"/>
          </ac:spMkLst>
        </pc:spChg>
      </pc:sldChg>
      <pc:sldChg chg="addSp modSp">
        <pc:chgData name="Motoyuki Sekido" userId="d60eeba2f30313c4" providerId="Windows Live" clId="Web-{39AD5F98-62B5-49D1-B9C2-2D24857E0B3A}" dt="2021-10-27T06:47:19.296" v="148" actId="20577"/>
        <pc:sldMkLst>
          <pc:docMk/>
          <pc:sldMk cId="1574314575" sldId="260"/>
        </pc:sldMkLst>
        <pc:spChg chg="add mod">
          <ac:chgData name="Motoyuki Sekido" userId="d60eeba2f30313c4" providerId="Windows Live" clId="Web-{39AD5F98-62B5-49D1-B9C2-2D24857E0B3A}" dt="2021-10-27T06:47:19.296" v="148" actId="20577"/>
          <ac:spMkLst>
            <pc:docMk/>
            <pc:sldMk cId="1574314575" sldId="260"/>
            <ac:spMk id="3" creationId="{7B90E538-29FD-4E6B-B059-29F11C65AF0E}"/>
          </ac:spMkLst>
        </pc:spChg>
      </pc:sldChg>
      <pc:sldChg chg="addSp modSp">
        <pc:chgData name="Motoyuki Sekido" userId="d60eeba2f30313c4" providerId="Windows Live" clId="Web-{39AD5F98-62B5-49D1-B9C2-2D24857E0B3A}" dt="2021-10-27T06:51:47.442" v="160" actId="14100"/>
        <pc:sldMkLst>
          <pc:docMk/>
          <pc:sldMk cId="3099353440" sldId="261"/>
        </pc:sldMkLst>
        <pc:spChg chg="add mod">
          <ac:chgData name="Motoyuki Sekido" userId="d60eeba2f30313c4" providerId="Windows Live" clId="Web-{39AD5F98-62B5-49D1-B9C2-2D24857E0B3A}" dt="2021-10-27T06:47:02.077" v="143" actId="1076"/>
          <ac:spMkLst>
            <pc:docMk/>
            <pc:sldMk cId="3099353440" sldId="261"/>
            <ac:spMk id="4" creationId="{34896345-4047-41E5-AA14-00C908934961}"/>
          </ac:spMkLst>
        </pc:spChg>
        <pc:spChg chg="add mod">
          <ac:chgData name="Motoyuki Sekido" userId="d60eeba2f30313c4" providerId="Windows Live" clId="Web-{39AD5F98-62B5-49D1-B9C2-2D24857E0B3A}" dt="2021-10-27T06:51:47.442" v="160" actId="14100"/>
          <ac:spMkLst>
            <pc:docMk/>
            <pc:sldMk cId="3099353440" sldId="261"/>
            <ac:spMk id="10" creationId="{D372AC30-CDD2-435E-A9E5-A6C41A3D47B8}"/>
          </ac:spMkLst>
        </pc:spChg>
        <pc:spChg chg="add mod">
          <ac:chgData name="Motoyuki Sekido" userId="d60eeba2f30313c4" providerId="Windows Live" clId="Web-{39AD5F98-62B5-49D1-B9C2-2D24857E0B3A}" dt="2021-10-27T06:51:38.988" v="158" actId="14100"/>
          <ac:spMkLst>
            <pc:docMk/>
            <pc:sldMk cId="3099353440" sldId="261"/>
            <ac:spMk id="11" creationId="{C420CD01-D5FE-49E3-9FE2-536621E50B18}"/>
          </ac:spMkLst>
        </pc:spChg>
      </pc:sldChg>
      <pc:sldChg chg="addSp delSp modSp">
        <pc:chgData name="Motoyuki Sekido" userId="d60eeba2f30313c4" providerId="Windows Live" clId="Web-{39AD5F98-62B5-49D1-B9C2-2D24857E0B3A}" dt="2021-10-27T06:46:12.529" v="141" actId="20577"/>
        <pc:sldMkLst>
          <pc:docMk/>
          <pc:sldMk cId="2912312668" sldId="268"/>
        </pc:sldMkLst>
        <pc:spChg chg="add del">
          <ac:chgData name="Motoyuki Sekido" userId="d60eeba2f30313c4" providerId="Windows Live" clId="Web-{39AD5F98-62B5-49D1-B9C2-2D24857E0B3A}" dt="2021-10-27T06:42:12.353" v="82"/>
          <ac:spMkLst>
            <pc:docMk/>
            <pc:sldMk cId="2912312668" sldId="268"/>
            <ac:spMk id="3" creationId="{71325E8C-1AD3-4668-8E3E-6A65CC1EA560}"/>
          </ac:spMkLst>
        </pc:spChg>
        <pc:spChg chg="add mod">
          <ac:chgData name="Motoyuki Sekido" userId="d60eeba2f30313c4" providerId="Windows Live" clId="Web-{39AD5F98-62B5-49D1-B9C2-2D24857E0B3A}" dt="2021-10-27T06:44:50.793" v="121" actId="1076"/>
          <ac:spMkLst>
            <pc:docMk/>
            <pc:sldMk cId="2912312668" sldId="268"/>
            <ac:spMk id="22" creationId="{91899CBF-5AE3-4527-8BA2-CC833976CF8C}"/>
          </ac:spMkLst>
        </pc:spChg>
        <pc:spChg chg="add mod">
          <ac:chgData name="Motoyuki Sekido" userId="d60eeba2f30313c4" providerId="Windows Live" clId="Web-{39AD5F98-62B5-49D1-B9C2-2D24857E0B3A}" dt="2021-10-27T06:44:56.918" v="122" actId="1076"/>
          <ac:spMkLst>
            <pc:docMk/>
            <pc:sldMk cId="2912312668" sldId="268"/>
            <ac:spMk id="24" creationId="{4EC37A57-C456-4993-B110-EAEE60326922}"/>
          </ac:spMkLst>
        </pc:spChg>
        <pc:spChg chg="mod">
          <ac:chgData name="Motoyuki Sekido" userId="d60eeba2f30313c4" providerId="Windows Live" clId="Web-{39AD5F98-62B5-49D1-B9C2-2D24857E0B3A}" dt="2021-10-27T06:44:46.871" v="120" actId="1076"/>
          <ac:spMkLst>
            <pc:docMk/>
            <pc:sldMk cId="2912312668" sldId="268"/>
            <ac:spMk id="26" creationId="{F8FC2CA6-A390-45C2-8D5A-006551AB4EF5}"/>
          </ac:spMkLst>
        </pc:spChg>
        <pc:spChg chg="mod">
          <ac:chgData name="Motoyuki Sekido" userId="d60eeba2f30313c4" providerId="Windows Live" clId="Web-{39AD5F98-62B5-49D1-B9C2-2D24857E0B3A}" dt="2021-10-27T06:44:43.543" v="119" actId="1076"/>
          <ac:spMkLst>
            <pc:docMk/>
            <pc:sldMk cId="2912312668" sldId="268"/>
            <ac:spMk id="27" creationId="{D56CCE28-0F41-430A-80CD-7C64A3A59C5C}"/>
          </ac:spMkLst>
        </pc:spChg>
        <pc:spChg chg="add mod">
          <ac:chgData name="Motoyuki Sekido" userId="d60eeba2f30313c4" providerId="Windows Live" clId="Web-{39AD5F98-62B5-49D1-B9C2-2D24857E0B3A}" dt="2021-10-27T06:45:30.200" v="132" actId="20577"/>
          <ac:spMkLst>
            <pc:docMk/>
            <pc:sldMk cId="2912312668" sldId="268"/>
            <ac:spMk id="28" creationId="{115BFFC4-AEC9-4E1D-9C7B-85A14B7F8DBD}"/>
          </ac:spMkLst>
        </pc:spChg>
        <pc:spChg chg="add mod">
          <ac:chgData name="Motoyuki Sekido" userId="d60eeba2f30313c4" providerId="Windows Live" clId="Web-{39AD5F98-62B5-49D1-B9C2-2D24857E0B3A}" dt="2021-10-27T06:46:12.529" v="141" actId="20577"/>
          <ac:spMkLst>
            <pc:docMk/>
            <pc:sldMk cId="2912312668" sldId="268"/>
            <ac:spMk id="29" creationId="{415F7FFE-294A-4312-9B01-1E717CBED762}"/>
          </ac:spMkLst>
        </pc:spChg>
      </pc:sldChg>
      <pc:sldChg chg="addSp delSp modSp">
        <pc:chgData name="Motoyuki Sekido" userId="d60eeba2f30313c4" providerId="Windows Live" clId="Web-{39AD5F98-62B5-49D1-B9C2-2D24857E0B3A}" dt="2021-10-27T06:54:52.945" v="184" actId="20577"/>
        <pc:sldMkLst>
          <pc:docMk/>
          <pc:sldMk cId="2901189104" sldId="269"/>
        </pc:sldMkLst>
        <pc:spChg chg="mod">
          <ac:chgData name="Motoyuki Sekido" userId="d60eeba2f30313c4" providerId="Windows Live" clId="Web-{39AD5F98-62B5-49D1-B9C2-2D24857E0B3A}" dt="2021-10-27T06:35:20.093" v="7" actId="20577"/>
          <ac:spMkLst>
            <pc:docMk/>
            <pc:sldMk cId="2901189104" sldId="269"/>
            <ac:spMk id="3" creationId="{FCB13AF3-841D-44FE-AE45-174E641A2450}"/>
          </ac:spMkLst>
        </pc:spChg>
        <pc:spChg chg="mod">
          <ac:chgData name="Motoyuki Sekido" userId="d60eeba2f30313c4" providerId="Windows Live" clId="Web-{39AD5F98-62B5-49D1-B9C2-2D24857E0B3A}" dt="2021-10-27T06:49:10.454" v="153" actId="14100"/>
          <ac:spMkLst>
            <pc:docMk/>
            <pc:sldMk cId="2901189104" sldId="269"/>
            <ac:spMk id="4" creationId="{3A1DF682-5C87-4652-9C55-A83D950AB1C3}"/>
          </ac:spMkLst>
        </pc:spChg>
        <pc:spChg chg="add del">
          <ac:chgData name="Motoyuki Sekido" userId="d60eeba2f30313c4" providerId="Windows Live" clId="Web-{39AD5F98-62B5-49D1-B9C2-2D24857E0B3A}" dt="2021-10-27T06:40:30.820" v="77"/>
          <ac:spMkLst>
            <pc:docMk/>
            <pc:sldMk cId="2901189104" sldId="269"/>
            <ac:spMk id="6" creationId="{7AA7FF52-EC49-4B36-89B2-7B7571308B2F}"/>
          </ac:spMkLst>
        </pc:spChg>
        <pc:spChg chg="add mod">
          <ac:chgData name="Motoyuki Sekido" userId="d60eeba2f30313c4" providerId="Windows Live" clId="Web-{39AD5F98-62B5-49D1-B9C2-2D24857E0B3A}" dt="2021-10-27T06:53:14.584" v="162" actId="1076"/>
          <ac:spMkLst>
            <pc:docMk/>
            <pc:sldMk cId="2901189104" sldId="269"/>
            <ac:spMk id="14" creationId="{497D5F42-6F56-4886-9DEB-2899E7B7190D}"/>
          </ac:spMkLst>
        </pc:spChg>
        <pc:spChg chg="del">
          <ac:chgData name="Motoyuki Sekido" userId="d60eeba2f30313c4" providerId="Windows Live" clId="Web-{39AD5F98-62B5-49D1-B9C2-2D24857E0B3A}" dt="2021-10-27T06:35:45.156" v="14"/>
          <ac:spMkLst>
            <pc:docMk/>
            <pc:sldMk cId="2901189104" sldId="269"/>
            <ac:spMk id="14" creationId="{5601D65A-C883-49EE-AC13-47BAD965E59D}"/>
          </ac:spMkLst>
        </pc:spChg>
        <pc:spChg chg="add mod">
          <ac:chgData name="Motoyuki Sekido" userId="d60eeba2f30313c4" providerId="Windows Live" clId="Web-{39AD5F98-62B5-49D1-B9C2-2D24857E0B3A}" dt="2021-10-27T06:35:38.406" v="12" actId="20577"/>
          <ac:spMkLst>
            <pc:docMk/>
            <pc:sldMk cId="2901189104" sldId="269"/>
            <ac:spMk id="16" creationId="{09F9E562-8ADB-476F-A089-227F2742F081}"/>
          </ac:spMkLst>
        </pc:spChg>
        <pc:spChg chg="add mod">
          <ac:chgData name="Motoyuki Sekido" userId="d60eeba2f30313c4" providerId="Windows Live" clId="Web-{39AD5F98-62B5-49D1-B9C2-2D24857E0B3A}" dt="2021-10-27T06:35:41.468" v="13" actId="20577"/>
          <ac:spMkLst>
            <pc:docMk/>
            <pc:sldMk cId="2901189104" sldId="269"/>
            <ac:spMk id="17" creationId="{3E205033-5BEB-4BFD-BF4B-8E559723D0A7}"/>
          </ac:spMkLst>
        </pc:spChg>
        <pc:spChg chg="add mod">
          <ac:chgData name="Motoyuki Sekido" userId="d60eeba2f30313c4" providerId="Windows Live" clId="Web-{39AD5F98-62B5-49D1-B9C2-2D24857E0B3A}" dt="2021-10-27T06:53:14.599" v="163" actId="1076"/>
          <ac:spMkLst>
            <pc:docMk/>
            <pc:sldMk cId="2901189104" sldId="269"/>
            <ac:spMk id="20" creationId="{A1D26577-D4A2-42A5-AEC6-EA4BC0A0D019}"/>
          </ac:spMkLst>
        </pc:spChg>
        <pc:spChg chg="add mod">
          <ac:chgData name="Motoyuki Sekido" userId="d60eeba2f30313c4" providerId="Windows Live" clId="Web-{39AD5F98-62B5-49D1-B9C2-2D24857E0B3A}" dt="2021-10-27T06:53:14.615" v="164" actId="1076"/>
          <ac:spMkLst>
            <pc:docMk/>
            <pc:sldMk cId="2901189104" sldId="269"/>
            <ac:spMk id="21" creationId="{25D09008-5D4A-4DDE-A438-1987BD068894}"/>
          </ac:spMkLst>
        </pc:spChg>
        <pc:spChg chg="add mod">
          <ac:chgData name="Motoyuki Sekido" userId="d60eeba2f30313c4" providerId="Windows Live" clId="Web-{39AD5F98-62B5-49D1-B9C2-2D24857E0B3A}" dt="2021-10-27T06:53:14.631" v="165" actId="1076"/>
          <ac:spMkLst>
            <pc:docMk/>
            <pc:sldMk cId="2901189104" sldId="269"/>
            <ac:spMk id="22" creationId="{3FCDB000-00C6-40D5-9845-DA7FB57307C5}"/>
          </ac:spMkLst>
        </pc:spChg>
        <pc:spChg chg="del">
          <ac:chgData name="Motoyuki Sekido" userId="d60eeba2f30313c4" providerId="Windows Live" clId="Web-{39AD5F98-62B5-49D1-B9C2-2D24857E0B3A}" dt="2021-10-27T06:35:10.218" v="5"/>
          <ac:spMkLst>
            <pc:docMk/>
            <pc:sldMk cId="2901189104" sldId="269"/>
            <ac:spMk id="22" creationId="{798A8721-8477-465F-98F1-10FE6C97C38E}"/>
          </ac:spMkLst>
        </pc:spChg>
        <pc:spChg chg="add mod">
          <ac:chgData name="Motoyuki Sekido" userId="d60eeba2f30313c4" providerId="Windows Live" clId="Web-{39AD5F98-62B5-49D1-B9C2-2D24857E0B3A}" dt="2021-10-27T06:54:52.945" v="184" actId="20577"/>
          <ac:spMkLst>
            <pc:docMk/>
            <pc:sldMk cId="2901189104" sldId="269"/>
            <ac:spMk id="23" creationId="{02DF75CD-9BB5-4566-929C-9ABC46D41399}"/>
          </ac:spMkLst>
        </pc:spChg>
        <pc:spChg chg="del">
          <ac:chgData name="Motoyuki Sekido" userId="d60eeba2f30313c4" providerId="Windows Live" clId="Web-{39AD5F98-62B5-49D1-B9C2-2D24857E0B3A}" dt="2021-10-27T06:35:09.374" v="4"/>
          <ac:spMkLst>
            <pc:docMk/>
            <pc:sldMk cId="2901189104" sldId="269"/>
            <ac:spMk id="24" creationId="{A9452ADF-148C-4D92-9506-77D58543446C}"/>
          </ac:spMkLst>
        </pc:spChg>
        <pc:spChg chg="mod">
          <ac:chgData name="Motoyuki Sekido" userId="d60eeba2f30313c4" providerId="Windows Live" clId="Web-{39AD5F98-62B5-49D1-B9C2-2D24857E0B3A}" dt="2021-10-27T06:36:12.721" v="19" actId="14100"/>
          <ac:spMkLst>
            <pc:docMk/>
            <pc:sldMk cId="2901189104" sldId="269"/>
            <ac:spMk id="25" creationId="{835F1DC8-A8B7-4717-AED6-BCEACC05AE0B}"/>
          </ac:spMkLst>
        </pc:spChg>
        <pc:spChg chg="mod">
          <ac:chgData name="Motoyuki Sekido" userId="d60eeba2f30313c4" providerId="Windows Live" clId="Web-{39AD5F98-62B5-49D1-B9C2-2D24857E0B3A}" dt="2021-10-27T06:53:14.568" v="161" actId="1076"/>
          <ac:spMkLst>
            <pc:docMk/>
            <pc:sldMk cId="2901189104" sldId="269"/>
            <ac:spMk id="27" creationId="{D56CCE28-0F41-430A-80CD-7C64A3A59C5C}"/>
          </ac:spMkLst>
        </pc:spChg>
      </pc:sldChg>
    </pc:docChg>
  </pc:docChgLst>
  <pc:docChgLst>
    <pc:chgData name="Motoyuki Sekido" userId="d60eeba2f30313c4" providerId="Windows Live" clId="Web-{F4996E8C-33B4-426B-8A08-73B6FD5B0CCA}"/>
    <pc:docChg chg="addSld delSld modSld">
      <pc:chgData name="Motoyuki Sekido" userId="d60eeba2f30313c4" providerId="Windows Live" clId="Web-{F4996E8C-33B4-426B-8A08-73B6FD5B0CCA}" dt="2021-10-27T06:31:31.039" v="604" actId="20577"/>
      <pc:docMkLst>
        <pc:docMk/>
      </pc:docMkLst>
      <pc:sldChg chg="modSp">
        <pc:chgData name="Motoyuki Sekido" userId="d60eeba2f30313c4" providerId="Windows Live" clId="Web-{F4996E8C-33B4-426B-8A08-73B6FD5B0CCA}" dt="2021-10-27T06:18:31.541" v="499" actId="14100"/>
        <pc:sldMkLst>
          <pc:docMk/>
          <pc:sldMk cId="109857222" sldId="256"/>
        </pc:sldMkLst>
        <pc:spChg chg="mod">
          <ac:chgData name="Motoyuki Sekido" userId="d60eeba2f30313c4" providerId="Windows Live" clId="Web-{F4996E8C-33B4-426B-8A08-73B6FD5B0CCA}" dt="2021-10-27T06:18:31.541" v="499" actId="14100"/>
          <ac:spMkLst>
            <pc:docMk/>
            <pc:sldMk cId="109857222" sldId="256"/>
            <ac:spMk id="2" creationId="{00000000-0000-0000-0000-000000000000}"/>
          </ac:spMkLst>
        </pc:spChg>
        <pc:graphicFrameChg chg="mod modGraphic">
          <ac:chgData name="Motoyuki Sekido" userId="d60eeba2f30313c4" providerId="Windows Live" clId="Web-{F4996E8C-33B4-426B-8A08-73B6FD5B0CCA}" dt="2021-10-27T06:14:14.020" v="468"/>
          <ac:graphicFrameMkLst>
            <pc:docMk/>
            <pc:sldMk cId="109857222" sldId="256"/>
            <ac:graphicFrameMk id="5" creationId="{641551DC-2CD5-4A66-8A0D-35E1FE26D63E}"/>
          </ac:graphicFrameMkLst>
        </pc:graphicFrameChg>
      </pc:sldChg>
      <pc:sldChg chg="addSp delSp modSp">
        <pc:chgData name="Motoyuki Sekido" userId="d60eeba2f30313c4" providerId="Windows Live" clId="Web-{F4996E8C-33B4-426B-8A08-73B6FD5B0CCA}" dt="2021-10-27T06:23:27.515" v="531"/>
        <pc:sldMkLst>
          <pc:docMk/>
          <pc:sldMk cId="901231211" sldId="257"/>
        </pc:sldMkLst>
        <pc:spChg chg="add del mod">
          <ac:chgData name="Motoyuki Sekido" userId="d60eeba2f30313c4" providerId="Windows Live" clId="Web-{F4996E8C-33B4-426B-8A08-73B6FD5B0CCA}" dt="2021-10-27T05:52:25.715" v="247"/>
          <ac:spMkLst>
            <pc:docMk/>
            <pc:sldMk cId="901231211" sldId="257"/>
            <ac:spMk id="3" creationId="{19E060B9-942F-4FEF-8F01-09D52B622C49}"/>
          </ac:spMkLst>
        </pc:spChg>
        <pc:spChg chg="add mod">
          <ac:chgData name="Motoyuki Sekido" userId="d60eeba2f30313c4" providerId="Windows Live" clId="Web-{F4996E8C-33B4-426B-8A08-73B6FD5B0CCA}" dt="2021-10-27T06:23:27.515" v="531"/>
          <ac:spMkLst>
            <pc:docMk/>
            <pc:sldMk cId="901231211" sldId="257"/>
            <ac:spMk id="7" creationId="{8CCCAC97-40B0-4C35-8531-58B6E40B91B7}"/>
          </ac:spMkLst>
        </pc:spChg>
        <pc:spChg chg="add mod">
          <ac:chgData name="Motoyuki Sekido" userId="d60eeba2f30313c4" providerId="Windows Live" clId="Web-{F4996E8C-33B4-426B-8A08-73B6FD5B0CCA}" dt="2021-10-27T06:23:21.937" v="530"/>
          <ac:spMkLst>
            <pc:docMk/>
            <pc:sldMk cId="901231211" sldId="257"/>
            <ac:spMk id="8" creationId="{38F8E495-7749-4A57-A3EC-5DD46C5B483B}"/>
          </ac:spMkLst>
        </pc:spChg>
        <pc:spChg chg="add del">
          <ac:chgData name="Motoyuki Sekido" userId="d60eeba2f30313c4" providerId="Windows Live" clId="Web-{F4996E8C-33B4-426B-8A08-73B6FD5B0CCA}" dt="2021-10-27T06:22:41.545" v="528"/>
          <ac:spMkLst>
            <pc:docMk/>
            <pc:sldMk cId="901231211" sldId="257"/>
            <ac:spMk id="9" creationId="{14CD260E-DFFB-44AF-94D0-BD42C5B16806}"/>
          </ac:spMkLst>
        </pc:spChg>
        <pc:spChg chg="mod">
          <ac:chgData name="Motoyuki Sekido" userId="d60eeba2f30313c4" providerId="Windows Live" clId="Web-{F4996E8C-33B4-426B-8A08-73B6FD5B0CCA}" dt="2021-10-27T06:14:25.427" v="469" actId="20577"/>
          <ac:spMkLst>
            <pc:docMk/>
            <pc:sldMk cId="901231211" sldId="257"/>
            <ac:spMk id="19" creationId="{B7CC7B08-DF3F-4082-BF60-DA32D52A964B}"/>
          </ac:spMkLst>
        </pc:spChg>
        <pc:spChg chg="mod">
          <ac:chgData name="Motoyuki Sekido" userId="d60eeba2f30313c4" providerId="Windows Live" clId="Web-{F4996E8C-33B4-426B-8A08-73B6FD5B0CCA}" dt="2021-10-27T06:23:12.108" v="529"/>
          <ac:spMkLst>
            <pc:docMk/>
            <pc:sldMk cId="901231211" sldId="257"/>
            <ac:spMk id="33" creationId="{92E5A0FD-8DB6-4D76-AC7A-81990C34C3C2}"/>
          </ac:spMkLst>
        </pc:spChg>
        <pc:graphicFrameChg chg="mod modGraphic">
          <ac:chgData name="Motoyuki Sekido" userId="d60eeba2f30313c4" providerId="Windows Live" clId="Web-{F4996E8C-33B4-426B-8A08-73B6FD5B0CCA}" dt="2021-10-27T05:28:51.454" v="1"/>
          <ac:graphicFrameMkLst>
            <pc:docMk/>
            <pc:sldMk cId="901231211" sldId="257"/>
            <ac:graphicFrameMk id="4" creationId="{CD686262-0BD1-4FE2-B585-9A01B989BDE2}"/>
          </ac:graphicFrameMkLst>
        </pc:graphicFrameChg>
      </pc:sldChg>
      <pc:sldChg chg="addSp delSp modSp">
        <pc:chgData name="Motoyuki Sekido" userId="d60eeba2f30313c4" providerId="Windows Live" clId="Web-{F4996E8C-33B4-426B-8A08-73B6FD5B0CCA}" dt="2021-10-27T05:44:01.252" v="171" actId="20577"/>
        <pc:sldMkLst>
          <pc:docMk/>
          <pc:sldMk cId="1833093789" sldId="258"/>
        </pc:sldMkLst>
        <pc:spChg chg="mod">
          <ac:chgData name="Motoyuki Sekido" userId="d60eeba2f30313c4" providerId="Windows Live" clId="Web-{F4996E8C-33B4-426B-8A08-73B6FD5B0CCA}" dt="2021-10-27T05:44:01.252" v="171" actId="20577"/>
          <ac:spMkLst>
            <pc:docMk/>
            <pc:sldMk cId="1833093789" sldId="258"/>
            <ac:spMk id="2" creationId="{7ED48D12-95F0-4920-8E38-26EE4A7BBAE4}"/>
          </ac:spMkLst>
        </pc:spChg>
        <pc:spChg chg="add mod">
          <ac:chgData name="Motoyuki Sekido" userId="d60eeba2f30313c4" providerId="Windows Live" clId="Web-{F4996E8C-33B4-426B-8A08-73B6FD5B0CCA}" dt="2021-10-27T05:38:55.825" v="129" actId="1076"/>
          <ac:spMkLst>
            <pc:docMk/>
            <pc:sldMk cId="1833093789" sldId="258"/>
            <ac:spMk id="3" creationId="{ED892810-383B-4B81-833D-626F92401289}"/>
          </ac:spMkLst>
        </pc:spChg>
        <pc:spChg chg="mod">
          <ac:chgData name="Motoyuki Sekido" userId="d60eeba2f30313c4" providerId="Windows Live" clId="Web-{F4996E8C-33B4-426B-8A08-73B6FD5B0CCA}" dt="2021-10-27T05:42:23.797" v="159" actId="20577"/>
          <ac:spMkLst>
            <pc:docMk/>
            <pc:sldMk cId="1833093789" sldId="258"/>
            <ac:spMk id="5" creationId="{3CC71E9C-24BB-4FFF-9599-0BD9ACB7F0C4}"/>
          </ac:spMkLst>
        </pc:spChg>
        <pc:spChg chg="mod">
          <ac:chgData name="Motoyuki Sekido" userId="d60eeba2f30313c4" providerId="Windows Live" clId="Web-{F4996E8C-33B4-426B-8A08-73B6FD5B0CCA}" dt="2021-10-27T05:34:25.179" v="74" actId="1076"/>
          <ac:spMkLst>
            <pc:docMk/>
            <pc:sldMk cId="1833093789" sldId="258"/>
            <ac:spMk id="6" creationId="{D8B96766-A353-4EE5-99A3-60332741C2D9}"/>
          </ac:spMkLst>
        </pc:spChg>
        <pc:spChg chg="mod">
          <ac:chgData name="Motoyuki Sekido" userId="d60eeba2f30313c4" providerId="Windows Live" clId="Web-{F4996E8C-33B4-426B-8A08-73B6FD5B0CCA}" dt="2021-10-27T05:36:48.901" v="99" actId="14100"/>
          <ac:spMkLst>
            <pc:docMk/>
            <pc:sldMk cId="1833093789" sldId="258"/>
            <ac:spMk id="7" creationId="{DF3557DE-E18B-4170-B2C6-1EEA2F1E9AF8}"/>
          </ac:spMkLst>
        </pc:spChg>
        <pc:spChg chg="mod">
          <ac:chgData name="Motoyuki Sekido" userId="d60eeba2f30313c4" providerId="Windows Live" clId="Web-{F4996E8C-33B4-426B-8A08-73B6FD5B0CCA}" dt="2021-10-27T05:34:53.555" v="78" actId="1076"/>
          <ac:spMkLst>
            <pc:docMk/>
            <pc:sldMk cId="1833093789" sldId="258"/>
            <ac:spMk id="8" creationId="{99BA8FEE-21C1-4D15-8BE0-2FD7D050AD8C}"/>
          </ac:spMkLst>
        </pc:spChg>
        <pc:spChg chg="mod">
          <ac:chgData name="Motoyuki Sekido" userId="d60eeba2f30313c4" providerId="Windows Live" clId="Web-{F4996E8C-33B4-426B-8A08-73B6FD5B0CCA}" dt="2021-10-27T05:36:43.947" v="98" actId="14100"/>
          <ac:spMkLst>
            <pc:docMk/>
            <pc:sldMk cId="1833093789" sldId="258"/>
            <ac:spMk id="9" creationId="{6BF5054A-05AB-4AD1-B599-84479C3CE950}"/>
          </ac:spMkLst>
        </pc:spChg>
        <pc:spChg chg="mod">
          <ac:chgData name="Motoyuki Sekido" userId="d60eeba2f30313c4" providerId="Windows Live" clId="Web-{F4996E8C-33B4-426B-8A08-73B6FD5B0CCA}" dt="2021-10-27T05:35:15.602" v="81" actId="1076"/>
          <ac:spMkLst>
            <pc:docMk/>
            <pc:sldMk cId="1833093789" sldId="258"/>
            <ac:spMk id="10" creationId="{7FABE021-3314-4370-8CC7-52DE80A17BB7}"/>
          </ac:spMkLst>
        </pc:spChg>
        <pc:spChg chg="mod">
          <ac:chgData name="Motoyuki Sekido" userId="d60eeba2f30313c4" providerId="Windows Live" clId="Web-{F4996E8C-33B4-426B-8A08-73B6FD5B0CCA}" dt="2021-10-27T05:36:39.104" v="97" actId="14100"/>
          <ac:spMkLst>
            <pc:docMk/>
            <pc:sldMk cId="1833093789" sldId="258"/>
            <ac:spMk id="11" creationId="{8602BFD9-136C-4E61-B446-BD57C09D3DF1}"/>
          </ac:spMkLst>
        </pc:spChg>
        <pc:spChg chg="add mod">
          <ac:chgData name="Motoyuki Sekido" userId="d60eeba2f30313c4" providerId="Windows Live" clId="Web-{F4996E8C-33B4-426B-8A08-73B6FD5B0CCA}" dt="2021-10-27T05:37:15.824" v="102" actId="1076"/>
          <ac:spMkLst>
            <pc:docMk/>
            <pc:sldMk cId="1833093789" sldId="258"/>
            <ac:spMk id="12" creationId="{224387D6-E216-4665-A2B0-990EBD9DFA4C}"/>
          </ac:spMkLst>
        </pc:spChg>
        <pc:spChg chg="mod">
          <ac:chgData name="Motoyuki Sekido" userId="d60eeba2f30313c4" providerId="Windows Live" clId="Web-{F4996E8C-33B4-426B-8A08-73B6FD5B0CCA}" dt="2021-10-27T05:34:05.132" v="71" actId="14100"/>
          <ac:spMkLst>
            <pc:docMk/>
            <pc:sldMk cId="1833093789" sldId="258"/>
            <ac:spMk id="13" creationId="{DB39BEC7-1C13-40EC-89FF-48427619F10E}"/>
          </ac:spMkLst>
        </pc:spChg>
        <pc:spChg chg="mod">
          <ac:chgData name="Motoyuki Sekido" userId="d60eeba2f30313c4" providerId="Windows Live" clId="Web-{F4996E8C-33B4-426B-8A08-73B6FD5B0CCA}" dt="2021-10-27T05:34:08.570" v="72" actId="14100"/>
          <ac:spMkLst>
            <pc:docMk/>
            <pc:sldMk cId="1833093789" sldId="258"/>
            <ac:spMk id="14" creationId="{F546735B-9DD2-45C9-9B76-4047B653646E}"/>
          </ac:spMkLst>
        </pc:spChg>
        <pc:spChg chg="add mod">
          <ac:chgData name="Motoyuki Sekido" userId="d60eeba2f30313c4" providerId="Windows Live" clId="Web-{F4996E8C-33B4-426B-8A08-73B6FD5B0CCA}" dt="2021-10-27T05:37:04.588" v="101" actId="1076"/>
          <ac:spMkLst>
            <pc:docMk/>
            <pc:sldMk cId="1833093789" sldId="258"/>
            <ac:spMk id="15" creationId="{25D843BC-03A2-4127-BE60-9469D8464944}"/>
          </ac:spMkLst>
        </pc:spChg>
        <pc:spChg chg="add mod">
          <ac:chgData name="Motoyuki Sekido" userId="d60eeba2f30313c4" providerId="Windows Live" clId="Web-{F4996E8C-33B4-426B-8A08-73B6FD5B0CCA}" dt="2021-10-27T05:38:45.840" v="128" actId="14100"/>
          <ac:spMkLst>
            <pc:docMk/>
            <pc:sldMk cId="1833093789" sldId="258"/>
            <ac:spMk id="16" creationId="{99FF7E54-89BF-48FD-9618-31388C8A3AC4}"/>
          </ac:spMkLst>
        </pc:spChg>
        <pc:spChg chg="add mod">
          <ac:chgData name="Motoyuki Sekido" userId="d60eeba2f30313c4" providerId="Windows Live" clId="Web-{F4996E8C-33B4-426B-8A08-73B6FD5B0CCA}" dt="2021-10-27T05:40:05.014" v="151" actId="14100"/>
          <ac:spMkLst>
            <pc:docMk/>
            <pc:sldMk cId="1833093789" sldId="258"/>
            <ac:spMk id="17" creationId="{046E015A-E058-4373-A0B6-F1824DCE3A9D}"/>
          </ac:spMkLst>
        </pc:spChg>
        <pc:spChg chg="add del mod">
          <ac:chgData name="Motoyuki Sekido" userId="d60eeba2f30313c4" providerId="Windows Live" clId="Web-{F4996E8C-33B4-426B-8A08-73B6FD5B0CCA}" dt="2021-10-27T05:40:28.936" v="154"/>
          <ac:spMkLst>
            <pc:docMk/>
            <pc:sldMk cId="1833093789" sldId="258"/>
            <ac:spMk id="18" creationId="{00FF65F1-35D5-4AB1-9E65-07112533A2F5}"/>
          </ac:spMkLst>
        </pc:spChg>
      </pc:sldChg>
      <pc:sldChg chg="addSp delSp modSp">
        <pc:chgData name="Motoyuki Sekido" userId="d60eeba2f30313c4" providerId="Windows Live" clId="Web-{F4996E8C-33B4-426B-8A08-73B6FD5B0CCA}" dt="2021-10-27T06:25:55.830" v="560" actId="14100"/>
        <pc:sldMkLst>
          <pc:docMk/>
          <pc:sldMk cId="1574314575" sldId="260"/>
        </pc:sldMkLst>
        <pc:spChg chg="mod">
          <ac:chgData name="Motoyuki Sekido" userId="d60eeba2f30313c4" providerId="Windows Live" clId="Web-{F4996E8C-33B4-426B-8A08-73B6FD5B0CCA}" dt="2021-10-27T05:30:14.831" v="3" actId="20577"/>
          <ac:spMkLst>
            <pc:docMk/>
            <pc:sldMk cId="1574314575" sldId="260"/>
            <ac:spMk id="2" creationId="{043FCAF8-32E4-4C20-B93E-F49EAC8002AC}"/>
          </ac:spMkLst>
        </pc:spChg>
        <pc:spChg chg="add del mod">
          <ac:chgData name="Motoyuki Sekido" userId="d60eeba2f30313c4" providerId="Windows Live" clId="Web-{F4996E8C-33B4-426B-8A08-73B6FD5B0CCA}" dt="2021-10-27T06:24:38.969" v="536"/>
          <ac:spMkLst>
            <pc:docMk/>
            <pc:sldMk cId="1574314575" sldId="260"/>
            <ac:spMk id="3" creationId="{AC246B93-2AC8-4ECA-A821-7A9C197FB8BF}"/>
          </ac:spMkLst>
        </pc:spChg>
        <pc:spChg chg="add mod">
          <ac:chgData name="Motoyuki Sekido" userId="d60eeba2f30313c4" providerId="Windows Live" clId="Web-{F4996E8C-33B4-426B-8A08-73B6FD5B0CCA}" dt="2021-10-27T06:25:09.923" v="543" actId="1076"/>
          <ac:spMkLst>
            <pc:docMk/>
            <pc:sldMk cId="1574314575" sldId="260"/>
            <ac:spMk id="4" creationId="{66472B6D-1BBE-4C16-9C82-3A9A97207C87}"/>
          </ac:spMkLst>
        </pc:spChg>
        <pc:spChg chg="add mod">
          <ac:chgData name="Motoyuki Sekido" userId="d60eeba2f30313c4" providerId="Windows Live" clId="Web-{F4996E8C-33B4-426B-8A08-73B6FD5B0CCA}" dt="2021-10-27T06:25:55.830" v="560" actId="14100"/>
          <ac:spMkLst>
            <pc:docMk/>
            <pc:sldMk cId="1574314575" sldId="260"/>
            <ac:spMk id="15" creationId="{6F90CC01-2B9C-4B5A-9A3C-FFF50A5C7FFF}"/>
          </ac:spMkLst>
        </pc:spChg>
      </pc:sldChg>
      <pc:sldChg chg="modSp">
        <pc:chgData name="Motoyuki Sekido" userId="d60eeba2f30313c4" providerId="Windows Live" clId="Web-{F4996E8C-33B4-426B-8A08-73B6FD5B0CCA}" dt="2021-10-27T06:14:39.458" v="474" actId="20577"/>
        <pc:sldMkLst>
          <pc:docMk/>
          <pc:sldMk cId="3099353440" sldId="261"/>
        </pc:sldMkLst>
        <pc:spChg chg="mod">
          <ac:chgData name="Motoyuki Sekido" userId="d60eeba2f30313c4" providerId="Windows Live" clId="Web-{F4996E8C-33B4-426B-8A08-73B6FD5B0CCA}" dt="2021-10-27T05:54:59.202" v="259" actId="20577"/>
          <ac:spMkLst>
            <pc:docMk/>
            <pc:sldMk cId="3099353440" sldId="261"/>
            <ac:spMk id="2" creationId="{043FCAF8-32E4-4C20-B93E-F49EAC8002AC}"/>
          </ac:spMkLst>
        </pc:spChg>
        <pc:spChg chg="mod">
          <ac:chgData name="Motoyuki Sekido" userId="d60eeba2f30313c4" providerId="Windows Live" clId="Web-{F4996E8C-33B4-426B-8A08-73B6FD5B0CCA}" dt="2021-10-27T06:14:39.458" v="474" actId="20577"/>
          <ac:spMkLst>
            <pc:docMk/>
            <pc:sldMk cId="3099353440" sldId="261"/>
            <ac:spMk id="19" creationId="{B7CC7B08-DF3F-4082-BF60-DA32D52A964B}"/>
          </ac:spMkLst>
        </pc:spChg>
      </pc:sldChg>
      <pc:sldChg chg="addSp delSp modSp">
        <pc:chgData name="Motoyuki Sekido" userId="d60eeba2f30313c4" providerId="Windows Live" clId="Web-{F4996E8C-33B4-426B-8A08-73B6FD5B0CCA}" dt="2021-10-27T06:23:43.828" v="534"/>
        <pc:sldMkLst>
          <pc:docMk/>
          <pc:sldMk cId="1684092626" sldId="262"/>
        </pc:sldMkLst>
        <pc:spChg chg="mod">
          <ac:chgData name="Motoyuki Sekido" userId="d60eeba2f30313c4" providerId="Windows Live" clId="Web-{F4996E8C-33B4-426B-8A08-73B6FD5B0CCA}" dt="2021-10-27T05:50:18.931" v="219" actId="20577"/>
          <ac:spMkLst>
            <pc:docMk/>
            <pc:sldMk cId="1684092626" sldId="262"/>
            <ac:spMk id="2" creationId="{043FCAF8-32E4-4C20-B93E-F49EAC8002AC}"/>
          </ac:spMkLst>
        </pc:spChg>
        <pc:spChg chg="add mod">
          <ac:chgData name="Motoyuki Sekido" userId="d60eeba2f30313c4" providerId="Windows Live" clId="Web-{F4996E8C-33B4-426B-8A08-73B6FD5B0CCA}" dt="2021-10-27T06:23:33.859" v="532"/>
          <ac:spMkLst>
            <pc:docMk/>
            <pc:sldMk cId="1684092626" sldId="262"/>
            <ac:spMk id="3" creationId="{BF6E9599-5EF8-431A-A4ED-5E138B9DAF2B}"/>
          </ac:spMkLst>
        </pc:spChg>
        <pc:spChg chg="del mod">
          <ac:chgData name="Motoyuki Sekido" userId="d60eeba2f30313c4" providerId="Windows Live" clId="Web-{F4996E8C-33B4-426B-8A08-73B6FD5B0CCA}" dt="2021-10-27T06:19:31.557" v="503"/>
          <ac:spMkLst>
            <pc:docMk/>
            <pc:sldMk cId="1684092626" sldId="262"/>
            <ac:spMk id="8" creationId="{A27A07EE-5D86-45EF-B9D7-95582AFA0733}"/>
          </ac:spMkLst>
        </pc:spChg>
        <pc:spChg chg="del">
          <ac:chgData name="Motoyuki Sekido" userId="d60eeba2f30313c4" providerId="Windows Live" clId="Web-{F4996E8C-33B4-426B-8A08-73B6FD5B0CCA}" dt="2021-10-27T06:20:24.793" v="517"/>
          <ac:spMkLst>
            <pc:docMk/>
            <pc:sldMk cId="1684092626" sldId="262"/>
            <ac:spMk id="9" creationId="{97633003-6DB9-48C7-8A16-FA4CAFF8A427}"/>
          </ac:spMkLst>
        </pc:spChg>
        <pc:spChg chg="del">
          <ac:chgData name="Motoyuki Sekido" userId="d60eeba2f30313c4" providerId="Windows Live" clId="Web-{F4996E8C-33B4-426B-8A08-73B6FD5B0CCA}" dt="2021-10-27T06:20:36.387" v="519"/>
          <ac:spMkLst>
            <pc:docMk/>
            <pc:sldMk cId="1684092626" sldId="262"/>
            <ac:spMk id="10" creationId="{AD650D1E-A853-4F53-8B70-8891B019C103}"/>
          </ac:spMkLst>
        </pc:spChg>
        <pc:spChg chg="add mod">
          <ac:chgData name="Motoyuki Sekido" userId="d60eeba2f30313c4" providerId="Windows Live" clId="Web-{F4996E8C-33B4-426B-8A08-73B6FD5B0CCA}" dt="2021-10-27T06:23:43.828" v="534"/>
          <ac:spMkLst>
            <pc:docMk/>
            <pc:sldMk cId="1684092626" sldId="262"/>
            <ac:spMk id="11" creationId="{434457EA-F39D-4534-9B9C-70910239E2F3}"/>
          </ac:spMkLst>
        </pc:spChg>
        <pc:spChg chg="add mod">
          <ac:chgData name="Motoyuki Sekido" userId="d60eeba2f30313c4" providerId="Windows Live" clId="Web-{F4996E8C-33B4-426B-8A08-73B6FD5B0CCA}" dt="2021-10-27T06:23:37.156" v="533"/>
          <ac:spMkLst>
            <pc:docMk/>
            <pc:sldMk cId="1684092626" sldId="262"/>
            <ac:spMk id="13" creationId="{EB82252B-7AFF-42DF-89CC-CD710CD02EA6}"/>
          </ac:spMkLst>
        </pc:spChg>
      </pc:sldChg>
      <pc:sldChg chg="modSp add del replId">
        <pc:chgData name="Motoyuki Sekido" userId="d60eeba2f30313c4" providerId="Windows Live" clId="Web-{F4996E8C-33B4-426B-8A08-73B6FD5B0CCA}" dt="2021-10-27T05:43:49.627" v="169"/>
        <pc:sldMkLst>
          <pc:docMk/>
          <pc:sldMk cId="95025670" sldId="267"/>
        </pc:sldMkLst>
        <pc:spChg chg="mod">
          <ac:chgData name="Motoyuki Sekido" userId="d60eeba2f30313c4" providerId="Windows Live" clId="Web-{F4996E8C-33B4-426B-8A08-73B6FD5B0CCA}" dt="2021-10-27T05:43:38.986" v="168" actId="20577"/>
          <ac:spMkLst>
            <pc:docMk/>
            <pc:sldMk cId="95025670" sldId="267"/>
            <ac:spMk id="2" creationId="{7ED48D12-95F0-4920-8E38-26EE4A7BBAE4}"/>
          </ac:spMkLst>
        </pc:spChg>
      </pc:sldChg>
      <pc:sldChg chg="delSp modSp add replId">
        <pc:chgData name="Motoyuki Sekido" userId="d60eeba2f30313c4" providerId="Windows Live" clId="Web-{F4996E8C-33B4-426B-8A08-73B6FD5B0CCA}" dt="2021-10-27T05:48:44.836" v="218" actId="20577"/>
        <pc:sldMkLst>
          <pc:docMk/>
          <pc:sldMk cId="3734417767" sldId="267"/>
        </pc:sldMkLst>
        <pc:spChg chg="mod">
          <ac:chgData name="Motoyuki Sekido" userId="d60eeba2f30313c4" providerId="Windows Live" clId="Web-{F4996E8C-33B4-426B-8A08-73B6FD5B0CCA}" dt="2021-10-27T05:44:31.003" v="179" actId="20577"/>
          <ac:spMkLst>
            <pc:docMk/>
            <pc:sldMk cId="3734417767" sldId="267"/>
            <ac:spMk id="2" creationId="{7ED48D12-95F0-4920-8E38-26EE4A7BBAE4}"/>
          </ac:spMkLst>
        </pc:spChg>
        <pc:spChg chg="del">
          <ac:chgData name="Motoyuki Sekido" userId="d60eeba2f30313c4" providerId="Windows Live" clId="Web-{F4996E8C-33B4-426B-8A08-73B6FD5B0CCA}" dt="2021-10-27T05:47:28.366" v="216"/>
          <ac:spMkLst>
            <pc:docMk/>
            <pc:sldMk cId="3734417767" sldId="267"/>
            <ac:spMk id="3" creationId="{ED892810-383B-4B81-833D-626F92401289}"/>
          </ac:spMkLst>
        </pc:spChg>
        <pc:spChg chg="mod">
          <ac:chgData name="Motoyuki Sekido" userId="d60eeba2f30313c4" providerId="Windows Live" clId="Web-{F4996E8C-33B4-426B-8A08-73B6FD5B0CCA}" dt="2021-10-27T05:44:40.738" v="184" actId="20577"/>
          <ac:spMkLst>
            <pc:docMk/>
            <pc:sldMk cId="3734417767" sldId="267"/>
            <ac:spMk id="5" creationId="{3CC71E9C-24BB-4FFF-9599-0BD9ACB7F0C4}"/>
          </ac:spMkLst>
        </pc:spChg>
        <pc:spChg chg="mod">
          <ac:chgData name="Motoyuki Sekido" userId="d60eeba2f30313c4" providerId="Windows Live" clId="Web-{F4996E8C-33B4-426B-8A08-73B6FD5B0CCA}" dt="2021-10-27T05:45:37.285" v="200" actId="20577"/>
          <ac:spMkLst>
            <pc:docMk/>
            <pc:sldMk cId="3734417767" sldId="267"/>
            <ac:spMk id="6" creationId="{D8B96766-A353-4EE5-99A3-60332741C2D9}"/>
          </ac:spMkLst>
        </pc:spChg>
        <pc:spChg chg="del">
          <ac:chgData name="Motoyuki Sekido" userId="d60eeba2f30313c4" providerId="Windows Live" clId="Web-{F4996E8C-33B4-426B-8A08-73B6FD5B0CCA}" dt="2021-10-27T05:44:55.097" v="185"/>
          <ac:spMkLst>
            <pc:docMk/>
            <pc:sldMk cId="3734417767" sldId="267"/>
            <ac:spMk id="7" creationId="{DF3557DE-E18B-4170-B2C6-1EEA2F1E9AF8}"/>
          </ac:spMkLst>
        </pc:spChg>
        <pc:spChg chg="del mod">
          <ac:chgData name="Motoyuki Sekido" userId="d60eeba2f30313c4" providerId="Windows Live" clId="Web-{F4996E8C-33B4-426B-8A08-73B6FD5B0CCA}" dt="2021-10-27T05:45:27.098" v="196"/>
          <ac:spMkLst>
            <pc:docMk/>
            <pc:sldMk cId="3734417767" sldId="267"/>
            <ac:spMk id="8" creationId="{99BA8FEE-21C1-4D15-8BE0-2FD7D050AD8C}"/>
          </ac:spMkLst>
        </pc:spChg>
        <pc:spChg chg="del">
          <ac:chgData name="Motoyuki Sekido" userId="d60eeba2f30313c4" providerId="Windows Live" clId="Web-{F4996E8C-33B4-426B-8A08-73B6FD5B0CCA}" dt="2021-10-27T05:44:57.597" v="186"/>
          <ac:spMkLst>
            <pc:docMk/>
            <pc:sldMk cId="3734417767" sldId="267"/>
            <ac:spMk id="9" creationId="{6BF5054A-05AB-4AD1-B599-84479C3CE950}"/>
          </ac:spMkLst>
        </pc:spChg>
        <pc:spChg chg="del">
          <ac:chgData name="Motoyuki Sekido" userId="d60eeba2f30313c4" providerId="Windows Live" clId="Web-{F4996E8C-33B4-426B-8A08-73B6FD5B0CCA}" dt="2021-10-27T05:45:29.113" v="197"/>
          <ac:spMkLst>
            <pc:docMk/>
            <pc:sldMk cId="3734417767" sldId="267"/>
            <ac:spMk id="10" creationId="{7FABE021-3314-4370-8CC7-52DE80A17BB7}"/>
          </ac:spMkLst>
        </pc:spChg>
        <pc:spChg chg="del">
          <ac:chgData name="Motoyuki Sekido" userId="d60eeba2f30313c4" providerId="Windows Live" clId="Web-{F4996E8C-33B4-426B-8A08-73B6FD5B0CCA}" dt="2021-10-27T05:44:58.535" v="187"/>
          <ac:spMkLst>
            <pc:docMk/>
            <pc:sldMk cId="3734417767" sldId="267"/>
            <ac:spMk id="11" creationId="{8602BFD9-136C-4E61-B446-BD57C09D3DF1}"/>
          </ac:spMkLst>
        </pc:spChg>
        <pc:spChg chg="del">
          <ac:chgData name="Motoyuki Sekido" userId="d60eeba2f30313c4" providerId="Windows Live" clId="Web-{F4996E8C-33B4-426B-8A08-73B6FD5B0CCA}" dt="2021-10-27T05:45:30.660" v="198"/>
          <ac:spMkLst>
            <pc:docMk/>
            <pc:sldMk cId="3734417767" sldId="267"/>
            <ac:spMk id="12" creationId="{224387D6-E216-4665-A2B0-990EBD9DFA4C}"/>
          </ac:spMkLst>
        </pc:spChg>
        <pc:spChg chg="mod">
          <ac:chgData name="Motoyuki Sekido" userId="d60eeba2f30313c4" providerId="Windows Live" clId="Web-{F4996E8C-33B4-426B-8A08-73B6FD5B0CCA}" dt="2021-10-27T05:46:13.114" v="208" actId="1076"/>
          <ac:spMkLst>
            <pc:docMk/>
            <pc:sldMk cId="3734417767" sldId="267"/>
            <ac:spMk id="13" creationId="{DB39BEC7-1C13-40EC-89FF-48427619F10E}"/>
          </ac:spMkLst>
        </pc:spChg>
        <pc:spChg chg="mod">
          <ac:chgData name="Motoyuki Sekido" userId="d60eeba2f30313c4" providerId="Windows Live" clId="Web-{F4996E8C-33B4-426B-8A08-73B6FD5B0CCA}" dt="2021-10-27T05:48:44.836" v="218" actId="20577"/>
          <ac:spMkLst>
            <pc:docMk/>
            <pc:sldMk cId="3734417767" sldId="267"/>
            <ac:spMk id="14" creationId="{F546735B-9DD2-45C9-9B76-4047B653646E}"/>
          </ac:spMkLst>
        </pc:spChg>
        <pc:spChg chg="del">
          <ac:chgData name="Motoyuki Sekido" userId="d60eeba2f30313c4" providerId="Windows Live" clId="Web-{F4996E8C-33B4-426B-8A08-73B6FD5B0CCA}" dt="2021-10-27T05:45:00.160" v="188"/>
          <ac:spMkLst>
            <pc:docMk/>
            <pc:sldMk cId="3734417767" sldId="267"/>
            <ac:spMk id="15" creationId="{25D843BC-03A2-4127-BE60-9469D8464944}"/>
          </ac:spMkLst>
        </pc:spChg>
        <pc:spChg chg="del">
          <ac:chgData name="Motoyuki Sekido" userId="d60eeba2f30313c4" providerId="Windows Live" clId="Web-{F4996E8C-33B4-426B-8A08-73B6FD5B0CCA}" dt="2021-10-27T05:47:26.241" v="215"/>
          <ac:spMkLst>
            <pc:docMk/>
            <pc:sldMk cId="3734417767" sldId="267"/>
            <ac:spMk id="16" creationId="{99FF7E54-89BF-48FD-9618-31388C8A3AC4}"/>
          </ac:spMkLst>
        </pc:spChg>
        <pc:spChg chg="del">
          <ac:chgData name="Motoyuki Sekido" userId="d60eeba2f30313c4" providerId="Windows Live" clId="Web-{F4996E8C-33B4-426B-8A08-73B6FD5B0CCA}" dt="2021-10-27T05:47:30.460" v="217"/>
          <ac:spMkLst>
            <pc:docMk/>
            <pc:sldMk cId="3734417767" sldId="267"/>
            <ac:spMk id="17" creationId="{046E015A-E058-4373-A0B6-F1824DCE3A9D}"/>
          </ac:spMkLst>
        </pc:spChg>
      </pc:sldChg>
      <pc:sldChg chg="addSp delSp modSp add replId">
        <pc:chgData name="Motoyuki Sekido" userId="d60eeba2f30313c4" providerId="Windows Live" clId="Web-{F4996E8C-33B4-426B-8A08-73B6FD5B0CCA}" dt="2021-10-27T06:23:55.890" v="535"/>
        <pc:sldMkLst>
          <pc:docMk/>
          <pc:sldMk cId="2912312668" sldId="268"/>
        </pc:sldMkLst>
        <pc:spChg chg="mod">
          <ac:chgData name="Motoyuki Sekido" userId="d60eeba2f30313c4" providerId="Windows Live" clId="Web-{F4996E8C-33B4-426B-8A08-73B6FD5B0CCA}" dt="2021-10-27T05:55:27.343" v="262" actId="20577"/>
          <ac:spMkLst>
            <pc:docMk/>
            <pc:sldMk cId="2912312668" sldId="268"/>
            <ac:spMk id="2" creationId="{043FCAF8-32E4-4C20-B93E-F49EAC8002AC}"/>
          </ac:spMkLst>
        </pc:spChg>
        <pc:spChg chg="del">
          <ac:chgData name="Motoyuki Sekido" userId="d60eeba2f30313c4" providerId="Windows Live" clId="Web-{F4996E8C-33B4-426B-8A08-73B6FD5B0CCA}" dt="2021-10-27T05:56:06.172" v="264"/>
          <ac:spMkLst>
            <pc:docMk/>
            <pc:sldMk cId="2912312668" sldId="268"/>
            <ac:spMk id="3" creationId="{67EE01B3-AF2D-4586-91AE-B95930684482}"/>
          </ac:spMkLst>
        </pc:spChg>
        <pc:spChg chg="add mod">
          <ac:chgData name="Motoyuki Sekido" userId="d60eeba2f30313c4" providerId="Windows Live" clId="Web-{F4996E8C-33B4-426B-8A08-73B6FD5B0CCA}" dt="2021-10-27T06:00:45.505" v="323" actId="1076"/>
          <ac:spMkLst>
            <pc:docMk/>
            <pc:sldMk cId="2912312668" sldId="268"/>
            <ac:spMk id="4" creationId="{3A1DF682-5C87-4652-9C55-A83D950AB1C3}"/>
          </ac:spMkLst>
        </pc:spChg>
        <pc:spChg chg="del">
          <ac:chgData name="Motoyuki Sekido" userId="d60eeba2f30313c4" providerId="Windows Live" clId="Web-{F4996E8C-33B4-426B-8A08-73B6FD5B0CCA}" dt="2021-10-27T06:03:05.571" v="350"/>
          <ac:spMkLst>
            <pc:docMk/>
            <pc:sldMk cId="2912312668" sldId="268"/>
            <ac:spMk id="6" creationId="{B258D6AA-55F1-46A8-952A-3B7C137FD228}"/>
          </ac:spMkLst>
        </pc:spChg>
        <pc:spChg chg="del">
          <ac:chgData name="Motoyuki Sekido" userId="d60eeba2f30313c4" providerId="Windows Live" clId="Web-{F4996E8C-33B4-426B-8A08-73B6FD5B0CCA}" dt="2021-10-27T05:56:07.391" v="265"/>
          <ac:spMkLst>
            <pc:docMk/>
            <pc:sldMk cId="2912312668" sldId="268"/>
            <ac:spMk id="7" creationId="{C9C79AC3-CB0C-4421-87F3-F2A19E51895F}"/>
          </ac:spMkLst>
        </pc:spChg>
        <pc:spChg chg="del mod">
          <ac:chgData name="Motoyuki Sekido" userId="d60eeba2f30313c4" providerId="Windows Live" clId="Web-{F4996E8C-33B4-426B-8A08-73B6FD5B0CCA}" dt="2021-10-27T05:56:09.922" v="267"/>
          <ac:spMkLst>
            <pc:docMk/>
            <pc:sldMk cId="2912312668" sldId="268"/>
            <ac:spMk id="8" creationId="{8B23DA55-0F46-4784-90F3-B991592C0004}"/>
          </ac:spMkLst>
        </pc:spChg>
        <pc:spChg chg="del">
          <ac:chgData name="Motoyuki Sekido" userId="d60eeba2f30313c4" providerId="Windows Live" clId="Web-{F4996E8C-33B4-426B-8A08-73B6FD5B0CCA}" dt="2021-10-27T05:55:45.406" v="263"/>
          <ac:spMkLst>
            <pc:docMk/>
            <pc:sldMk cId="2912312668" sldId="268"/>
            <ac:spMk id="9" creationId="{03D9C93C-7809-4450-B5C3-7E679E3ED02D}"/>
          </ac:spMkLst>
        </pc:spChg>
        <pc:spChg chg="add mod">
          <ac:chgData name="Motoyuki Sekido" userId="d60eeba2f30313c4" providerId="Windows Live" clId="Web-{F4996E8C-33B4-426B-8A08-73B6FD5B0CCA}" dt="2021-10-27T06:01:16.865" v="324" actId="1076"/>
          <ac:spMkLst>
            <pc:docMk/>
            <pc:sldMk cId="2912312668" sldId="268"/>
            <ac:spMk id="10" creationId="{4C775EB7-90C8-41D6-A2F6-82D15EF598B5}"/>
          </ac:spMkLst>
        </pc:spChg>
        <pc:spChg chg="add mod">
          <ac:chgData name="Motoyuki Sekido" userId="d60eeba2f30313c4" providerId="Windows Live" clId="Web-{F4996E8C-33B4-426B-8A08-73B6FD5B0CCA}" dt="2021-10-27T06:01:20.881" v="325" actId="1076"/>
          <ac:spMkLst>
            <pc:docMk/>
            <pc:sldMk cId="2912312668" sldId="268"/>
            <ac:spMk id="11" creationId="{62FCA5D5-5E8B-4D94-8F77-9BB66FC0FBCA}"/>
          </ac:spMkLst>
        </pc:spChg>
        <pc:spChg chg="add mod">
          <ac:chgData name="Motoyuki Sekido" userId="d60eeba2f30313c4" providerId="Windows Live" clId="Web-{F4996E8C-33B4-426B-8A08-73B6FD5B0CCA}" dt="2021-10-27T06:01:43.553" v="329" actId="1076"/>
          <ac:spMkLst>
            <pc:docMk/>
            <pc:sldMk cId="2912312668" sldId="268"/>
            <ac:spMk id="13" creationId="{F3CB3547-1F51-4EFC-A09C-10C737D0AC8C}"/>
          </ac:spMkLst>
        </pc:spChg>
        <pc:spChg chg="add mod">
          <ac:chgData name="Motoyuki Sekido" userId="d60eeba2f30313c4" providerId="Windows Live" clId="Web-{F4996E8C-33B4-426B-8A08-73B6FD5B0CCA}" dt="2021-10-27T06:08:21.342" v="365" actId="14100"/>
          <ac:spMkLst>
            <pc:docMk/>
            <pc:sldMk cId="2912312668" sldId="268"/>
            <ac:spMk id="14" creationId="{5601D65A-C883-49EE-AC13-47BAD965E59D}"/>
          </ac:spMkLst>
        </pc:spChg>
        <pc:spChg chg="add mod">
          <ac:chgData name="Motoyuki Sekido" userId="d60eeba2f30313c4" providerId="Windows Live" clId="Web-{F4996E8C-33B4-426B-8A08-73B6FD5B0CCA}" dt="2021-10-27T06:02:43.461" v="349" actId="14100"/>
          <ac:spMkLst>
            <pc:docMk/>
            <pc:sldMk cId="2912312668" sldId="268"/>
            <ac:spMk id="15" creationId="{5232E68E-BD07-4913-8B3B-4BA410031469}"/>
          </ac:spMkLst>
        </pc:spChg>
        <pc:spChg chg="add del">
          <ac:chgData name="Motoyuki Sekido" userId="d60eeba2f30313c4" providerId="Windows Live" clId="Web-{F4996E8C-33B4-426B-8A08-73B6FD5B0CCA}" dt="2021-10-27T05:58:49.409" v="301"/>
          <ac:spMkLst>
            <pc:docMk/>
            <pc:sldMk cId="2912312668" sldId="268"/>
            <ac:spMk id="16" creationId="{F7E80EAF-0F10-469A-8F45-1D6E5E4DAD4A}"/>
          </ac:spMkLst>
        </pc:spChg>
        <pc:spChg chg="add del mod">
          <ac:chgData name="Motoyuki Sekido" userId="d60eeba2f30313c4" providerId="Windows Live" clId="Web-{F4996E8C-33B4-426B-8A08-73B6FD5B0CCA}" dt="2021-10-27T05:59:11.472" v="306"/>
          <ac:spMkLst>
            <pc:docMk/>
            <pc:sldMk cId="2912312668" sldId="268"/>
            <ac:spMk id="17" creationId="{BC8FC626-872B-4424-8FDA-B839C45559BF}"/>
          </ac:spMkLst>
        </pc:spChg>
        <pc:spChg chg="mod">
          <ac:chgData name="Motoyuki Sekido" userId="d60eeba2f30313c4" providerId="Windows Live" clId="Web-{F4996E8C-33B4-426B-8A08-73B6FD5B0CCA}" dt="2021-10-27T05:58:46.988" v="300" actId="1076"/>
          <ac:spMkLst>
            <pc:docMk/>
            <pc:sldMk cId="2912312668" sldId="268"/>
            <ac:spMk id="18" creationId="{450A0026-B418-4496-8C20-4AA8FAB7047F}"/>
          </ac:spMkLst>
        </pc:spChg>
        <pc:spChg chg="mod">
          <ac:chgData name="Motoyuki Sekido" userId="d60eeba2f30313c4" providerId="Windows Live" clId="Web-{F4996E8C-33B4-426B-8A08-73B6FD5B0CCA}" dt="2021-10-27T06:13:05.003" v="442" actId="20577"/>
          <ac:spMkLst>
            <pc:docMk/>
            <pc:sldMk cId="2912312668" sldId="268"/>
            <ac:spMk id="19" creationId="{B7CC7B08-DF3F-4082-BF60-DA32D52A964B}"/>
          </ac:spMkLst>
        </pc:spChg>
        <pc:spChg chg="add mod">
          <ac:chgData name="Motoyuki Sekido" userId="d60eeba2f30313c4" providerId="Windows Live" clId="Web-{F4996E8C-33B4-426B-8A08-73B6FD5B0CCA}" dt="2021-10-27T06:01:38.444" v="328" actId="1076"/>
          <ac:spMkLst>
            <pc:docMk/>
            <pc:sldMk cId="2912312668" sldId="268"/>
            <ac:spMk id="20" creationId="{B68B0D77-20FF-41D8-9684-5B46F8C47149}"/>
          </ac:spMkLst>
        </pc:spChg>
        <pc:spChg chg="add mod">
          <ac:chgData name="Motoyuki Sekido" userId="d60eeba2f30313c4" providerId="Windows Live" clId="Web-{F4996E8C-33B4-426B-8A08-73B6FD5B0CCA}" dt="2021-10-27T06:01:55.366" v="331" actId="1076"/>
          <ac:spMkLst>
            <pc:docMk/>
            <pc:sldMk cId="2912312668" sldId="268"/>
            <ac:spMk id="21" creationId="{6DD3589F-4985-48B5-B716-E27EB759B3A8}"/>
          </ac:spMkLst>
        </pc:spChg>
        <pc:spChg chg="add del">
          <ac:chgData name="Motoyuki Sekido" userId="d60eeba2f30313c4" providerId="Windows Live" clId="Web-{F4996E8C-33B4-426B-8A08-73B6FD5B0CCA}" dt="2021-10-27T06:00:04.755" v="314"/>
          <ac:spMkLst>
            <pc:docMk/>
            <pc:sldMk cId="2912312668" sldId="268"/>
            <ac:spMk id="22" creationId="{3F6BC085-F492-4358-A808-A68AE898498E}"/>
          </ac:spMkLst>
        </pc:spChg>
        <pc:spChg chg="add mod">
          <ac:chgData name="Motoyuki Sekido" userId="d60eeba2f30313c4" providerId="Windows Live" clId="Web-{F4996E8C-33B4-426B-8A08-73B6FD5B0CCA}" dt="2021-10-27T06:07:11.075" v="351" actId="1076"/>
          <ac:spMkLst>
            <pc:docMk/>
            <pc:sldMk cId="2912312668" sldId="268"/>
            <ac:spMk id="23" creationId="{0901B851-7D98-41E2-8675-280EE8E32C20}"/>
          </ac:spMkLst>
        </pc:spChg>
        <pc:spChg chg="add del mod">
          <ac:chgData name="Motoyuki Sekido" userId="d60eeba2f30313c4" providerId="Windows Live" clId="Web-{F4996E8C-33B4-426B-8A08-73B6FD5B0CCA}" dt="2021-10-27T06:09:37.671" v="399"/>
          <ac:spMkLst>
            <pc:docMk/>
            <pc:sldMk cId="2912312668" sldId="268"/>
            <ac:spMk id="24" creationId="{1740EE73-EDC9-4D82-B8D6-FA0C9D4634A6}"/>
          </ac:spMkLst>
        </pc:spChg>
        <pc:spChg chg="add mod">
          <ac:chgData name="Motoyuki Sekido" userId="d60eeba2f30313c4" providerId="Windows Live" clId="Web-{F4996E8C-33B4-426B-8A08-73B6FD5B0CCA}" dt="2021-10-27T06:08:42.077" v="368" actId="20577"/>
          <ac:spMkLst>
            <pc:docMk/>
            <pc:sldMk cId="2912312668" sldId="268"/>
            <ac:spMk id="25" creationId="{835F1DC8-A8B7-4717-AED6-BCEACC05AE0B}"/>
          </ac:spMkLst>
        </pc:spChg>
        <pc:spChg chg="add mod">
          <ac:chgData name="Motoyuki Sekido" userId="d60eeba2f30313c4" providerId="Windows Live" clId="Web-{F4996E8C-33B4-426B-8A08-73B6FD5B0CCA}" dt="2021-10-27T06:12:29.159" v="439" actId="14100"/>
          <ac:spMkLst>
            <pc:docMk/>
            <pc:sldMk cId="2912312668" sldId="268"/>
            <ac:spMk id="26" creationId="{F8FC2CA6-A390-45C2-8D5A-006551AB4EF5}"/>
          </ac:spMkLst>
        </pc:spChg>
        <pc:spChg chg="add mod">
          <ac:chgData name="Motoyuki Sekido" userId="d60eeba2f30313c4" providerId="Windows Live" clId="Web-{F4996E8C-33B4-426B-8A08-73B6FD5B0CCA}" dt="2021-10-27T06:23:55.890" v="535"/>
          <ac:spMkLst>
            <pc:docMk/>
            <pc:sldMk cId="2912312668" sldId="268"/>
            <ac:spMk id="27" creationId="{D56CCE28-0F41-430A-80CD-7C64A3A59C5C}"/>
          </ac:spMkLst>
        </pc:spChg>
      </pc:sldChg>
      <pc:sldChg chg="addSp delSp modSp add replId">
        <pc:chgData name="Motoyuki Sekido" userId="d60eeba2f30313c4" providerId="Windows Live" clId="Web-{F4996E8C-33B4-426B-8A08-73B6FD5B0CCA}" dt="2021-10-27T06:31:31.039" v="604" actId="20577"/>
        <pc:sldMkLst>
          <pc:docMk/>
          <pc:sldMk cId="2901189104" sldId="269"/>
        </pc:sldMkLst>
        <pc:spChg chg="mod">
          <ac:chgData name="Motoyuki Sekido" userId="d60eeba2f30313c4" providerId="Windows Live" clId="Web-{F4996E8C-33B4-426B-8A08-73B6FD5B0CCA}" dt="2021-10-27T06:28:58.224" v="576" actId="20577"/>
          <ac:spMkLst>
            <pc:docMk/>
            <pc:sldMk cId="2901189104" sldId="269"/>
            <ac:spMk id="2" creationId="{043FCAF8-32E4-4C20-B93E-F49EAC8002AC}"/>
          </ac:spMkLst>
        </pc:spChg>
        <pc:spChg chg="add mod">
          <ac:chgData name="Motoyuki Sekido" userId="d60eeba2f30313c4" providerId="Windows Live" clId="Web-{F4996E8C-33B4-426B-8A08-73B6FD5B0CCA}" dt="2021-10-27T06:30:38.195" v="596" actId="20577"/>
          <ac:spMkLst>
            <pc:docMk/>
            <pc:sldMk cId="2901189104" sldId="269"/>
            <ac:spMk id="3" creationId="{FCB13AF3-841D-44FE-AE45-174E641A2450}"/>
          </ac:spMkLst>
        </pc:spChg>
        <pc:spChg chg="mod">
          <ac:chgData name="Motoyuki Sekido" userId="d60eeba2f30313c4" providerId="Windows Live" clId="Web-{F4996E8C-33B4-426B-8A08-73B6FD5B0CCA}" dt="2021-10-27T06:29:02.662" v="577" actId="20577"/>
          <ac:spMkLst>
            <pc:docMk/>
            <pc:sldMk cId="2901189104" sldId="269"/>
            <ac:spMk id="4" creationId="{3A1DF682-5C87-4652-9C55-A83D950AB1C3}"/>
          </ac:spMkLst>
        </pc:spChg>
        <pc:spChg chg="add del mod">
          <ac:chgData name="Motoyuki Sekido" userId="d60eeba2f30313c4" providerId="Windows Live" clId="Web-{F4996E8C-33B4-426B-8A08-73B6FD5B0CCA}" dt="2021-10-27T06:31:04.117" v="601"/>
          <ac:spMkLst>
            <pc:docMk/>
            <pc:sldMk cId="2901189104" sldId="269"/>
            <ac:spMk id="6" creationId="{29831D64-47AC-4B07-93F4-F110FD69920D}"/>
          </ac:spMkLst>
        </pc:spChg>
        <pc:spChg chg="add del">
          <ac:chgData name="Motoyuki Sekido" userId="d60eeba2f30313c4" providerId="Windows Live" clId="Web-{F4996E8C-33B4-426B-8A08-73B6FD5B0CCA}" dt="2021-10-27T06:31:13.086" v="603"/>
          <ac:spMkLst>
            <pc:docMk/>
            <pc:sldMk cId="2901189104" sldId="269"/>
            <ac:spMk id="7" creationId="{65E5FA2E-984F-48C9-B9E2-05586E1C1C5D}"/>
          </ac:spMkLst>
        </pc:spChg>
        <pc:spChg chg="del">
          <ac:chgData name="Motoyuki Sekido" userId="d60eeba2f30313c4" providerId="Windows Live" clId="Web-{F4996E8C-33B4-426B-8A08-73B6FD5B0CCA}" dt="2021-10-27T06:29:08.006" v="578"/>
          <ac:spMkLst>
            <pc:docMk/>
            <pc:sldMk cId="2901189104" sldId="269"/>
            <ac:spMk id="10" creationId="{4C775EB7-90C8-41D6-A2F6-82D15EF598B5}"/>
          </ac:spMkLst>
        </pc:spChg>
        <pc:spChg chg="del">
          <ac:chgData name="Motoyuki Sekido" userId="d60eeba2f30313c4" providerId="Windows Live" clId="Web-{F4996E8C-33B4-426B-8A08-73B6FD5B0CCA}" dt="2021-10-27T06:29:22.881" v="581"/>
          <ac:spMkLst>
            <pc:docMk/>
            <pc:sldMk cId="2901189104" sldId="269"/>
            <ac:spMk id="11" creationId="{62FCA5D5-5E8B-4D94-8F77-9BB66FC0FBCA}"/>
          </ac:spMkLst>
        </pc:spChg>
        <pc:spChg chg="del">
          <ac:chgData name="Motoyuki Sekido" userId="d60eeba2f30313c4" providerId="Windows Live" clId="Web-{F4996E8C-33B4-426B-8A08-73B6FD5B0CCA}" dt="2021-10-27T06:29:11.443" v="579"/>
          <ac:spMkLst>
            <pc:docMk/>
            <pc:sldMk cId="2901189104" sldId="269"/>
            <ac:spMk id="13" creationId="{F3CB3547-1F51-4EFC-A09C-10C737D0AC8C}"/>
          </ac:spMkLst>
        </pc:spChg>
        <pc:spChg chg="del">
          <ac:chgData name="Motoyuki Sekido" userId="d60eeba2f30313c4" providerId="Windows Live" clId="Web-{F4996E8C-33B4-426B-8A08-73B6FD5B0CCA}" dt="2021-10-27T06:29:23.771" v="582"/>
          <ac:spMkLst>
            <pc:docMk/>
            <pc:sldMk cId="2901189104" sldId="269"/>
            <ac:spMk id="20" creationId="{B68B0D77-20FF-41D8-9684-5B46F8C47149}"/>
          </ac:spMkLst>
        </pc:spChg>
        <pc:spChg chg="del">
          <ac:chgData name="Motoyuki Sekido" userId="d60eeba2f30313c4" providerId="Windows Live" clId="Web-{F4996E8C-33B4-426B-8A08-73B6FD5B0CCA}" dt="2021-10-27T06:29:25.725" v="583"/>
          <ac:spMkLst>
            <pc:docMk/>
            <pc:sldMk cId="2901189104" sldId="269"/>
            <ac:spMk id="21" creationId="{6DD3589F-4985-48B5-B716-E27EB759B3A8}"/>
          </ac:spMkLst>
        </pc:spChg>
        <pc:spChg chg="add mod">
          <ac:chgData name="Motoyuki Sekido" userId="d60eeba2f30313c4" providerId="Windows Live" clId="Web-{F4996E8C-33B4-426B-8A08-73B6FD5B0CCA}" dt="2021-10-27T06:30:16.897" v="593" actId="1076"/>
          <ac:spMkLst>
            <pc:docMk/>
            <pc:sldMk cId="2901189104" sldId="269"/>
            <ac:spMk id="22" creationId="{798A8721-8477-465F-98F1-10FE6C97C38E}"/>
          </ac:spMkLst>
        </pc:spChg>
        <pc:spChg chg="del">
          <ac:chgData name="Motoyuki Sekido" userId="d60eeba2f30313c4" providerId="Windows Live" clId="Web-{F4996E8C-33B4-426B-8A08-73B6FD5B0CCA}" dt="2021-10-27T06:29:19.335" v="580"/>
          <ac:spMkLst>
            <pc:docMk/>
            <pc:sldMk cId="2901189104" sldId="269"/>
            <ac:spMk id="23" creationId="{0901B851-7D98-41E2-8675-280EE8E32C20}"/>
          </ac:spMkLst>
        </pc:spChg>
        <pc:spChg chg="add mod">
          <ac:chgData name="Motoyuki Sekido" userId="d60eeba2f30313c4" providerId="Windows Live" clId="Web-{F4996E8C-33B4-426B-8A08-73B6FD5B0CCA}" dt="2021-10-27T06:30:22.163" v="594" actId="1076"/>
          <ac:spMkLst>
            <pc:docMk/>
            <pc:sldMk cId="2901189104" sldId="269"/>
            <ac:spMk id="24" creationId="{A9452ADF-148C-4D92-9506-77D58543446C}"/>
          </ac:spMkLst>
        </pc:spChg>
        <pc:spChg chg="mod">
          <ac:chgData name="Motoyuki Sekido" userId="d60eeba2f30313c4" providerId="Windows Live" clId="Web-{F4996E8C-33B4-426B-8A08-73B6FD5B0CCA}" dt="2021-10-27T06:31:31.039" v="604" actId="20577"/>
          <ac:spMkLst>
            <pc:docMk/>
            <pc:sldMk cId="2901189104" sldId="269"/>
            <ac:spMk id="25" creationId="{835F1DC8-A8B7-4717-AED6-BCEACC05AE0B}"/>
          </ac:spMkLst>
        </pc:spChg>
        <pc:spChg chg="del">
          <ac:chgData name="Motoyuki Sekido" userId="d60eeba2f30313c4" providerId="Windows Live" clId="Web-{F4996E8C-33B4-426B-8A08-73B6FD5B0CCA}" dt="2021-10-27T06:29:29.053" v="584"/>
          <ac:spMkLst>
            <pc:docMk/>
            <pc:sldMk cId="2901189104" sldId="269"/>
            <ac:spMk id="26" creationId="{F8FC2CA6-A390-45C2-8D5A-006551AB4EF5}"/>
          </ac:spMkLst>
        </pc:spChg>
        <pc:spChg chg="add del">
          <ac:chgData name="Motoyuki Sekido" userId="d60eeba2f30313c4" providerId="Windows Live" clId="Web-{F4996E8C-33B4-426B-8A08-73B6FD5B0CCA}" dt="2021-10-27T06:30:10.350" v="591"/>
          <ac:spMkLst>
            <pc:docMk/>
            <pc:sldMk cId="2901189104" sldId="269"/>
            <ac:spMk id="28" creationId="{F309C0E9-73E8-4BDC-9A43-A9984FF84D44}"/>
          </ac:spMkLst>
        </pc:spChg>
      </pc:sldChg>
    </pc:docChg>
  </pc:docChgLst>
  <pc:docChgLst>
    <pc:chgData name="Motoyuki Sekido" userId="d60eeba2f30313c4" providerId="Windows Live" clId="Web-{02D3C220-F71A-454C-BA6D-38CA30F89A44}"/>
    <pc:docChg chg="modSld">
      <pc:chgData name="Motoyuki Sekido" userId="d60eeba2f30313c4" providerId="Windows Live" clId="Web-{02D3C220-F71A-454C-BA6D-38CA30F89A44}" dt="2021-10-28T04:46:26.506" v="531"/>
      <pc:docMkLst>
        <pc:docMk/>
      </pc:docMkLst>
      <pc:sldChg chg="modSp">
        <pc:chgData name="Motoyuki Sekido" userId="d60eeba2f30313c4" providerId="Windows Live" clId="Web-{02D3C220-F71A-454C-BA6D-38CA30F89A44}" dt="2021-10-28T04:46:26.506" v="531"/>
        <pc:sldMkLst>
          <pc:docMk/>
          <pc:sldMk cId="109857222" sldId="256"/>
        </pc:sldMkLst>
        <pc:spChg chg="mod">
          <ac:chgData name="Motoyuki Sekido" userId="d60eeba2f30313c4" providerId="Windows Live" clId="Web-{02D3C220-F71A-454C-BA6D-38CA30F89A44}" dt="2021-10-28T04:34:28.395" v="138" actId="1076"/>
          <ac:spMkLst>
            <pc:docMk/>
            <pc:sldMk cId="109857222" sldId="256"/>
            <ac:spMk id="2" creationId="{00000000-0000-0000-0000-000000000000}"/>
          </ac:spMkLst>
        </pc:spChg>
        <pc:graphicFrameChg chg="mod modGraphic">
          <ac:chgData name="Motoyuki Sekido" userId="d60eeba2f30313c4" providerId="Windows Live" clId="Web-{02D3C220-F71A-454C-BA6D-38CA30F89A44}" dt="2021-10-28T04:46:26.506" v="531"/>
          <ac:graphicFrameMkLst>
            <pc:docMk/>
            <pc:sldMk cId="109857222" sldId="256"/>
            <ac:graphicFrameMk id="5" creationId="{641551DC-2CD5-4A66-8A0D-35E1FE26D63E}"/>
          </ac:graphicFrameMkLst>
        </pc:graphicFrameChg>
      </pc:sldChg>
    </pc:docChg>
  </pc:docChgLst>
  <pc:docChgLst>
    <pc:chgData name="Motoyuki Sekido" userId="d60eeba2f30313c4" providerId="Windows Live" clId="Web-{60500DFF-9A22-499F-9002-5A97857C5566}"/>
    <pc:docChg chg="addSld delSld modSld sldOrd">
      <pc:chgData name="Motoyuki Sekido" userId="d60eeba2f30313c4" providerId="Windows Live" clId="Web-{60500DFF-9A22-499F-9002-5A97857C5566}" dt="2021-10-27T05:20:42.710" v="1448"/>
      <pc:docMkLst>
        <pc:docMk/>
      </pc:docMkLst>
      <pc:sldChg chg="addSp delSp modSp">
        <pc:chgData name="Motoyuki Sekido" userId="d60eeba2f30313c4" providerId="Windows Live" clId="Web-{60500DFF-9A22-499F-9002-5A97857C5566}" dt="2021-10-27T05:19:42.162" v="1447"/>
        <pc:sldMkLst>
          <pc:docMk/>
          <pc:sldMk cId="109857222" sldId="256"/>
        </pc:sldMkLst>
        <pc:spChg chg="mod">
          <ac:chgData name="Motoyuki Sekido" userId="d60eeba2f30313c4" providerId="Windows Live" clId="Web-{60500DFF-9A22-499F-9002-5A97857C5566}" dt="2021-10-26T05:18:07.942" v="13" actId="14100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Motoyuki Sekido" userId="d60eeba2f30313c4" providerId="Windows Live" clId="Web-{60500DFF-9A22-499F-9002-5A97857C5566}" dt="2021-10-27T05:07:21.256" v="1238"/>
          <ac:spMkLst>
            <pc:docMk/>
            <pc:sldMk cId="109857222" sldId="256"/>
            <ac:spMk id="3" creationId="{00000000-0000-0000-0000-000000000000}"/>
          </ac:spMkLst>
        </pc:spChg>
        <pc:graphicFrameChg chg="add del mod modGraphic">
          <ac:chgData name="Motoyuki Sekido" userId="d60eeba2f30313c4" providerId="Windows Live" clId="Web-{60500DFF-9A22-499F-9002-5A97857C5566}" dt="2021-10-27T05:07:47.584" v="1239"/>
          <ac:graphicFrameMkLst>
            <pc:docMk/>
            <pc:sldMk cId="109857222" sldId="256"/>
            <ac:graphicFrameMk id="4" creationId="{01E0F1F8-14EB-4C32-ABEA-52D353E949F2}"/>
          </ac:graphicFrameMkLst>
        </pc:graphicFrameChg>
        <pc:graphicFrameChg chg="add mod modGraphic">
          <ac:chgData name="Motoyuki Sekido" userId="d60eeba2f30313c4" providerId="Windows Live" clId="Web-{60500DFF-9A22-499F-9002-5A97857C5566}" dt="2021-10-27T05:19:42.162" v="1447"/>
          <ac:graphicFrameMkLst>
            <pc:docMk/>
            <pc:sldMk cId="109857222" sldId="256"/>
            <ac:graphicFrameMk id="5" creationId="{641551DC-2CD5-4A66-8A0D-35E1FE26D63E}"/>
          </ac:graphicFrameMkLst>
        </pc:graphicFrameChg>
      </pc:sldChg>
      <pc:sldChg chg="addSp delSp modSp new">
        <pc:chgData name="Motoyuki Sekido" userId="d60eeba2f30313c4" providerId="Windows Live" clId="Web-{60500DFF-9A22-499F-9002-5A97857C5566}" dt="2021-10-27T04:25:18.789" v="1221" actId="14100"/>
        <pc:sldMkLst>
          <pc:docMk/>
          <pc:sldMk cId="901231211" sldId="257"/>
        </pc:sldMkLst>
        <pc:spChg chg="mod">
          <ac:chgData name="Motoyuki Sekido" userId="d60eeba2f30313c4" providerId="Windows Live" clId="Web-{60500DFF-9A22-499F-9002-5A97857C5566}" dt="2021-10-27T02:37:34.033" v="510" actId="20577"/>
          <ac:spMkLst>
            <pc:docMk/>
            <pc:sldMk cId="901231211" sldId="257"/>
            <ac:spMk id="2" creationId="{043FCAF8-32E4-4C20-B93E-F49EAC8002AC}"/>
          </ac:spMkLst>
        </pc:spChg>
        <pc:spChg chg="del mod">
          <ac:chgData name="Motoyuki Sekido" userId="d60eeba2f30313c4" providerId="Windows Live" clId="Web-{60500DFF-9A22-499F-9002-5A97857C5566}" dt="2021-10-26T05:23:06.057" v="31"/>
          <ac:spMkLst>
            <pc:docMk/>
            <pc:sldMk cId="901231211" sldId="257"/>
            <ac:spMk id="3" creationId="{E0FA8CA1-50E6-4BF9-B6B7-8136D4B0C7C1}"/>
          </ac:spMkLst>
        </pc:spChg>
        <pc:spChg chg="add mod">
          <ac:chgData name="Motoyuki Sekido" userId="d60eeba2f30313c4" providerId="Windows Live" clId="Web-{60500DFF-9A22-499F-9002-5A97857C5566}" dt="2021-10-27T02:45:33.824" v="571" actId="1076"/>
          <ac:spMkLst>
            <pc:docMk/>
            <pc:sldMk cId="901231211" sldId="257"/>
            <ac:spMk id="5" creationId="{14857537-1F4E-4C56-9386-6CA1E8582CEA}"/>
          </ac:spMkLst>
        </pc:spChg>
        <pc:spChg chg="add mod">
          <ac:chgData name="Motoyuki Sekido" userId="d60eeba2f30313c4" providerId="Windows Live" clId="Web-{60500DFF-9A22-499F-9002-5A97857C5566}" dt="2021-10-27T02:48:50.062" v="622" actId="1076"/>
          <ac:spMkLst>
            <pc:docMk/>
            <pc:sldMk cId="901231211" sldId="257"/>
            <ac:spMk id="6" creationId="{B258D6AA-55F1-46A8-952A-3B7C137FD228}"/>
          </ac:spMkLst>
        </pc:spChg>
        <pc:spChg chg="add del">
          <ac:chgData name="Motoyuki Sekido" userId="d60eeba2f30313c4" providerId="Windows Live" clId="Web-{60500DFF-9A22-499F-9002-5A97857C5566}" dt="2021-10-27T02:47:42.451" v="602"/>
          <ac:spMkLst>
            <pc:docMk/>
            <pc:sldMk cId="901231211" sldId="257"/>
            <ac:spMk id="7" creationId="{A1449F6B-80EE-4F48-95D8-D988AA967637}"/>
          </ac:spMkLst>
        </pc:spChg>
        <pc:spChg chg="add del">
          <ac:chgData name="Motoyuki Sekido" userId="d60eeba2f30313c4" providerId="Windows Live" clId="Web-{60500DFF-9A22-499F-9002-5A97857C5566}" dt="2021-10-27T02:47:39.357" v="601"/>
          <ac:spMkLst>
            <pc:docMk/>
            <pc:sldMk cId="901231211" sldId="257"/>
            <ac:spMk id="8" creationId="{C30269E2-5080-4C56-A6F6-3C2C68522538}"/>
          </ac:spMkLst>
        </pc:spChg>
        <pc:spChg chg="add del">
          <ac:chgData name="Motoyuki Sekido" userId="d60eeba2f30313c4" providerId="Windows Live" clId="Web-{60500DFF-9A22-499F-9002-5A97857C5566}" dt="2021-10-27T02:47:36.717" v="600"/>
          <ac:spMkLst>
            <pc:docMk/>
            <pc:sldMk cId="901231211" sldId="257"/>
            <ac:spMk id="9" creationId="{CBBF500C-BD6D-43EE-BDC0-3FBF5E729372}"/>
          </ac:spMkLst>
        </pc:spChg>
        <pc:spChg chg="add del">
          <ac:chgData name="Motoyuki Sekido" userId="d60eeba2f30313c4" providerId="Windows Live" clId="Web-{60500DFF-9A22-499F-9002-5A97857C5566}" dt="2021-10-27T02:47:34.482" v="599"/>
          <ac:spMkLst>
            <pc:docMk/>
            <pc:sldMk cId="901231211" sldId="257"/>
            <ac:spMk id="10" creationId="{AD7FFBFE-81E4-45E6-AE1F-1DA81CE7795D}"/>
          </ac:spMkLst>
        </pc:spChg>
        <pc:spChg chg="add del">
          <ac:chgData name="Motoyuki Sekido" userId="d60eeba2f30313c4" providerId="Windows Live" clId="Web-{60500DFF-9A22-499F-9002-5A97857C5566}" dt="2021-10-27T02:47:31.951" v="598"/>
          <ac:spMkLst>
            <pc:docMk/>
            <pc:sldMk cId="901231211" sldId="257"/>
            <ac:spMk id="11" creationId="{D4344342-BDDC-443A-9418-B064F1FB5195}"/>
          </ac:spMkLst>
        </pc:spChg>
        <pc:spChg chg="add mod">
          <ac:chgData name="Motoyuki Sekido" userId="d60eeba2f30313c4" providerId="Windows Live" clId="Web-{60500DFF-9A22-499F-9002-5A97857C5566}" dt="2021-10-26T05:30:55.800" v="92" actId="20577"/>
          <ac:spMkLst>
            <pc:docMk/>
            <pc:sldMk cId="901231211" sldId="257"/>
            <ac:spMk id="12" creationId="{343B2EE9-951F-4E64-BCED-B26A338A32E3}"/>
          </ac:spMkLst>
        </pc:spChg>
        <pc:spChg chg="add del">
          <ac:chgData name="Motoyuki Sekido" userId="d60eeba2f30313c4" providerId="Windows Live" clId="Web-{60500DFF-9A22-499F-9002-5A97857C5566}" dt="2021-10-27T02:47:29.482" v="597"/>
          <ac:spMkLst>
            <pc:docMk/>
            <pc:sldMk cId="901231211" sldId="257"/>
            <ac:spMk id="13" creationId="{39FE5D78-79B0-489B-9C24-C4C61C502218}"/>
          </ac:spMkLst>
        </pc:spChg>
        <pc:spChg chg="add del mod">
          <ac:chgData name="Motoyuki Sekido" userId="d60eeba2f30313c4" providerId="Windows Live" clId="Web-{60500DFF-9A22-499F-9002-5A97857C5566}" dt="2021-10-26T05:30:44.596" v="91"/>
          <ac:spMkLst>
            <pc:docMk/>
            <pc:sldMk cId="901231211" sldId="257"/>
            <ac:spMk id="13" creationId="{5830BA1B-1347-486F-9A39-69877E85F8BB}"/>
          </ac:spMkLst>
        </pc:spChg>
        <pc:spChg chg="add del">
          <ac:chgData name="Motoyuki Sekido" userId="d60eeba2f30313c4" providerId="Windows Live" clId="Web-{60500DFF-9A22-499F-9002-5A97857C5566}" dt="2021-10-27T02:47:26.904" v="596"/>
          <ac:spMkLst>
            <pc:docMk/>
            <pc:sldMk cId="901231211" sldId="257"/>
            <ac:spMk id="14" creationId="{341B6E17-A70C-4DAF-97B3-54B6737F3A4E}"/>
          </ac:spMkLst>
        </pc:spChg>
        <pc:spChg chg="add del mod">
          <ac:chgData name="Motoyuki Sekido" userId="d60eeba2f30313c4" providerId="Windows Live" clId="Web-{60500DFF-9A22-499F-9002-5A97857C5566}" dt="2021-10-26T05:31:43.285" v="98"/>
          <ac:spMkLst>
            <pc:docMk/>
            <pc:sldMk cId="901231211" sldId="257"/>
            <ac:spMk id="14" creationId="{D7C00EEA-9C09-4216-B52D-923727125C0C}"/>
          </ac:spMkLst>
        </pc:spChg>
        <pc:spChg chg="add del mod">
          <ac:chgData name="Motoyuki Sekido" userId="d60eeba2f30313c4" providerId="Windows Live" clId="Web-{60500DFF-9A22-499F-9002-5A97857C5566}" dt="2021-10-26T05:44:45.127" v="133"/>
          <ac:spMkLst>
            <pc:docMk/>
            <pc:sldMk cId="901231211" sldId="257"/>
            <ac:spMk id="15" creationId="{7E1145A7-902D-4FFC-9155-D9BC2542113B}"/>
          </ac:spMkLst>
        </pc:spChg>
        <pc:spChg chg="add del">
          <ac:chgData name="Motoyuki Sekido" userId="d60eeba2f30313c4" providerId="Windows Live" clId="Web-{60500DFF-9A22-499F-9002-5A97857C5566}" dt="2021-10-27T02:47:24.404" v="595"/>
          <ac:spMkLst>
            <pc:docMk/>
            <pc:sldMk cId="901231211" sldId="257"/>
            <ac:spMk id="15" creationId="{CB604A39-65F3-49F1-9D10-13D5E04DC7EC}"/>
          </ac:spMkLst>
        </pc:spChg>
        <pc:spChg chg="add del mod">
          <ac:chgData name="Motoyuki Sekido" userId="d60eeba2f30313c4" providerId="Windows Live" clId="Web-{60500DFF-9A22-499F-9002-5A97857C5566}" dt="2021-10-26T05:45:25.753" v="136"/>
          <ac:spMkLst>
            <pc:docMk/>
            <pc:sldMk cId="901231211" sldId="257"/>
            <ac:spMk id="16" creationId="{C85F5D99-1674-4E4B-A00E-6D7ED9B5907D}"/>
          </ac:spMkLst>
        </pc:spChg>
        <pc:spChg chg="add del">
          <ac:chgData name="Motoyuki Sekido" userId="d60eeba2f30313c4" providerId="Windows Live" clId="Web-{60500DFF-9A22-499F-9002-5A97857C5566}" dt="2021-10-27T02:47:21.044" v="594"/>
          <ac:spMkLst>
            <pc:docMk/>
            <pc:sldMk cId="901231211" sldId="257"/>
            <ac:spMk id="16" creationId="{E4BA88D1-57C9-43B9-99AD-97D29765BB84}"/>
          </ac:spMkLst>
        </pc:spChg>
        <pc:spChg chg="add del mod">
          <ac:chgData name="Motoyuki Sekido" userId="d60eeba2f30313c4" providerId="Windows Live" clId="Web-{60500DFF-9A22-499F-9002-5A97857C5566}" dt="2021-10-26T05:45:19.769" v="135"/>
          <ac:spMkLst>
            <pc:docMk/>
            <pc:sldMk cId="901231211" sldId="257"/>
            <ac:spMk id="17" creationId="{34F30360-CCC2-4946-A5B8-D623FC4CD2F3}"/>
          </ac:spMkLst>
        </pc:spChg>
        <pc:spChg chg="add del">
          <ac:chgData name="Motoyuki Sekido" userId="d60eeba2f30313c4" providerId="Windows Live" clId="Web-{60500DFF-9A22-499F-9002-5A97857C5566}" dt="2021-10-27T02:47:18.607" v="593"/>
          <ac:spMkLst>
            <pc:docMk/>
            <pc:sldMk cId="901231211" sldId="257"/>
            <ac:spMk id="17" creationId="{A6FE4CE1-0076-49E5-9FFA-D6C31C7898E0}"/>
          </ac:spMkLst>
        </pc:spChg>
        <pc:spChg chg="add mod">
          <ac:chgData name="Motoyuki Sekido" userId="d60eeba2f30313c4" providerId="Windows Live" clId="Web-{60500DFF-9A22-499F-9002-5A97857C5566}" dt="2021-10-26T06:36:30.294" v="439" actId="14100"/>
          <ac:spMkLst>
            <pc:docMk/>
            <pc:sldMk cId="901231211" sldId="257"/>
            <ac:spMk id="18" creationId="{450A0026-B418-4496-8C20-4AA8FAB7047F}"/>
          </ac:spMkLst>
        </pc:spChg>
        <pc:spChg chg="add mod">
          <ac:chgData name="Motoyuki Sekido" userId="d60eeba2f30313c4" providerId="Windows Live" clId="Web-{60500DFF-9A22-499F-9002-5A97857C5566}" dt="2021-10-27T03:42:38.581" v="1030" actId="14100"/>
          <ac:spMkLst>
            <pc:docMk/>
            <pc:sldMk cId="901231211" sldId="257"/>
            <ac:spMk id="19" creationId="{B7CC7B08-DF3F-4082-BF60-DA32D52A964B}"/>
          </ac:spMkLst>
        </pc:spChg>
        <pc:spChg chg="add del mod">
          <ac:chgData name="Motoyuki Sekido" userId="d60eeba2f30313c4" providerId="Windows Live" clId="Web-{60500DFF-9A22-499F-9002-5A97857C5566}" dt="2021-10-27T02:38:15.096" v="515"/>
          <ac:spMkLst>
            <pc:docMk/>
            <pc:sldMk cId="901231211" sldId="257"/>
            <ac:spMk id="20" creationId="{0305D86F-C6CE-4259-A7AA-46502632BF70}"/>
          </ac:spMkLst>
        </pc:spChg>
        <pc:spChg chg="add del mod">
          <ac:chgData name="Motoyuki Sekido" userId="d60eeba2f30313c4" providerId="Windows Live" clId="Web-{60500DFF-9A22-499F-9002-5A97857C5566}" dt="2021-10-27T02:38:05.518" v="514"/>
          <ac:spMkLst>
            <pc:docMk/>
            <pc:sldMk cId="901231211" sldId="257"/>
            <ac:spMk id="21" creationId="{86C53B80-80BF-4F95-AECE-5D04338193C9}"/>
          </ac:spMkLst>
        </pc:spChg>
        <pc:spChg chg="add del">
          <ac:chgData name="Motoyuki Sekido" userId="d60eeba2f30313c4" providerId="Windows Live" clId="Web-{60500DFF-9A22-499F-9002-5A97857C5566}" dt="2021-10-26T05:56:26.828" v="195"/>
          <ac:spMkLst>
            <pc:docMk/>
            <pc:sldMk cId="901231211" sldId="257"/>
            <ac:spMk id="22" creationId="{51CB1D34-E55E-42F3-9C26-4262FDA4B5E2}"/>
          </ac:spMkLst>
        </pc:spChg>
        <pc:spChg chg="add del">
          <ac:chgData name="Motoyuki Sekido" userId="d60eeba2f30313c4" providerId="Windows Live" clId="Web-{60500DFF-9A22-499F-9002-5A97857C5566}" dt="2021-10-27T02:47:15.560" v="592"/>
          <ac:spMkLst>
            <pc:docMk/>
            <pc:sldMk cId="901231211" sldId="257"/>
            <ac:spMk id="22" creationId="{AA489E6E-DE2C-4782-B3CA-DB66637F39B5}"/>
          </ac:spMkLst>
        </pc:spChg>
        <pc:spChg chg="add del mod">
          <ac:chgData name="Motoyuki Sekido" userId="d60eeba2f30313c4" providerId="Windows Live" clId="Web-{60500DFF-9A22-499F-9002-5A97857C5566}" dt="2021-10-27T02:38:22.909" v="518"/>
          <ac:spMkLst>
            <pc:docMk/>
            <pc:sldMk cId="901231211" sldId="257"/>
            <ac:spMk id="23" creationId="{F2560790-EDF2-4ECF-8AFE-A5E503FF6C8B}"/>
          </ac:spMkLst>
        </pc:spChg>
        <pc:spChg chg="add del mod">
          <ac:chgData name="Motoyuki Sekido" userId="d60eeba2f30313c4" providerId="Windows Live" clId="Web-{60500DFF-9A22-499F-9002-5A97857C5566}" dt="2021-10-27T02:38:17.518" v="516"/>
          <ac:spMkLst>
            <pc:docMk/>
            <pc:sldMk cId="901231211" sldId="257"/>
            <ac:spMk id="24" creationId="{FEFCAF46-E8DC-46FF-8D53-54F5116D91F1}"/>
          </ac:spMkLst>
        </pc:spChg>
        <pc:spChg chg="add del mod">
          <ac:chgData name="Motoyuki Sekido" userId="d60eeba2f30313c4" providerId="Windows Live" clId="Web-{60500DFF-9A22-499F-9002-5A97857C5566}" dt="2021-10-27T02:38:19.674" v="517"/>
          <ac:spMkLst>
            <pc:docMk/>
            <pc:sldMk cId="901231211" sldId="257"/>
            <ac:spMk id="25" creationId="{B16A6586-9D7B-4E5B-A05D-7085FE9A5612}"/>
          </ac:spMkLst>
        </pc:spChg>
        <pc:spChg chg="add del mod">
          <ac:chgData name="Motoyuki Sekido" userId="d60eeba2f30313c4" providerId="Windows Live" clId="Web-{60500DFF-9A22-499F-9002-5A97857C5566}" dt="2021-10-27T02:38:28.440" v="520"/>
          <ac:spMkLst>
            <pc:docMk/>
            <pc:sldMk cId="901231211" sldId="257"/>
            <ac:spMk id="26" creationId="{18F50670-F909-46F5-BDB9-7AD64A4B9DD6}"/>
          </ac:spMkLst>
        </pc:spChg>
        <pc:spChg chg="add del mod">
          <ac:chgData name="Motoyuki Sekido" userId="d60eeba2f30313c4" providerId="Windows Live" clId="Web-{60500DFF-9A22-499F-9002-5A97857C5566}" dt="2021-10-27T02:38:30.784" v="521"/>
          <ac:spMkLst>
            <pc:docMk/>
            <pc:sldMk cId="901231211" sldId="257"/>
            <ac:spMk id="27" creationId="{03DC42F5-6641-40B4-9431-231E1B4AAD9C}"/>
          </ac:spMkLst>
        </pc:spChg>
        <pc:spChg chg="add del mod">
          <ac:chgData name="Motoyuki Sekido" userId="d60eeba2f30313c4" providerId="Windows Live" clId="Web-{60500DFF-9A22-499F-9002-5A97857C5566}" dt="2021-10-26T06:06:07.104" v="253"/>
          <ac:spMkLst>
            <pc:docMk/>
            <pc:sldMk cId="901231211" sldId="257"/>
            <ac:spMk id="28" creationId="{3CD3522F-410B-45B4-8560-082A0F0E1D6A}"/>
          </ac:spMkLst>
        </pc:spChg>
        <pc:spChg chg="add del">
          <ac:chgData name="Motoyuki Sekido" userId="d60eeba2f30313c4" providerId="Windows Live" clId="Web-{60500DFF-9A22-499F-9002-5A97857C5566}" dt="2021-10-27T02:47:11.560" v="591"/>
          <ac:spMkLst>
            <pc:docMk/>
            <pc:sldMk cId="901231211" sldId="257"/>
            <ac:spMk id="28" creationId="{5ABD4D34-48BF-4F7F-8CC8-BAF2B109F700}"/>
          </ac:spMkLst>
        </pc:spChg>
        <pc:spChg chg="add del mod">
          <ac:chgData name="Motoyuki Sekido" userId="d60eeba2f30313c4" providerId="Windows Live" clId="Web-{60500DFF-9A22-499F-9002-5A97857C5566}" dt="2021-10-26T06:07:48.294" v="261"/>
          <ac:spMkLst>
            <pc:docMk/>
            <pc:sldMk cId="901231211" sldId="257"/>
            <ac:spMk id="29" creationId="{368E4AD9-92A9-4A08-B3C0-FF2A679EC4AD}"/>
          </ac:spMkLst>
        </pc:spChg>
        <pc:spChg chg="add del mod">
          <ac:chgData name="Motoyuki Sekido" userId="d60eeba2f30313c4" providerId="Windows Live" clId="Web-{60500DFF-9A22-499F-9002-5A97857C5566}" dt="2021-10-27T02:47:07.450" v="590"/>
          <ac:spMkLst>
            <pc:docMk/>
            <pc:sldMk cId="901231211" sldId="257"/>
            <ac:spMk id="29" creationId="{DFFFA66E-EC4B-4628-B6D3-216B16782A15}"/>
          </ac:spMkLst>
        </pc:spChg>
        <pc:spChg chg="add del mod">
          <ac:chgData name="Motoyuki Sekido" userId="d60eeba2f30313c4" providerId="Windows Live" clId="Web-{60500DFF-9A22-499F-9002-5A97857C5566}" dt="2021-10-27T02:47:00.466" v="588"/>
          <ac:spMkLst>
            <pc:docMk/>
            <pc:sldMk cId="901231211" sldId="257"/>
            <ac:spMk id="30" creationId="{141386D4-294A-4CDD-A932-FA0F32543540}"/>
          </ac:spMkLst>
        </pc:spChg>
        <pc:spChg chg="add mod">
          <ac:chgData name="Motoyuki Sekido" userId="d60eeba2f30313c4" providerId="Windows Live" clId="Web-{60500DFF-9A22-499F-9002-5A97857C5566}" dt="2021-10-27T03:43:31.254" v="1042" actId="1076"/>
          <ac:spMkLst>
            <pc:docMk/>
            <pc:sldMk cId="901231211" sldId="257"/>
            <ac:spMk id="31" creationId="{6696F82D-5FE2-49B1-9BA1-69E4CB93C600}"/>
          </ac:spMkLst>
        </pc:spChg>
        <pc:spChg chg="add del mod">
          <ac:chgData name="Motoyuki Sekido" userId="d60eeba2f30313c4" providerId="Windows Live" clId="Web-{60500DFF-9A22-499F-9002-5A97857C5566}" dt="2021-10-27T04:23:48.334" v="1208"/>
          <ac:spMkLst>
            <pc:docMk/>
            <pc:sldMk cId="901231211" sldId="257"/>
            <ac:spMk id="32" creationId="{92653405-52E2-4D27-83C3-33C80A023260}"/>
          </ac:spMkLst>
        </pc:spChg>
        <pc:spChg chg="add mod">
          <ac:chgData name="Motoyuki Sekido" userId="d60eeba2f30313c4" providerId="Windows Live" clId="Web-{60500DFF-9A22-499F-9002-5A97857C5566}" dt="2021-10-27T04:25:18.789" v="1221" actId="14100"/>
          <ac:spMkLst>
            <pc:docMk/>
            <pc:sldMk cId="901231211" sldId="257"/>
            <ac:spMk id="33" creationId="{92E5A0FD-8DB6-4D76-AC7A-81990C34C3C2}"/>
          </ac:spMkLst>
        </pc:spChg>
        <pc:graphicFrameChg chg="add del mod modGraphic">
          <ac:chgData name="Motoyuki Sekido" userId="d60eeba2f30313c4" providerId="Windows Live" clId="Web-{60500DFF-9A22-499F-9002-5A97857C5566}" dt="2021-10-27T02:40:17.708" v="526"/>
          <ac:graphicFrameMkLst>
            <pc:docMk/>
            <pc:sldMk cId="901231211" sldId="257"/>
            <ac:graphicFrameMk id="3" creationId="{F1317C86-924A-4330-B0D0-AEE12A37F73A}"/>
          </ac:graphicFrameMkLst>
        </pc:graphicFrameChg>
        <pc:graphicFrameChg chg="add mod modGraphic">
          <ac:chgData name="Motoyuki Sekido" userId="d60eeba2f30313c4" providerId="Windows Live" clId="Web-{60500DFF-9A22-499F-9002-5A97857C5566}" dt="2021-10-27T03:09:31.337" v="850"/>
          <ac:graphicFrameMkLst>
            <pc:docMk/>
            <pc:sldMk cId="901231211" sldId="257"/>
            <ac:graphicFrameMk id="4" creationId="{CD686262-0BD1-4FE2-B585-9A01B989BDE2}"/>
          </ac:graphicFrameMkLst>
        </pc:graphicFrameChg>
        <pc:graphicFrameChg chg="add del mod ord modGraphic">
          <ac:chgData name="Motoyuki Sekido" userId="d60eeba2f30313c4" providerId="Windows Live" clId="Web-{60500DFF-9A22-499F-9002-5A97857C5566}" dt="2021-10-26T05:23:16.260" v="32"/>
          <ac:graphicFrameMkLst>
            <pc:docMk/>
            <pc:sldMk cId="901231211" sldId="257"/>
            <ac:graphicFrameMk id="4" creationId="{F65E1E1D-3622-4C6D-8868-05268D300A86}"/>
          </ac:graphicFrameMkLst>
        </pc:graphicFrameChg>
      </pc:sldChg>
      <pc:sldChg chg="addSp delSp modSp new">
        <pc:chgData name="Motoyuki Sekido" userId="d60eeba2f30313c4" providerId="Windows Live" clId="Web-{60500DFF-9A22-499F-9002-5A97857C5566}" dt="2021-10-26T07:01:59.056" v="465" actId="14100"/>
        <pc:sldMkLst>
          <pc:docMk/>
          <pc:sldMk cId="1833093789" sldId="258"/>
        </pc:sldMkLst>
        <pc:spChg chg="mod">
          <ac:chgData name="Motoyuki Sekido" userId="d60eeba2f30313c4" providerId="Windows Live" clId="Web-{60500DFF-9A22-499F-9002-5A97857C5566}" dt="2021-10-26T06:59:21.599" v="441" actId="14100"/>
          <ac:spMkLst>
            <pc:docMk/>
            <pc:sldMk cId="1833093789" sldId="258"/>
            <ac:spMk id="2" creationId="{7ED48D12-95F0-4920-8E38-26EE4A7BBAE4}"/>
          </ac:spMkLst>
        </pc:spChg>
        <pc:spChg chg="del mod">
          <ac:chgData name="Motoyuki Sekido" userId="d60eeba2f30313c4" providerId="Windows Live" clId="Web-{60500DFF-9A22-499F-9002-5A97857C5566}" dt="2021-10-26T06:11:03.672" v="273"/>
          <ac:spMkLst>
            <pc:docMk/>
            <pc:sldMk cId="1833093789" sldId="258"/>
            <ac:spMk id="3" creationId="{4A798268-0338-4F94-AD9E-1A8FC8809F60}"/>
          </ac:spMkLst>
        </pc:spChg>
        <pc:spChg chg="add mod">
          <ac:chgData name="Motoyuki Sekido" userId="d60eeba2f30313c4" providerId="Windows Live" clId="Web-{60500DFF-9A22-499F-9002-5A97857C5566}" dt="2021-10-26T07:01:59.056" v="465" actId="14100"/>
          <ac:spMkLst>
            <pc:docMk/>
            <pc:sldMk cId="1833093789" sldId="258"/>
            <ac:spMk id="4" creationId="{3338735F-1470-4D94-AB0B-365C195EB4D7}"/>
          </ac:spMkLst>
        </pc:spChg>
        <pc:spChg chg="add mod">
          <ac:chgData name="Motoyuki Sekido" userId="d60eeba2f30313c4" providerId="Windows Live" clId="Web-{60500DFF-9A22-499F-9002-5A97857C5566}" dt="2021-10-26T06:59:45.974" v="445" actId="1076"/>
          <ac:spMkLst>
            <pc:docMk/>
            <pc:sldMk cId="1833093789" sldId="258"/>
            <ac:spMk id="5" creationId="{3CC71E9C-24BB-4FFF-9599-0BD9ACB7F0C4}"/>
          </ac:spMkLst>
        </pc:spChg>
        <pc:spChg chg="add mod">
          <ac:chgData name="Motoyuki Sekido" userId="d60eeba2f30313c4" providerId="Windows Live" clId="Web-{60500DFF-9A22-499F-9002-5A97857C5566}" dt="2021-10-26T06:59:51.787" v="446" actId="1076"/>
          <ac:spMkLst>
            <pc:docMk/>
            <pc:sldMk cId="1833093789" sldId="258"/>
            <ac:spMk id="6" creationId="{D8B96766-A353-4EE5-99A3-60332741C2D9}"/>
          </ac:spMkLst>
        </pc:spChg>
        <pc:spChg chg="add mod">
          <ac:chgData name="Motoyuki Sekido" userId="d60eeba2f30313c4" providerId="Windows Live" clId="Web-{60500DFF-9A22-499F-9002-5A97857C5566}" dt="2021-10-26T07:00:09.725" v="449" actId="1076"/>
          <ac:spMkLst>
            <pc:docMk/>
            <pc:sldMk cId="1833093789" sldId="258"/>
            <ac:spMk id="7" creationId="{DF3557DE-E18B-4170-B2C6-1EEA2F1E9AF8}"/>
          </ac:spMkLst>
        </pc:spChg>
        <pc:spChg chg="add mod">
          <ac:chgData name="Motoyuki Sekido" userId="d60eeba2f30313c4" providerId="Windows Live" clId="Web-{60500DFF-9A22-499F-9002-5A97857C5566}" dt="2021-10-26T07:00:37.491" v="454" actId="1076"/>
          <ac:spMkLst>
            <pc:docMk/>
            <pc:sldMk cId="1833093789" sldId="258"/>
            <ac:spMk id="8" creationId="{99BA8FEE-21C1-4D15-8BE0-2FD7D050AD8C}"/>
          </ac:spMkLst>
        </pc:spChg>
        <pc:spChg chg="add mod">
          <ac:chgData name="Motoyuki Sekido" userId="d60eeba2f30313c4" providerId="Windows Live" clId="Web-{60500DFF-9A22-499F-9002-5A97857C5566}" dt="2021-10-26T07:00:45.554" v="455" actId="1076"/>
          <ac:spMkLst>
            <pc:docMk/>
            <pc:sldMk cId="1833093789" sldId="258"/>
            <ac:spMk id="9" creationId="{6BF5054A-05AB-4AD1-B599-84479C3CE950}"/>
          </ac:spMkLst>
        </pc:spChg>
        <pc:spChg chg="add mod">
          <ac:chgData name="Motoyuki Sekido" userId="d60eeba2f30313c4" providerId="Windows Live" clId="Web-{60500DFF-9A22-499F-9002-5A97857C5566}" dt="2021-10-26T07:00:53.570" v="456" actId="1076"/>
          <ac:spMkLst>
            <pc:docMk/>
            <pc:sldMk cId="1833093789" sldId="258"/>
            <ac:spMk id="10" creationId="{7FABE021-3314-4370-8CC7-52DE80A17BB7}"/>
          </ac:spMkLst>
        </pc:spChg>
        <pc:spChg chg="add mod">
          <ac:chgData name="Motoyuki Sekido" userId="d60eeba2f30313c4" providerId="Windows Live" clId="Web-{60500DFF-9A22-499F-9002-5A97857C5566}" dt="2021-10-26T07:01:21.258" v="460" actId="14100"/>
          <ac:spMkLst>
            <pc:docMk/>
            <pc:sldMk cId="1833093789" sldId="258"/>
            <ac:spMk id="11" creationId="{8602BFD9-136C-4E61-B446-BD57C09D3DF1}"/>
          </ac:spMkLst>
        </pc:spChg>
        <pc:spChg chg="add del mod">
          <ac:chgData name="Motoyuki Sekido" userId="d60eeba2f30313c4" providerId="Windows Live" clId="Web-{60500DFF-9A22-499F-9002-5A97857C5566}" dt="2021-10-26T06:21:44.043" v="365"/>
          <ac:spMkLst>
            <pc:docMk/>
            <pc:sldMk cId="1833093789" sldId="258"/>
            <ac:spMk id="12" creationId="{782D1F71-2B9C-4C2F-A287-78B183F489E3}"/>
          </ac:spMkLst>
        </pc:spChg>
        <pc:spChg chg="add mod">
          <ac:chgData name="Motoyuki Sekido" userId="d60eeba2f30313c4" providerId="Windows Live" clId="Web-{60500DFF-9A22-499F-9002-5A97857C5566}" dt="2021-10-26T07:01:45.837" v="464" actId="14100"/>
          <ac:spMkLst>
            <pc:docMk/>
            <pc:sldMk cId="1833093789" sldId="258"/>
            <ac:spMk id="13" creationId="{DB39BEC7-1C13-40EC-89FF-48427619F10E}"/>
          </ac:spMkLst>
        </pc:spChg>
        <pc:spChg chg="add mod">
          <ac:chgData name="Motoyuki Sekido" userId="d60eeba2f30313c4" providerId="Windows Live" clId="Web-{60500DFF-9A22-499F-9002-5A97857C5566}" dt="2021-10-26T07:01:35.368" v="462" actId="14100"/>
          <ac:spMkLst>
            <pc:docMk/>
            <pc:sldMk cId="1833093789" sldId="258"/>
            <ac:spMk id="14" creationId="{F546735B-9DD2-45C9-9B76-4047B653646E}"/>
          </ac:spMkLst>
        </pc:spChg>
        <pc:spChg chg="add del mod">
          <ac:chgData name="Motoyuki Sekido" userId="d60eeba2f30313c4" providerId="Windows Live" clId="Web-{60500DFF-9A22-499F-9002-5A97857C5566}" dt="2021-10-26T06:26:46.908" v="395"/>
          <ac:spMkLst>
            <pc:docMk/>
            <pc:sldMk cId="1833093789" sldId="258"/>
            <ac:spMk id="15" creationId="{D6761555-BA36-41B8-B0B4-3E412C5FAF36}"/>
          </ac:spMkLst>
        </pc:spChg>
      </pc:sldChg>
      <pc:sldChg chg="modSp add del replId">
        <pc:chgData name="Motoyuki Sekido" userId="d60eeba2f30313c4" providerId="Windows Live" clId="Web-{60500DFF-9A22-499F-9002-5A97857C5566}" dt="2021-10-26T07:02:29.041" v="466"/>
        <pc:sldMkLst>
          <pc:docMk/>
          <pc:sldMk cId="1201514583" sldId="259"/>
        </pc:sldMkLst>
        <pc:spChg chg="mod">
          <ac:chgData name="Motoyuki Sekido" userId="d60eeba2f30313c4" providerId="Windows Live" clId="Web-{60500DFF-9A22-499F-9002-5A97857C5566}" dt="2021-10-26T06:28:11.441" v="399" actId="20577"/>
          <ac:spMkLst>
            <pc:docMk/>
            <pc:sldMk cId="1201514583" sldId="259"/>
            <ac:spMk id="2" creationId="{7ED48D12-95F0-4920-8E38-26EE4A7BBAE4}"/>
          </ac:spMkLst>
        </pc:spChg>
        <pc:spChg chg="mod">
          <ac:chgData name="Motoyuki Sekido" userId="d60eeba2f30313c4" providerId="Windows Live" clId="Web-{60500DFF-9A22-499F-9002-5A97857C5566}" dt="2021-10-26T06:29:01.848" v="406" actId="20577"/>
          <ac:spMkLst>
            <pc:docMk/>
            <pc:sldMk cId="1201514583" sldId="259"/>
            <ac:spMk id="5" creationId="{3CC71E9C-24BB-4FFF-9599-0BD9ACB7F0C4}"/>
          </ac:spMkLst>
        </pc:spChg>
        <pc:spChg chg="mod">
          <ac:chgData name="Motoyuki Sekido" userId="d60eeba2f30313c4" providerId="Windows Live" clId="Web-{60500DFF-9A22-499F-9002-5A97857C5566}" dt="2021-10-26T06:28:28.269" v="404" actId="20577"/>
          <ac:spMkLst>
            <pc:docMk/>
            <pc:sldMk cId="1201514583" sldId="259"/>
            <ac:spMk id="13" creationId="{DB39BEC7-1C13-40EC-89FF-48427619F10E}"/>
          </ac:spMkLst>
        </pc:spChg>
      </pc:sldChg>
      <pc:sldChg chg="modSp add replId">
        <pc:chgData name="Motoyuki Sekido" userId="d60eeba2f30313c4" providerId="Windows Live" clId="Web-{60500DFF-9A22-499F-9002-5A97857C5566}" dt="2021-10-26T07:03:08.776" v="481" actId="20577"/>
        <pc:sldMkLst>
          <pc:docMk/>
          <pc:sldMk cId="4040987349" sldId="259"/>
        </pc:sldMkLst>
        <pc:spChg chg="mod">
          <ac:chgData name="Motoyuki Sekido" userId="d60eeba2f30313c4" providerId="Windows Live" clId="Web-{60500DFF-9A22-499F-9002-5A97857C5566}" dt="2021-10-26T07:02:48.838" v="474" actId="20577"/>
          <ac:spMkLst>
            <pc:docMk/>
            <pc:sldMk cId="4040987349" sldId="259"/>
            <ac:spMk id="2" creationId="{7ED48D12-95F0-4920-8E38-26EE4A7BBAE4}"/>
          </ac:spMkLst>
        </pc:spChg>
        <pc:spChg chg="mod">
          <ac:chgData name="Motoyuki Sekido" userId="d60eeba2f30313c4" providerId="Windows Live" clId="Web-{60500DFF-9A22-499F-9002-5A97857C5566}" dt="2021-10-26T07:02:57.510" v="477" actId="20577"/>
          <ac:spMkLst>
            <pc:docMk/>
            <pc:sldMk cId="4040987349" sldId="259"/>
            <ac:spMk id="5" creationId="{3CC71E9C-24BB-4FFF-9599-0BD9ACB7F0C4}"/>
          </ac:spMkLst>
        </pc:spChg>
        <pc:spChg chg="mod">
          <ac:chgData name="Motoyuki Sekido" userId="d60eeba2f30313c4" providerId="Windows Live" clId="Web-{60500DFF-9A22-499F-9002-5A97857C5566}" dt="2021-10-26T07:03:08.776" v="481" actId="20577"/>
          <ac:spMkLst>
            <pc:docMk/>
            <pc:sldMk cId="4040987349" sldId="259"/>
            <ac:spMk id="13" creationId="{DB39BEC7-1C13-40EC-89FF-48427619F10E}"/>
          </ac:spMkLst>
        </pc:spChg>
      </pc:sldChg>
      <pc:sldChg chg="add replId">
        <pc:chgData name="Motoyuki Sekido" userId="d60eeba2f30313c4" providerId="Windows Live" clId="Web-{60500DFF-9A22-499F-9002-5A97857C5566}" dt="2021-10-27T02:36:56.251" v="496"/>
        <pc:sldMkLst>
          <pc:docMk/>
          <pc:sldMk cId="1574314575" sldId="260"/>
        </pc:sldMkLst>
      </pc:sldChg>
      <pc:sldChg chg="addSp delSp modSp new del ord">
        <pc:chgData name="Motoyuki Sekido" userId="d60eeba2f30313c4" providerId="Windows Live" clId="Web-{60500DFF-9A22-499F-9002-5A97857C5566}" dt="2021-10-27T02:36:41.969" v="495"/>
        <pc:sldMkLst>
          <pc:docMk/>
          <pc:sldMk cId="1722208000" sldId="260"/>
        </pc:sldMkLst>
        <pc:spChg chg="mod">
          <ac:chgData name="Motoyuki Sekido" userId="d60eeba2f30313c4" providerId="Windows Live" clId="Web-{60500DFF-9A22-499F-9002-5A97857C5566}" dt="2021-10-27T02:35:54.202" v="491" actId="1076"/>
          <ac:spMkLst>
            <pc:docMk/>
            <pc:sldMk cId="1722208000" sldId="260"/>
            <ac:spMk id="2" creationId="{39B150A8-B7E3-4DA4-9961-90488E11106D}"/>
          </ac:spMkLst>
        </pc:spChg>
        <pc:spChg chg="del">
          <ac:chgData name="Motoyuki Sekido" userId="d60eeba2f30313c4" providerId="Windows Live" clId="Web-{60500DFF-9A22-499F-9002-5A97857C5566}" dt="2021-10-27T02:35:59.562" v="492"/>
          <ac:spMkLst>
            <pc:docMk/>
            <pc:sldMk cId="1722208000" sldId="260"/>
            <ac:spMk id="3" creationId="{85E19F00-AEF8-453D-B690-71D160AC4A35}"/>
          </ac:spMkLst>
        </pc:spChg>
        <pc:spChg chg="add del">
          <ac:chgData name="Motoyuki Sekido" userId="d60eeba2f30313c4" providerId="Windows Live" clId="Web-{60500DFF-9A22-499F-9002-5A97857C5566}" dt="2021-10-27T02:36:24.265" v="494"/>
          <ac:spMkLst>
            <pc:docMk/>
            <pc:sldMk cId="1722208000" sldId="260"/>
            <ac:spMk id="4" creationId="{88A1267C-9C33-4FAC-A3CD-A40234535234}"/>
          </ac:spMkLst>
        </pc:spChg>
      </pc:sldChg>
      <pc:sldChg chg="addSp delSp modSp add replId">
        <pc:chgData name="Motoyuki Sekido" userId="d60eeba2f30313c4" providerId="Windows Live" clId="Web-{60500DFF-9A22-499F-9002-5A97857C5566}" dt="2021-10-27T05:18:27.144" v="1403" actId="20577"/>
        <pc:sldMkLst>
          <pc:docMk/>
          <pc:sldMk cId="3099353440" sldId="261"/>
        </pc:sldMkLst>
        <pc:spChg chg="mod">
          <ac:chgData name="Motoyuki Sekido" userId="d60eeba2f30313c4" providerId="Windows Live" clId="Web-{60500DFF-9A22-499F-9002-5A97857C5566}" dt="2021-10-27T05:18:27.144" v="1403" actId="20577"/>
          <ac:spMkLst>
            <pc:docMk/>
            <pc:sldMk cId="3099353440" sldId="261"/>
            <ac:spMk id="2" creationId="{043FCAF8-32E4-4C20-B93E-F49EAC8002AC}"/>
          </ac:spMkLst>
        </pc:spChg>
        <pc:spChg chg="add mod">
          <ac:chgData name="Motoyuki Sekido" userId="d60eeba2f30313c4" providerId="Windows Live" clId="Web-{60500DFF-9A22-499F-9002-5A97857C5566}" dt="2021-10-27T02:52:44.207" v="647" actId="14100"/>
          <ac:spMkLst>
            <pc:docMk/>
            <pc:sldMk cId="3099353440" sldId="261"/>
            <ac:spMk id="3" creationId="{67EE01B3-AF2D-4586-91AE-B95930684482}"/>
          </ac:spMkLst>
        </pc:spChg>
        <pc:spChg chg="mod">
          <ac:chgData name="Motoyuki Sekido" userId="d60eeba2f30313c4" providerId="Windows Live" clId="Web-{60500DFF-9A22-499F-9002-5A97857C5566}" dt="2021-10-27T03:43:59.442" v="1043" actId="1076"/>
          <ac:spMkLst>
            <pc:docMk/>
            <pc:sldMk cId="3099353440" sldId="261"/>
            <ac:spMk id="6" creationId="{B258D6AA-55F1-46A8-952A-3B7C137FD228}"/>
          </ac:spMkLst>
        </pc:spChg>
        <pc:spChg chg="add mod">
          <ac:chgData name="Motoyuki Sekido" userId="d60eeba2f30313c4" providerId="Windows Live" clId="Web-{60500DFF-9A22-499F-9002-5A97857C5566}" dt="2021-10-27T02:53:34.302" v="666" actId="20577"/>
          <ac:spMkLst>
            <pc:docMk/>
            <pc:sldMk cId="3099353440" sldId="261"/>
            <ac:spMk id="7" creationId="{C9C79AC3-CB0C-4421-87F3-F2A19E51895F}"/>
          </ac:spMkLst>
        </pc:spChg>
        <pc:spChg chg="add mod">
          <ac:chgData name="Motoyuki Sekido" userId="d60eeba2f30313c4" providerId="Windows Live" clId="Web-{60500DFF-9A22-499F-9002-5A97857C5566}" dt="2021-10-27T02:54:19.506" v="675" actId="1076"/>
          <ac:spMkLst>
            <pc:docMk/>
            <pc:sldMk cId="3099353440" sldId="261"/>
            <ac:spMk id="8" creationId="{8B23DA55-0F46-4784-90F3-B991592C0004}"/>
          </ac:spMkLst>
        </pc:spChg>
        <pc:spChg chg="add mod">
          <ac:chgData name="Motoyuki Sekido" userId="d60eeba2f30313c4" providerId="Windows Live" clId="Web-{60500DFF-9A22-499F-9002-5A97857C5566}" dt="2021-10-27T03:44:19.458" v="1047" actId="1076"/>
          <ac:spMkLst>
            <pc:docMk/>
            <pc:sldMk cId="3099353440" sldId="261"/>
            <ac:spMk id="9" creationId="{03D9C93C-7809-4450-B5C3-7E679E3ED02D}"/>
          </ac:spMkLst>
        </pc:spChg>
        <pc:graphicFrameChg chg="del">
          <ac:chgData name="Motoyuki Sekido" userId="d60eeba2f30313c4" providerId="Windows Live" clId="Web-{60500DFF-9A22-499F-9002-5A97857C5566}" dt="2021-10-27T02:49:59.032" v="624"/>
          <ac:graphicFrameMkLst>
            <pc:docMk/>
            <pc:sldMk cId="3099353440" sldId="261"/>
            <ac:graphicFrameMk id="4" creationId="{CD686262-0BD1-4FE2-B585-9A01B989BDE2}"/>
          </ac:graphicFrameMkLst>
        </pc:graphicFrameChg>
      </pc:sldChg>
      <pc:sldChg chg="addSp delSp modSp add replId">
        <pc:chgData name="Motoyuki Sekido" userId="d60eeba2f30313c4" providerId="Windows Live" clId="Web-{60500DFF-9A22-499F-9002-5A97857C5566}" dt="2021-10-27T05:06:25.020" v="1234" actId="20577"/>
        <pc:sldMkLst>
          <pc:docMk/>
          <pc:sldMk cId="1684092626" sldId="262"/>
        </pc:sldMkLst>
        <pc:spChg chg="mod">
          <ac:chgData name="Motoyuki Sekido" userId="d60eeba2f30313c4" providerId="Windows Live" clId="Web-{60500DFF-9A22-499F-9002-5A97857C5566}" dt="2021-10-27T05:06:25.020" v="1234" actId="20577"/>
          <ac:spMkLst>
            <pc:docMk/>
            <pc:sldMk cId="1684092626" sldId="262"/>
            <ac:spMk id="2" creationId="{043FCAF8-32E4-4C20-B93E-F49EAC8002AC}"/>
          </ac:spMkLst>
        </pc:spChg>
        <pc:spChg chg="del mod">
          <ac:chgData name="Motoyuki Sekido" userId="d60eeba2f30313c4" providerId="Windows Live" clId="Web-{60500DFF-9A22-499F-9002-5A97857C5566}" dt="2021-10-27T02:56:56.447" v="696"/>
          <ac:spMkLst>
            <pc:docMk/>
            <pc:sldMk cId="1684092626" sldId="262"/>
            <ac:spMk id="5" creationId="{14857537-1F4E-4C56-9386-6CA1E8582CEA}"/>
          </ac:spMkLst>
        </pc:spChg>
        <pc:spChg chg="del">
          <ac:chgData name="Motoyuki Sekido" userId="d60eeba2f30313c4" providerId="Windows Live" clId="Web-{60500DFF-9A22-499F-9002-5A97857C5566}" dt="2021-10-27T02:57:03.900" v="697"/>
          <ac:spMkLst>
            <pc:docMk/>
            <pc:sldMk cId="1684092626" sldId="262"/>
            <ac:spMk id="6" creationId="{B258D6AA-55F1-46A8-952A-3B7C137FD228}"/>
          </ac:spMkLst>
        </pc:spChg>
        <pc:spChg chg="add mod">
          <ac:chgData name="Motoyuki Sekido" userId="d60eeba2f30313c4" providerId="Windows Live" clId="Web-{60500DFF-9A22-499F-9002-5A97857C5566}" dt="2021-10-27T03:04:41.394" v="802" actId="20577"/>
          <ac:spMkLst>
            <pc:docMk/>
            <pc:sldMk cId="1684092626" sldId="262"/>
            <ac:spMk id="8" creationId="{A27A07EE-5D86-45EF-B9D7-95582AFA0733}"/>
          </ac:spMkLst>
        </pc:spChg>
        <pc:spChg chg="add mod">
          <ac:chgData name="Motoyuki Sekido" userId="d60eeba2f30313c4" providerId="Windows Live" clId="Web-{60500DFF-9A22-499F-9002-5A97857C5566}" dt="2021-10-27T03:04:51.425" v="804" actId="20577"/>
          <ac:spMkLst>
            <pc:docMk/>
            <pc:sldMk cId="1684092626" sldId="262"/>
            <ac:spMk id="9" creationId="{97633003-6DB9-48C7-8A16-FA4CAFF8A427}"/>
          </ac:spMkLst>
        </pc:spChg>
        <pc:spChg chg="add mod">
          <ac:chgData name="Motoyuki Sekido" userId="d60eeba2f30313c4" providerId="Windows Live" clId="Web-{60500DFF-9A22-499F-9002-5A97857C5566}" dt="2021-10-27T03:04:59.285" v="806" actId="20577"/>
          <ac:spMkLst>
            <pc:docMk/>
            <pc:sldMk cId="1684092626" sldId="262"/>
            <ac:spMk id="10" creationId="{AD650D1E-A853-4F53-8B70-8891B019C103}"/>
          </ac:spMkLst>
        </pc:spChg>
        <pc:spChg chg="del">
          <ac:chgData name="Motoyuki Sekido" userId="d60eeba2f30313c4" providerId="Windows Live" clId="Web-{60500DFF-9A22-499F-9002-5A97857C5566}" dt="2021-10-27T02:56:46.884" v="694"/>
          <ac:spMkLst>
            <pc:docMk/>
            <pc:sldMk cId="1684092626" sldId="262"/>
            <ac:spMk id="19" creationId="{B7CC7B08-DF3F-4082-BF60-DA32D52A964B}"/>
          </ac:spMkLst>
        </pc:spChg>
        <pc:graphicFrameChg chg="add del">
          <ac:chgData name="Motoyuki Sekido" userId="d60eeba2f30313c4" providerId="Windows Live" clId="Web-{60500DFF-9A22-499F-9002-5A97857C5566}" dt="2021-10-27T02:57:38.916" v="700"/>
          <ac:graphicFrameMkLst>
            <pc:docMk/>
            <pc:sldMk cId="1684092626" sldId="262"/>
            <ac:graphicFrameMk id="3" creationId="{1684AF8C-8513-4E00-8569-1A908D7CEE61}"/>
          </ac:graphicFrameMkLst>
        </pc:graphicFrameChg>
        <pc:graphicFrameChg chg="del">
          <ac:chgData name="Motoyuki Sekido" userId="d60eeba2f30313c4" providerId="Windows Live" clId="Web-{60500DFF-9A22-499F-9002-5A97857C5566}" dt="2021-10-27T02:57:05.775" v="698"/>
          <ac:graphicFrameMkLst>
            <pc:docMk/>
            <pc:sldMk cId="1684092626" sldId="262"/>
            <ac:graphicFrameMk id="4" creationId="{CD686262-0BD1-4FE2-B585-9A01B989BDE2}"/>
          </ac:graphicFrameMkLst>
        </pc:graphicFrameChg>
        <pc:graphicFrameChg chg="add mod modGraphic">
          <ac:chgData name="Motoyuki Sekido" userId="d60eeba2f30313c4" providerId="Windows Live" clId="Web-{60500DFF-9A22-499F-9002-5A97857C5566}" dt="2021-10-27T04:22:50.068" v="1205"/>
          <ac:graphicFrameMkLst>
            <pc:docMk/>
            <pc:sldMk cId="1684092626" sldId="262"/>
            <ac:graphicFrameMk id="7" creationId="{C1FB3A39-69C4-452F-AE5C-7C66038A995B}"/>
          </ac:graphicFrameMkLst>
        </pc:graphicFrameChg>
      </pc:sldChg>
      <pc:sldChg chg="addSp delSp modSp add replId">
        <pc:chgData name="Motoyuki Sekido" userId="d60eeba2f30313c4" providerId="Windows Live" clId="Web-{60500DFF-9A22-499F-9002-5A97857C5566}" dt="2021-10-27T04:05:03.436" v="1137" actId="14100"/>
        <pc:sldMkLst>
          <pc:docMk/>
          <pc:sldMk cId="1476445468" sldId="263"/>
        </pc:sldMkLst>
        <pc:spChg chg="mod">
          <ac:chgData name="Motoyuki Sekido" userId="d60eeba2f30313c4" providerId="Windows Live" clId="Web-{60500DFF-9A22-499F-9002-5A97857C5566}" dt="2021-10-27T03:15:02.563" v="862" actId="20577"/>
          <ac:spMkLst>
            <pc:docMk/>
            <pc:sldMk cId="1476445468" sldId="263"/>
            <ac:spMk id="2" creationId="{7ED48D12-95F0-4920-8E38-26EE4A7BBAE4}"/>
          </ac:spMkLst>
        </pc:spChg>
        <pc:spChg chg="add mod">
          <ac:chgData name="Motoyuki Sekido" userId="d60eeba2f30313c4" providerId="Windows Live" clId="Web-{60500DFF-9A22-499F-9002-5A97857C5566}" dt="2021-10-27T04:04:51.405" v="1136" actId="1076"/>
          <ac:spMkLst>
            <pc:docMk/>
            <pc:sldMk cId="1476445468" sldId="263"/>
            <ac:spMk id="3" creationId="{3B382F03-B16F-4343-A74F-57A36CF45539}"/>
          </ac:spMkLst>
        </pc:spChg>
        <pc:spChg chg="mod">
          <ac:chgData name="Motoyuki Sekido" userId="d60eeba2f30313c4" providerId="Windows Live" clId="Web-{60500DFF-9A22-499F-9002-5A97857C5566}" dt="2021-10-27T03:24:17.762" v="886" actId="14100"/>
          <ac:spMkLst>
            <pc:docMk/>
            <pc:sldMk cId="1476445468" sldId="263"/>
            <ac:spMk id="4" creationId="{3338735F-1470-4D94-AB0B-365C195EB4D7}"/>
          </ac:spMkLst>
        </pc:spChg>
        <pc:spChg chg="mod">
          <ac:chgData name="Motoyuki Sekido" userId="d60eeba2f30313c4" providerId="Windows Live" clId="Web-{60500DFF-9A22-499F-9002-5A97857C5566}" dt="2021-10-27T03:15:28.251" v="874" actId="20577"/>
          <ac:spMkLst>
            <pc:docMk/>
            <pc:sldMk cId="1476445468" sldId="263"/>
            <ac:spMk id="5" creationId="{3CC71E9C-24BB-4FFF-9599-0BD9ACB7F0C4}"/>
          </ac:spMkLst>
        </pc:spChg>
        <pc:spChg chg="mod">
          <ac:chgData name="Motoyuki Sekido" userId="d60eeba2f30313c4" providerId="Windows Live" clId="Web-{60500DFF-9A22-499F-9002-5A97857C5566}" dt="2021-10-27T03:23:49.855" v="880" actId="14100"/>
          <ac:spMkLst>
            <pc:docMk/>
            <pc:sldMk cId="1476445468" sldId="263"/>
            <ac:spMk id="6" creationId="{D8B96766-A353-4EE5-99A3-60332741C2D9}"/>
          </ac:spMkLst>
        </pc:spChg>
        <pc:spChg chg="mod">
          <ac:chgData name="Motoyuki Sekido" userId="d60eeba2f30313c4" providerId="Windows Live" clId="Web-{60500DFF-9A22-499F-9002-5A97857C5566}" dt="2021-10-27T03:30:17.753" v="911" actId="14100"/>
          <ac:spMkLst>
            <pc:docMk/>
            <pc:sldMk cId="1476445468" sldId="263"/>
            <ac:spMk id="7" creationId="{DF3557DE-E18B-4170-B2C6-1EEA2F1E9AF8}"/>
          </ac:spMkLst>
        </pc:spChg>
        <pc:spChg chg="mod">
          <ac:chgData name="Motoyuki Sekido" userId="d60eeba2f30313c4" providerId="Windows Live" clId="Web-{60500DFF-9A22-499F-9002-5A97857C5566}" dt="2021-10-27T03:24:02.042" v="882" actId="20577"/>
          <ac:spMkLst>
            <pc:docMk/>
            <pc:sldMk cId="1476445468" sldId="263"/>
            <ac:spMk id="8" creationId="{99BA8FEE-21C1-4D15-8BE0-2FD7D050AD8C}"/>
          </ac:spMkLst>
        </pc:spChg>
        <pc:spChg chg="mod">
          <ac:chgData name="Motoyuki Sekido" userId="d60eeba2f30313c4" providerId="Windows Live" clId="Web-{60500DFF-9A22-499F-9002-5A97857C5566}" dt="2021-10-27T03:30:12.425" v="910" actId="14100"/>
          <ac:spMkLst>
            <pc:docMk/>
            <pc:sldMk cId="1476445468" sldId="263"/>
            <ac:spMk id="9" creationId="{6BF5054A-05AB-4AD1-B599-84479C3CE950}"/>
          </ac:spMkLst>
        </pc:spChg>
        <pc:spChg chg="mod">
          <ac:chgData name="Motoyuki Sekido" userId="d60eeba2f30313c4" providerId="Windows Live" clId="Web-{60500DFF-9A22-499F-9002-5A97857C5566}" dt="2021-10-27T03:24:08.730" v="885" actId="20577"/>
          <ac:spMkLst>
            <pc:docMk/>
            <pc:sldMk cId="1476445468" sldId="263"/>
            <ac:spMk id="10" creationId="{7FABE021-3314-4370-8CC7-52DE80A17BB7}"/>
          </ac:spMkLst>
        </pc:spChg>
        <pc:spChg chg="mod">
          <ac:chgData name="Motoyuki Sekido" userId="d60eeba2f30313c4" providerId="Windows Live" clId="Web-{60500DFF-9A22-499F-9002-5A97857C5566}" dt="2021-10-27T03:30:08.081" v="909" actId="14100"/>
          <ac:spMkLst>
            <pc:docMk/>
            <pc:sldMk cId="1476445468" sldId="263"/>
            <ac:spMk id="11" creationId="{8602BFD9-136C-4E61-B446-BD57C09D3DF1}"/>
          </ac:spMkLst>
        </pc:spChg>
        <pc:spChg chg="add mod">
          <ac:chgData name="Motoyuki Sekido" userId="d60eeba2f30313c4" providerId="Windows Live" clId="Web-{60500DFF-9A22-499F-9002-5A97857C5566}" dt="2021-10-27T04:04:41.327" v="1135" actId="1076"/>
          <ac:spMkLst>
            <pc:docMk/>
            <pc:sldMk cId="1476445468" sldId="263"/>
            <ac:spMk id="12" creationId="{03AB1617-84EF-480C-A164-C2A3F6EE7700}"/>
          </ac:spMkLst>
        </pc:spChg>
        <pc:spChg chg="mod">
          <ac:chgData name="Motoyuki Sekido" userId="d60eeba2f30313c4" providerId="Windows Live" clId="Web-{60500DFF-9A22-499F-9002-5A97857C5566}" dt="2021-10-27T03:49:28.464" v="1052" actId="1076"/>
          <ac:spMkLst>
            <pc:docMk/>
            <pc:sldMk cId="1476445468" sldId="263"/>
            <ac:spMk id="13" creationId="{DB39BEC7-1C13-40EC-89FF-48427619F10E}"/>
          </ac:spMkLst>
        </pc:spChg>
        <pc:spChg chg="mod">
          <ac:chgData name="Motoyuki Sekido" userId="d60eeba2f30313c4" providerId="Windows Live" clId="Web-{60500DFF-9A22-499F-9002-5A97857C5566}" dt="2021-10-27T03:49:31.714" v="1053" actId="1076"/>
          <ac:spMkLst>
            <pc:docMk/>
            <pc:sldMk cId="1476445468" sldId="263"/>
            <ac:spMk id="14" creationId="{F546735B-9DD2-45C9-9B76-4047B653646E}"/>
          </ac:spMkLst>
        </pc:spChg>
        <pc:spChg chg="add mod">
          <ac:chgData name="Motoyuki Sekido" userId="d60eeba2f30313c4" providerId="Windows Live" clId="Web-{60500DFF-9A22-499F-9002-5A97857C5566}" dt="2021-10-27T03:29:33.190" v="904" actId="14100"/>
          <ac:spMkLst>
            <pc:docMk/>
            <pc:sldMk cId="1476445468" sldId="263"/>
            <ac:spMk id="15" creationId="{D8304186-82EC-4EE6-A7C0-25E01E2986DB}"/>
          </ac:spMkLst>
        </pc:spChg>
        <pc:spChg chg="add mod">
          <ac:chgData name="Motoyuki Sekido" userId="d60eeba2f30313c4" providerId="Windows Live" clId="Web-{60500DFF-9A22-499F-9002-5A97857C5566}" dt="2021-10-27T03:30:00.565" v="908" actId="14100"/>
          <ac:spMkLst>
            <pc:docMk/>
            <pc:sldMk cId="1476445468" sldId="263"/>
            <ac:spMk id="16" creationId="{EB0DF55C-241B-4D16-99DF-6340BF0D03BE}"/>
          </ac:spMkLst>
        </pc:spChg>
        <pc:spChg chg="add del mod">
          <ac:chgData name="Motoyuki Sekido" userId="d60eeba2f30313c4" providerId="Windows Live" clId="Web-{60500DFF-9A22-499F-9002-5A97857C5566}" dt="2021-10-27T03:34:32.227" v="981"/>
          <ac:spMkLst>
            <pc:docMk/>
            <pc:sldMk cId="1476445468" sldId="263"/>
            <ac:spMk id="17" creationId="{F823E67A-86F0-4304-AEFA-F78D544D7F97}"/>
          </ac:spMkLst>
        </pc:spChg>
        <pc:spChg chg="add mod">
          <ac:chgData name="Motoyuki Sekido" userId="d60eeba2f30313c4" providerId="Windows Live" clId="Web-{60500DFF-9A22-499F-9002-5A97857C5566}" dt="2021-10-27T03:50:13.684" v="1064" actId="1076"/>
          <ac:spMkLst>
            <pc:docMk/>
            <pc:sldMk cId="1476445468" sldId="263"/>
            <ac:spMk id="18" creationId="{E8A6B707-D76F-4FA5-A30E-FD55A78763F4}"/>
          </ac:spMkLst>
        </pc:spChg>
        <pc:spChg chg="add mod">
          <ac:chgData name="Motoyuki Sekido" userId="d60eeba2f30313c4" providerId="Windows Live" clId="Web-{60500DFF-9A22-499F-9002-5A97857C5566}" dt="2021-10-27T03:50:30.481" v="1067" actId="1076"/>
          <ac:spMkLst>
            <pc:docMk/>
            <pc:sldMk cId="1476445468" sldId="263"/>
            <ac:spMk id="19" creationId="{0B83DDF2-FC4E-458B-98B5-8E479A877560}"/>
          </ac:spMkLst>
        </pc:spChg>
        <pc:spChg chg="add mod">
          <ac:chgData name="Motoyuki Sekido" userId="d60eeba2f30313c4" providerId="Windows Live" clId="Web-{60500DFF-9A22-499F-9002-5A97857C5566}" dt="2021-10-27T04:04:33.420" v="1134" actId="1076"/>
          <ac:spMkLst>
            <pc:docMk/>
            <pc:sldMk cId="1476445468" sldId="263"/>
            <ac:spMk id="20" creationId="{9CFA44F1-CFE1-4D5D-8E4A-7164C1365A03}"/>
          </ac:spMkLst>
        </pc:spChg>
        <pc:spChg chg="add mod">
          <ac:chgData name="Motoyuki Sekido" userId="d60eeba2f30313c4" providerId="Windows Live" clId="Web-{60500DFF-9A22-499F-9002-5A97857C5566}" dt="2021-10-27T04:05:03.436" v="1137" actId="14100"/>
          <ac:spMkLst>
            <pc:docMk/>
            <pc:sldMk cId="1476445468" sldId="263"/>
            <ac:spMk id="21" creationId="{BB2364CC-65EE-418E-A994-B784F6FBAF80}"/>
          </ac:spMkLst>
        </pc:spChg>
      </pc:sldChg>
      <pc:sldChg chg="modSp add del replId">
        <pc:chgData name="Motoyuki Sekido" userId="d60eeba2f30313c4" providerId="Windows Live" clId="Web-{60500DFF-9A22-499F-9002-5A97857C5566}" dt="2021-10-27T03:51:47.842" v="1080"/>
        <pc:sldMkLst>
          <pc:docMk/>
          <pc:sldMk cId="2251436364" sldId="264"/>
        </pc:sldMkLst>
        <pc:spChg chg="mod">
          <ac:chgData name="Motoyuki Sekido" userId="d60eeba2f30313c4" providerId="Windows Live" clId="Web-{60500DFF-9A22-499F-9002-5A97857C5566}" dt="2021-10-27T03:37:28.949" v="1007" actId="20577"/>
          <ac:spMkLst>
            <pc:docMk/>
            <pc:sldMk cId="2251436364" sldId="264"/>
            <ac:spMk id="2" creationId="{7ED48D12-95F0-4920-8E38-26EE4A7BBAE4}"/>
          </ac:spMkLst>
        </pc:spChg>
        <pc:spChg chg="mod">
          <ac:chgData name="Motoyuki Sekido" userId="d60eeba2f30313c4" providerId="Windows Live" clId="Web-{60500DFF-9A22-499F-9002-5A97857C5566}" dt="2021-10-27T03:37:14.324" v="1004" actId="20577"/>
          <ac:spMkLst>
            <pc:docMk/>
            <pc:sldMk cId="2251436364" sldId="264"/>
            <ac:spMk id="5" creationId="{3CC71E9C-24BB-4FFF-9599-0BD9ACB7F0C4}"/>
          </ac:spMkLst>
        </pc:spChg>
        <pc:spChg chg="mod">
          <ac:chgData name="Motoyuki Sekido" userId="d60eeba2f30313c4" providerId="Windows Live" clId="Web-{60500DFF-9A22-499F-9002-5A97857C5566}" dt="2021-10-27T03:37:19.496" v="1005" actId="20577"/>
          <ac:spMkLst>
            <pc:docMk/>
            <pc:sldMk cId="2251436364" sldId="264"/>
            <ac:spMk id="13" creationId="{DB39BEC7-1C13-40EC-89FF-48427619F10E}"/>
          </ac:spMkLst>
        </pc:spChg>
      </pc:sldChg>
      <pc:sldChg chg="addSp modSp add replId">
        <pc:chgData name="Motoyuki Sekido" userId="d60eeba2f30313c4" providerId="Windows Live" clId="Web-{60500DFF-9A22-499F-9002-5A97857C5566}" dt="2021-10-27T04:09:23.504" v="1153" actId="1076"/>
        <pc:sldMkLst>
          <pc:docMk/>
          <pc:sldMk cId="2723894628" sldId="264"/>
        </pc:sldMkLst>
        <pc:spChg chg="mod">
          <ac:chgData name="Motoyuki Sekido" userId="d60eeba2f30313c4" providerId="Windows Live" clId="Web-{60500DFF-9A22-499F-9002-5A97857C5566}" dt="2021-10-27T03:52:15.296" v="1084" actId="20577"/>
          <ac:spMkLst>
            <pc:docMk/>
            <pc:sldMk cId="2723894628" sldId="264"/>
            <ac:spMk id="2" creationId="{7ED48D12-95F0-4920-8E38-26EE4A7BBAE4}"/>
          </ac:spMkLst>
        </pc:spChg>
        <pc:spChg chg="mod">
          <ac:chgData name="Motoyuki Sekido" userId="d60eeba2f30313c4" providerId="Windows Live" clId="Web-{60500DFF-9A22-499F-9002-5A97857C5566}" dt="2021-10-27T04:09:04.660" v="1151" actId="1076"/>
          <ac:spMkLst>
            <pc:docMk/>
            <pc:sldMk cId="2723894628" sldId="264"/>
            <ac:spMk id="3" creationId="{3B382F03-B16F-4343-A74F-57A36CF45539}"/>
          </ac:spMkLst>
        </pc:spChg>
        <pc:spChg chg="mod">
          <ac:chgData name="Motoyuki Sekido" userId="d60eeba2f30313c4" providerId="Windows Live" clId="Web-{60500DFF-9A22-499F-9002-5A97857C5566}" dt="2021-10-27T03:52:23.452" v="1089" actId="20577"/>
          <ac:spMkLst>
            <pc:docMk/>
            <pc:sldMk cId="2723894628" sldId="264"/>
            <ac:spMk id="5" creationId="{3CC71E9C-24BB-4FFF-9599-0BD9ACB7F0C4}"/>
          </ac:spMkLst>
        </pc:spChg>
        <pc:spChg chg="mod">
          <ac:chgData name="Motoyuki Sekido" userId="d60eeba2f30313c4" providerId="Windows Live" clId="Web-{60500DFF-9A22-499F-9002-5A97857C5566}" dt="2021-10-27T04:09:14.473" v="1152" actId="1076"/>
          <ac:spMkLst>
            <pc:docMk/>
            <pc:sldMk cId="2723894628" sldId="264"/>
            <ac:spMk id="12" creationId="{03AB1617-84EF-480C-A164-C2A3F6EE7700}"/>
          </ac:spMkLst>
        </pc:spChg>
        <pc:spChg chg="mod">
          <ac:chgData name="Motoyuki Sekido" userId="d60eeba2f30313c4" providerId="Windows Live" clId="Web-{60500DFF-9A22-499F-9002-5A97857C5566}" dt="2021-10-27T03:52:29.265" v="1092" actId="20577"/>
          <ac:spMkLst>
            <pc:docMk/>
            <pc:sldMk cId="2723894628" sldId="264"/>
            <ac:spMk id="13" creationId="{DB39BEC7-1C13-40EC-89FF-48427619F10E}"/>
          </ac:spMkLst>
        </pc:spChg>
        <pc:spChg chg="add mod">
          <ac:chgData name="Motoyuki Sekido" userId="d60eeba2f30313c4" providerId="Windows Live" clId="Web-{60500DFF-9A22-499F-9002-5A97857C5566}" dt="2021-10-27T04:08:58.176" v="1150" actId="1076"/>
          <ac:spMkLst>
            <pc:docMk/>
            <pc:sldMk cId="2723894628" sldId="264"/>
            <ac:spMk id="17" creationId="{5AEDFF21-019B-4F50-A6B0-CEAB95355A85}"/>
          </ac:spMkLst>
        </pc:spChg>
        <pc:spChg chg="mod">
          <ac:chgData name="Motoyuki Sekido" userId="d60eeba2f30313c4" providerId="Windows Live" clId="Web-{60500DFF-9A22-499F-9002-5A97857C5566}" dt="2021-10-27T04:09:23.504" v="1153" actId="1076"/>
          <ac:spMkLst>
            <pc:docMk/>
            <pc:sldMk cId="2723894628" sldId="264"/>
            <ac:spMk id="20" creationId="{9CFA44F1-CFE1-4D5D-8E4A-7164C1365A03}"/>
          </ac:spMkLst>
        </pc:spChg>
      </pc:sldChg>
      <pc:sldChg chg="delSp modSp add del replId">
        <pc:chgData name="Motoyuki Sekido" userId="d60eeba2f30313c4" providerId="Windows Live" clId="Web-{60500DFF-9A22-499F-9002-5A97857C5566}" dt="2021-10-27T03:51:52.217" v="1081"/>
        <pc:sldMkLst>
          <pc:docMk/>
          <pc:sldMk cId="1151008271" sldId="265"/>
        </pc:sldMkLst>
        <pc:spChg chg="mod">
          <ac:chgData name="Motoyuki Sekido" userId="d60eeba2f30313c4" providerId="Windows Live" clId="Web-{60500DFF-9A22-499F-9002-5A97857C5566}" dt="2021-10-27T03:37:51.731" v="1014" actId="20577"/>
          <ac:spMkLst>
            <pc:docMk/>
            <pc:sldMk cId="1151008271" sldId="265"/>
            <ac:spMk id="2" creationId="{7ED48D12-95F0-4920-8E38-26EE4A7BBAE4}"/>
          </ac:spMkLst>
        </pc:spChg>
        <pc:spChg chg="del">
          <ac:chgData name="Motoyuki Sekido" userId="d60eeba2f30313c4" providerId="Windows Live" clId="Web-{60500DFF-9A22-499F-9002-5A97857C5566}" dt="2021-10-27T03:38:02.903" v="1017"/>
          <ac:spMkLst>
            <pc:docMk/>
            <pc:sldMk cId="1151008271" sldId="265"/>
            <ac:spMk id="3" creationId="{3B382F03-B16F-4343-A74F-57A36CF45539}"/>
          </ac:spMkLst>
        </pc:spChg>
        <pc:spChg chg="mod">
          <ac:chgData name="Motoyuki Sekido" userId="d60eeba2f30313c4" providerId="Windows Live" clId="Web-{60500DFF-9A22-499F-9002-5A97857C5566}" dt="2021-10-27T03:37:56.888" v="1016" actId="20577"/>
          <ac:spMkLst>
            <pc:docMk/>
            <pc:sldMk cId="1151008271" sldId="265"/>
            <ac:spMk id="5" creationId="{3CC71E9C-24BB-4FFF-9599-0BD9ACB7F0C4}"/>
          </ac:spMkLst>
        </pc:spChg>
        <pc:spChg chg="mod">
          <ac:chgData name="Motoyuki Sekido" userId="d60eeba2f30313c4" providerId="Windows Live" clId="Web-{60500DFF-9A22-499F-9002-5A97857C5566}" dt="2021-10-27T03:39:15.374" v="1029" actId="20577"/>
          <ac:spMkLst>
            <pc:docMk/>
            <pc:sldMk cId="1151008271" sldId="265"/>
            <ac:spMk id="7" creationId="{DF3557DE-E18B-4170-B2C6-1EEA2F1E9AF8}"/>
          </ac:spMkLst>
        </pc:spChg>
        <pc:spChg chg="del">
          <ac:chgData name="Motoyuki Sekido" userId="d60eeba2f30313c4" providerId="Windows Live" clId="Web-{60500DFF-9A22-499F-9002-5A97857C5566}" dt="2021-10-27T03:38:06.435" v="1018"/>
          <ac:spMkLst>
            <pc:docMk/>
            <pc:sldMk cId="1151008271" sldId="265"/>
            <ac:spMk id="12" creationId="{03AB1617-84EF-480C-A164-C2A3F6EE7700}"/>
          </ac:spMkLst>
        </pc:spChg>
        <pc:spChg chg="mod">
          <ac:chgData name="Motoyuki Sekido" userId="d60eeba2f30313c4" providerId="Windows Live" clId="Web-{60500DFF-9A22-499F-9002-5A97857C5566}" dt="2021-10-27T03:38:12.029" v="1019" actId="20577"/>
          <ac:spMkLst>
            <pc:docMk/>
            <pc:sldMk cId="1151008271" sldId="265"/>
            <ac:spMk id="13" creationId="{DB39BEC7-1C13-40EC-89FF-48427619F10E}"/>
          </ac:spMkLst>
        </pc:spChg>
      </pc:sldChg>
      <pc:sldChg chg="addSp delSp modSp add replId">
        <pc:chgData name="Motoyuki Sekido" userId="d60eeba2f30313c4" providerId="Windows Live" clId="Web-{60500DFF-9A22-499F-9002-5A97857C5566}" dt="2021-10-27T04:21:18.378" v="1197"/>
        <pc:sldMkLst>
          <pc:docMk/>
          <pc:sldMk cId="3190688902" sldId="265"/>
        </pc:sldMkLst>
        <pc:spChg chg="mod">
          <ac:chgData name="Motoyuki Sekido" userId="d60eeba2f30313c4" providerId="Windows Live" clId="Web-{60500DFF-9A22-499F-9002-5A97857C5566}" dt="2021-10-27T03:52:53.781" v="1093" actId="20577"/>
          <ac:spMkLst>
            <pc:docMk/>
            <pc:sldMk cId="3190688902" sldId="265"/>
            <ac:spMk id="2" creationId="{7ED48D12-95F0-4920-8E38-26EE4A7BBAE4}"/>
          </ac:spMkLst>
        </pc:spChg>
        <pc:spChg chg="mod">
          <ac:chgData name="Motoyuki Sekido" userId="d60eeba2f30313c4" providerId="Windows Live" clId="Web-{60500DFF-9A22-499F-9002-5A97857C5566}" dt="2021-10-27T03:53:03.219" v="1096" actId="20577"/>
          <ac:spMkLst>
            <pc:docMk/>
            <pc:sldMk cId="3190688902" sldId="265"/>
            <ac:spMk id="5" creationId="{3CC71E9C-24BB-4FFF-9599-0BD9ACB7F0C4}"/>
          </ac:spMkLst>
        </pc:spChg>
        <pc:spChg chg="del">
          <ac:chgData name="Motoyuki Sekido" userId="d60eeba2f30313c4" providerId="Windows Live" clId="Web-{60500DFF-9A22-499F-9002-5A97857C5566}" dt="2021-10-27T04:12:43.633" v="1174"/>
          <ac:spMkLst>
            <pc:docMk/>
            <pc:sldMk cId="3190688902" sldId="265"/>
            <ac:spMk id="6" creationId="{D8B96766-A353-4EE5-99A3-60332741C2D9}"/>
          </ac:spMkLst>
        </pc:spChg>
        <pc:spChg chg="del">
          <ac:chgData name="Motoyuki Sekido" userId="d60eeba2f30313c4" providerId="Windows Live" clId="Web-{60500DFF-9A22-499F-9002-5A97857C5566}" dt="2021-10-27T04:11:08.569" v="1154"/>
          <ac:spMkLst>
            <pc:docMk/>
            <pc:sldMk cId="3190688902" sldId="265"/>
            <ac:spMk id="7" creationId="{DF3557DE-E18B-4170-B2C6-1EEA2F1E9AF8}"/>
          </ac:spMkLst>
        </pc:spChg>
        <pc:spChg chg="del mod">
          <ac:chgData name="Motoyuki Sekido" userId="d60eeba2f30313c4" providerId="Windows Live" clId="Web-{60500DFF-9A22-499F-9002-5A97857C5566}" dt="2021-10-27T04:11:35.038" v="1166"/>
          <ac:spMkLst>
            <pc:docMk/>
            <pc:sldMk cId="3190688902" sldId="265"/>
            <ac:spMk id="8" creationId="{99BA8FEE-21C1-4D15-8BE0-2FD7D050AD8C}"/>
          </ac:spMkLst>
        </pc:spChg>
        <pc:spChg chg="mod">
          <ac:chgData name="Motoyuki Sekido" userId="d60eeba2f30313c4" providerId="Windows Live" clId="Web-{60500DFF-9A22-499F-9002-5A97857C5566}" dt="2021-10-27T04:13:43.713" v="1184" actId="1076"/>
          <ac:spMkLst>
            <pc:docMk/>
            <pc:sldMk cId="3190688902" sldId="265"/>
            <ac:spMk id="9" creationId="{6BF5054A-05AB-4AD1-B599-84479C3CE950}"/>
          </ac:spMkLst>
        </pc:spChg>
        <pc:spChg chg="mod">
          <ac:chgData name="Motoyuki Sekido" userId="d60eeba2f30313c4" providerId="Windows Live" clId="Web-{60500DFF-9A22-499F-9002-5A97857C5566}" dt="2021-10-27T04:14:45.089" v="1191" actId="1076"/>
          <ac:spMkLst>
            <pc:docMk/>
            <pc:sldMk cId="3190688902" sldId="265"/>
            <ac:spMk id="10" creationId="{7FABE021-3314-4370-8CC7-52DE80A17BB7}"/>
          </ac:spMkLst>
        </pc:spChg>
        <pc:spChg chg="del">
          <ac:chgData name="Motoyuki Sekido" userId="d60eeba2f30313c4" providerId="Windows Live" clId="Web-{60500DFF-9A22-499F-9002-5A97857C5566}" dt="2021-10-27T04:11:42.601" v="1167"/>
          <ac:spMkLst>
            <pc:docMk/>
            <pc:sldMk cId="3190688902" sldId="265"/>
            <ac:spMk id="11" creationId="{8602BFD9-136C-4E61-B446-BD57C09D3DF1}"/>
          </ac:spMkLst>
        </pc:spChg>
        <pc:spChg chg="mod">
          <ac:chgData name="Motoyuki Sekido" userId="d60eeba2f30313c4" providerId="Windows Live" clId="Web-{60500DFF-9A22-499F-9002-5A97857C5566}" dt="2021-10-27T03:53:16.984" v="1097" actId="20577"/>
          <ac:spMkLst>
            <pc:docMk/>
            <pc:sldMk cId="3190688902" sldId="265"/>
            <ac:spMk id="13" creationId="{DB39BEC7-1C13-40EC-89FF-48427619F10E}"/>
          </ac:spMkLst>
        </pc:spChg>
        <pc:spChg chg="mod">
          <ac:chgData name="Motoyuki Sekido" userId="d60eeba2f30313c4" providerId="Windows Live" clId="Web-{60500DFF-9A22-499F-9002-5A97857C5566}" dt="2021-10-27T04:15:06.511" v="1194" actId="1076"/>
          <ac:spMkLst>
            <pc:docMk/>
            <pc:sldMk cId="3190688902" sldId="265"/>
            <ac:spMk id="15" creationId="{D8304186-82EC-4EE6-A7C0-25E01E2986DB}"/>
          </ac:spMkLst>
        </pc:spChg>
        <pc:spChg chg="del">
          <ac:chgData name="Motoyuki Sekido" userId="d60eeba2f30313c4" providerId="Windows Live" clId="Web-{60500DFF-9A22-499F-9002-5A97857C5566}" dt="2021-10-27T04:11:50.273" v="1168"/>
          <ac:spMkLst>
            <pc:docMk/>
            <pc:sldMk cId="3190688902" sldId="265"/>
            <ac:spMk id="16" creationId="{EB0DF55C-241B-4D16-99DF-6340BF0D03BE}"/>
          </ac:spMkLst>
        </pc:spChg>
        <pc:spChg chg="add mod">
          <ac:chgData name="Motoyuki Sekido" userId="d60eeba2f30313c4" providerId="Windows Live" clId="Web-{60500DFF-9A22-499F-9002-5A97857C5566}" dt="2021-10-27T04:14:35.479" v="1189" actId="1076"/>
          <ac:spMkLst>
            <pc:docMk/>
            <pc:sldMk cId="3190688902" sldId="265"/>
            <ac:spMk id="17" creationId="{E4D03982-2DC5-44EB-BFBC-73B075D91778}"/>
          </ac:spMkLst>
        </pc:spChg>
        <pc:spChg chg="mod">
          <ac:chgData name="Motoyuki Sekido" userId="d60eeba2f30313c4" providerId="Windows Live" clId="Web-{60500DFF-9A22-499F-9002-5A97857C5566}" dt="2021-10-27T04:13:56.447" v="1186" actId="1076"/>
          <ac:spMkLst>
            <pc:docMk/>
            <pc:sldMk cId="3190688902" sldId="265"/>
            <ac:spMk id="18" creationId="{E8A6B707-D76F-4FA5-A30E-FD55A78763F4}"/>
          </ac:spMkLst>
        </pc:spChg>
        <pc:spChg chg="del">
          <ac:chgData name="Motoyuki Sekido" userId="d60eeba2f30313c4" providerId="Windows Live" clId="Web-{60500DFF-9A22-499F-9002-5A97857C5566}" dt="2021-10-27T04:11:53.195" v="1169"/>
          <ac:spMkLst>
            <pc:docMk/>
            <pc:sldMk cId="3190688902" sldId="265"/>
            <ac:spMk id="19" creationId="{0B83DDF2-FC4E-458B-98B5-8E479A877560}"/>
          </ac:spMkLst>
        </pc:spChg>
        <pc:spChg chg="add del mod">
          <ac:chgData name="Motoyuki Sekido" userId="d60eeba2f30313c4" providerId="Windows Live" clId="Web-{60500DFF-9A22-499F-9002-5A97857C5566}" dt="2021-10-27T04:21:18.378" v="1197"/>
          <ac:spMkLst>
            <pc:docMk/>
            <pc:sldMk cId="3190688902" sldId="265"/>
            <ac:spMk id="21" creationId="{65FFE6CE-4826-4BA3-A075-581062B19A3C}"/>
          </ac:spMkLst>
        </pc:spChg>
      </pc:sldChg>
      <pc:sldChg chg="add replId">
        <pc:chgData name="Motoyuki Sekido" userId="d60eeba2f30313c4" providerId="Windows Live" clId="Web-{60500DFF-9A22-499F-9002-5A97857C5566}" dt="2021-10-27T05:20:42.710" v="1448"/>
        <pc:sldMkLst>
          <pc:docMk/>
          <pc:sldMk cId="2254814265" sldId="266"/>
        </pc:sldMkLst>
      </pc:sldChg>
      <pc:sldChg chg="add del replId">
        <pc:chgData name="Motoyuki Sekido" userId="d60eeba2f30313c4" providerId="Windows Live" clId="Web-{60500DFF-9A22-499F-9002-5A97857C5566}" dt="2021-10-27T03:38:58.358" v="1026"/>
        <pc:sldMkLst>
          <pc:docMk/>
          <pc:sldMk cId="2556353578" sldId="266"/>
        </pc:sldMkLst>
      </pc:sldChg>
      <pc:sldChg chg="add del replId">
        <pc:chgData name="Motoyuki Sekido" userId="d60eeba2f30313c4" providerId="Windows Live" clId="Web-{60500DFF-9A22-499F-9002-5A97857C5566}" dt="2021-10-27T03:39:10.452" v="1028"/>
        <pc:sldMkLst>
          <pc:docMk/>
          <pc:sldMk cId="419420935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yahoo.co.jp/search?ei=UTF-8&amp;rkf=1&amp;slfr=1&amp;p=%E5%A4%A9%E7%A9%BA%E3%81%AE%E5%9F%8E&amp;fr=link_kw_nws_direct" TargetMode="External"/><Relationship Id="rId2" Type="http://schemas.openxmlformats.org/officeDocument/2006/relationships/hyperlink" Target="https://search.yahoo.co.jp/search?ei=UTF-8&amp;rkf=1&amp;slfr=1&amp;p=%E8%B6%8A%E5%89%8D%E5%A4%A7%E9%87%8E%E5%9F%8E&amp;fr=link_kw_nws_direc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095" y="385270"/>
            <a:ext cx="9216571" cy="1511722"/>
          </a:xfrm>
        </p:spPr>
        <p:txBody>
          <a:bodyPr>
            <a:normAutofit/>
          </a:bodyPr>
          <a:lstStyle/>
          <a:p>
            <a:r>
              <a:rPr lang="ja-JP" altLang="en-US" sz="4800">
                <a:ea typeface="ＭＳ Ｐゴシック"/>
                <a:cs typeface="Calibri Light"/>
              </a:rPr>
              <a:t>ニュースまとめサイト（</a:t>
            </a:r>
            <a:r>
              <a:rPr lang="ja-JP" sz="4800" u="sng">
                <a:latin typeface="Calibri"/>
                <a:ea typeface="ＭＳ Ｐゴシック"/>
                <a:cs typeface="Calibri"/>
              </a:rPr>
              <a:t>MOTOZINE</a:t>
            </a:r>
            <a:r>
              <a:rPr lang="ja-JP" altLang="en-US" sz="4800">
                <a:ea typeface="ＭＳ Ｐゴシック"/>
                <a:cs typeface="Calibri Light"/>
              </a:rPr>
              <a:t>）</a:t>
            </a:r>
            <a:br>
              <a:rPr lang="ja-JP" altLang="en-US" sz="4800">
                <a:ea typeface="ＭＳ Ｐゴシック"/>
                <a:cs typeface="Calibri Light"/>
              </a:rPr>
            </a:br>
            <a:r>
              <a:rPr lang="ja-JP" altLang="en-US" sz="4800">
                <a:ea typeface="ＭＳ Ｐゴシック"/>
                <a:cs typeface="Calibri Light"/>
              </a:rPr>
              <a:t>説明書</a:t>
            </a:r>
            <a:endParaRPr lang="en-US" sz="480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1551DC-2CD5-4A66-8A0D-35E1FE26D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80141"/>
              </p:ext>
            </p:extLst>
          </p:nvPr>
        </p:nvGraphicFramePr>
        <p:xfrm>
          <a:off x="1898952" y="2146904"/>
          <a:ext cx="8247256" cy="444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628">
                  <a:extLst>
                    <a:ext uri="{9D8B030D-6E8A-4147-A177-3AD203B41FA5}">
                      <a16:colId xmlns:a16="http://schemas.microsoft.com/office/drawing/2014/main" val="609200042"/>
                    </a:ext>
                  </a:extLst>
                </a:gridCol>
                <a:gridCol w="4123628">
                  <a:extLst>
                    <a:ext uri="{9D8B030D-6E8A-4147-A177-3AD203B41FA5}">
                      <a16:colId xmlns:a16="http://schemas.microsoft.com/office/drawing/2014/main" val="3939776724"/>
                    </a:ext>
                  </a:extLst>
                </a:gridCol>
              </a:tblGrid>
              <a:tr h="44447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● A：トップページ</a:t>
                      </a:r>
                      <a:endParaRPr lang="en-US" altLang="ja-JP"/>
                    </a:p>
                    <a:p>
                      <a:pPr lvl="0">
                        <a:buNone/>
                      </a:pPr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　・A-1：ニュース一覧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　・A-2：ニュース一覧の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　　　　　　詳細レイアウト</a:t>
                      </a:r>
                    </a:p>
                    <a:p>
                      <a:pPr lvl="0">
                        <a:buNone/>
                      </a:pPr>
                      <a:endParaRPr lang="ja-JP" altLang="en-US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● B：ニュース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　・B-1：ニュース本文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　・B-2：ニュース検索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　・B-3：検索結果</a:t>
                      </a:r>
                    </a:p>
                    <a:p>
                      <a:pPr lvl="0">
                        <a:buNone/>
                      </a:pPr>
                      <a:endParaRPr lang="ja-JP" altLang="en-US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● C：管理者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　・C-0：プルダウンメニュー</a:t>
                      </a:r>
                      <a:endParaRPr lang="ja-JP" altLang="en-US"/>
                    </a:p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lang="en-US" altLang="ja-JP" sz="1800" b="1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ＭＳ Ｐゴシック"/>
                        </a:rPr>
                        <a:t>C-1</a:t>
                      </a: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：ログイン</a:t>
                      </a:r>
                    </a:p>
                    <a:p>
                      <a:pPr lvl="0">
                        <a:buNone/>
                      </a:pP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</a:rPr>
                        <a:t>　・</a:t>
                      </a:r>
                      <a:r>
                        <a:rPr lang="en-US" altLang="ja-JP" sz="1800" b="1" i="0" u="none" strike="noStrike" noProof="0">
                          <a:solidFill>
                            <a:schemeClr val="tx1"/>
                          </a:solidFill>
                        </a:rPr>
                        <a:t>C-2-1：管理者登録</a:t>
                      </a:r>
                    </a:p>
                    <a:p>
                      <a:pPr lvl="0">
                        <a:buNone/>
                      </a:pP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　・</a:t>
                      </a:r>
                      <a:r>
                        <a:rPr lang="en-US" altLang="ja-JP" sz="1800" b="1" i="0" u="none" strike="noStrike" noProof="0">
                          <a:solidFill>
                            <a:schemeClr val="tx1"/>
                          </a:solidFill>
                        </a:rPr>
                        <a:t>C-2-2：管理者登録（完了）</a:t>
                      </a:r>
                      <a:endParaRPr lang="ja-JP" altLang="en-US" sz="1800" b="1" i="0" u="none" strike="noStrike" noProof="0">
                        <a:solidFill>
                          <a:schemeClr val="tx1"/>
                        </a:solidFill>
                        <a:latin typeface="MS PGothic"/>
                        <a:ea typeface="MS P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</a:rPr>
                        <a:t>　・</a:t>
                      </a:r>
                      <a:r>
                        <a:rPr lang="en-US" altLang="ja-JP" sz="1800" b="1" i="0" u="none" strike="noStrike" noProof="0">
                          <a:solidFill>
                            <a:schemeClr val="tx1"/>
                          </a:solidFill>
                        </a:rPr>
                        <a:t>C-3-1：管理者編集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</a:rPr>
                        <a:t>　・</a:t>
                      </a:r>
                      <a:r>
                        <a:rPr lang="en-US" altLang="ja-JP" sz="1800" b="1" i="0" u="none" strike="noStrike" noProof="0">
                          <a:solidFill>
                            <a:schemeClr val="tx1"/>
                          </a:solidFill>
                        </a:rPr>
                        <a:t>C-3-2：管理者編集（完了）</a:t>
                      </a:r>
                      <a:endParaRPr lang="ja-JP" sz="1800" b="1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ＭＳ Ｐゴシック"/>
                          <a:ea typeface="ＭＳ Ｐゴシック"/>
                        </a:rPr>
                        <a:t>　・</a:t>
                      </a: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</a:rPr>
                        <a:t>C-4-1：</a:t>
                      </a:r>
                      <a:r>
                        <a:rPr lang="ja-JP" altLang="en-US" sz="1800" b="1" i="0" u="none" strike="noStrike" noProof="0">
                          <a:solidFill>
                            <a:schemeClr val="tx1"/>
                          </a:solidFill>
                        </a:rPr>
                        <a:t>管理者削除</a:t>
                      </a:r>
                      <a:endParaRPr lang="en-US" altLang="ja-JP" sz="1800" b="1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</a:rPr>
                        <a:t>　・</a:t>
                      </a:r>
                      <a:r>
                        <a:rPr lang="en-US" altLang="ja-JP" sz="1800" b="1" i="0" u="none" strike="noStrike" noProof="0">
                          <a:solidFill>
                            <a:schemeClr val="tx1"/>
                          </a:solidFill>
                        </a:rPr>
                        <a:t>C-4-2：管理者削除（完了）</a:t>
                      </a:r>
                      <a:endParaRPr lang="ja-JP" sz="1800" b="1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ＭＳ Ｐゴシック"/>
                          <a:ea typeface="ＭＳ Ｐゴシック"/>
                        </a:rPr>
                        <a:t>　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solidFill>
                            <a:schemeClr val="tx1"/>
                          </a:solidFill>
                        </a:rPr>
                        <a:t>● D：ニュース（管理者権限）</a:t>
                      </a:r>
                      <a:endParaRPr lang="ja-JP" sz="1800" b="1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ＭＳ Ｐゴシック"/>
                          <a:ea typeface="ＭＳ Ｐゴシック"/>
                        </a:rPr>
                        <a:t>　・</a:t>
                      </a:r>
                      <a:r>
                        <a:rPr lang="en-US" altLang="ja-JP" sz="1800" b="1" i="0" u="none" strike="noStrike" noProof="0">
                          <a:solidFill>
                            <a:schemeClr val="tx1"/>
                          </a:solidFill>
                          <a:latin typeface="ＭＳ Ｐゴシック"/>
                          <a:ea typeface="ＭＳ Ｐゴシック"/>
                        </a:rPr>
                        <a:t>D-1-1:</a:t>
                      </a:r>
                      <a:r>
                        <a:rPr lang="ja-JP" altLang="en-US" sz="1800" b="1" i="0" u="none" strike="noStrike" noProof="0">
                          <a:solidFill>
                            <a:schemeClr val="tx1"/>
                          </a:solidFill>
                          <a:latin typeface="ＭＳ Ｐゴシック"/>
                          <a:ea typeface="ＭＳ Ｐゴシック"/>
                        </a:rPr>
                        <a:t>ニュース登録</a:t>
                      </a:r>
                      <a:endParaRPr lang="en-US" altLang="ja-JP" sz="1800" b="1" i="0" u="none" strike="noStrike" noProof="0">
                        <a:solidFill>
                          <a:schemeClr val="tx1"/>
                        </a:solidFill>
                        <a:latin typeface="ＭＳ Ｐゴシック"/>
                        <a:ea typeface="ＭＳ Ｐゴシック"/>
                      </a:endParaRPr>
                    </a:p>
                    <a:p>
                      <a:pPr lvl="0">
                        <a:buNone/>
                      </a:pP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</a:rPr>
                        <a:t>　・</a:t>
                      </a:r>
                      <a:r>
                        <a:rPr lang="en-US" altLang="ja-JP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ＭＳ Ｐゴシック"/>
                        </a:rPr>
                        <a:t>D-1-2:</a:t>
                      </a:r>
                      <a:r>
                        <a:rPr lang="ja-JP" altLang="en-US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ニュース登録（確認）</a:t>
                      </a:r>
                      <a:endParaRPr lang="ja-JP" sz="1800" b="1" i="0" u="none" strike="noStrike" noProof="0">
                        <a:solidFill>
                          <a:schemeClr val="tx1"/>
                        </a:solidFill>
                        <a:latin typeface="MS PGothic"/>
                        <a:ea typeface="MS PGothic"/>
                      </a:endParaRPr>
                    </a:p>
                    <a:p>
                      <a:pPr lvl="0">
                        <a:buNone/>
                      </a:pP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ＭＳ Ｐゴシック"/>
                          <a:ea typeface="ＭＳ Ｐゴシック"/>
                        </a:rPr>
                        <a:t>　・</a:t>
                      </a:r>
                      <a:r>
                        <a:rPr lang="en-US" altLang="ja-JP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</a:rPr>
                        <a:t>D-1-3:</a:t>
                      </a:r>
                      <a:r>
                        <a:rPr lang="ja-JP" altLang="en-US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ニュース登録（完了）</a:t>
                      </a:r>
                      <a:endParaRPr lang="ja-JP" sz="1800" b="1" i="0" u="none" strike="noStrike" noProof="0">
                        <a:solidFill>
                          <a:schemeClr val="tx1"/>
                        </a:solidFill>
                        <a:latin typeface="MS PGothic"/>
                        <a:ea typeface="MS PGothic"/>
                      </a:endParaRPr>
                    </a:p>
                    <a:p>
                      <a:pPr lvl="0">
                        <a:buNone/>
                      </a:pP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・</a:t>
                      </a: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ＭＳ Ｐゴシック"/>
                        </a:rPr>
                        <a:t>D-2-1:</a:t>
                      </a: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ニュース</a:t>
                      </a:r>
                      <a:r>
                        <a:rPr lang="ja-JP" altLang="en-US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編集</a:t>
                      </a:r>
                      <a:endParaRPr lang="en-US" sz="1800" b="1" i="0" u="none" strike="noStrike" noProof="0">
                        <a:latin typeface="ＭＳ Ｐゴシック"/>
                        <a:ea typeface="ＭＳ Ｐゴシック"/>
                      </a:endParaRPr>
                    </a:p>
                    <a:p>
                      <a:pPr lvl="0">
                        <a:buNone/>
                      </a:pP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ＭＳ Ｐゴシック"/>
                          <a:ea typeface="ＭＳ Ｐゴシック"/>
                        </a:rPr>
                        <a:t>　・</a:t>
                      </a:r>
                      <a:r>
                        <a:rPr lang="en-US" altLang="ja-JP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ＭＳ Ｐゴシック"/>
                        </a:rPr>
                        <a:t>D-2-2:</a:t>
                      </a:r>
                      <a:r>
                        <a:rPr lang="ja-JP" altLang="en-US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ニュース編集（確認）</a:t>
                      </a:r>
                      <a:endParaRPr lang="ja-JP" sz="1800" b="1" i="0" u="none" strike="noStrike" noProof="0">
                        <a:latin typeface="ＭＳ Ｐゴシック"/>
                        <a:ea typeface="ＭＳ Ｐゴシック"/>
                      </a:endParaRPr>
                    </a:p>
                    <a:p>
                      <a:pPr lvl="0">
                        <a:buNone/>
                      </a:pP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　・</a:t>
                      </a:r>
                      <a:r>
                        <a:rPr lang="en-US" altLang="ja-JP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ＭＳ Ｐゴシック"/>
                        </a:rPr>
                        <a:t>D-2-3:</a:t>
                      </a:r>
                      <a:r>
                        <a:rPr lang="ja-JP" altLang="en-US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ニュ</a:t>
                      </a: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ース</a:t>
                      </a:r>
                      <a:r>
                        <a:rPr lang="ja-JP" altLang="en-US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編集</a:t>
                      </a: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（完了</a:t>
                      </a:r>
                      <a:r>
                        <a:rPr lang="ja-JP" altLang="en-US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）</a:t>
                      </a:r>
                    </a:p>
                    <a:p>
                      <a:pPr lvl="0">
                        <a:buNone/>
                      </a:pP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　・</a:t>
                      </a:r>
                      <a:r>
                        <a:rPr lang="en-US" altLang="ja-JP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</a:rPr>
                        <a:t>D-3-1:</a:t>
                      </a: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ニュース</a:t>
                      </a:r>
                      <a:r>
                        <a:rPr lang="ja-JP" altLang="en-US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削除</a:t>
                      </a:r>
                      <a:endParaRPr lang="ja-JP" sz="1800" b="1" i="0" u="none" strike="noStrike" noProof="0"/>
                    </a:p>
                    <a:p>
                      <a:pPr lvl="0">
                        <a:buNone/>
                      </a:pP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　・</a:t>
                      </a:r>
                      <a:r>
                        <a:rPr lang="en-US" altLang="ja-JP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</a:rPr>
                        <a:t>D-3-2:</a:t>
                      </a:r>
                      <a:r>
                        <a:rPr lang="ja-JP" sz="1800" b="1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ニュース削除（完了）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4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D12-95F0-4920-8E38-26EE4A7B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8412" cy="477300"/>
          </a:xfrm>
        </p:spPr>
        <p:txBody>
          <a:bodyPr>
            <a:normAutofit/>
          </a:bodyPr>
          <a:lstStyle/>
          <a:p>
            <a:r>
              <a:rPr lang="ja-JP" altLang="en-US" sz="2400">
                <a:ea typeface="ＭＳ Ｐゴシック"/>
                <a:cs typeface="Calibri Light"/>
              </a:rPr>
              <a:t>C-2-2:管理者登録（完了）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8735F-1470-4D94-AB0B-365C195EB4D7}"/>
              </a:ext>
            </a:extLst>
          </p:cNvPr>
          <p:cNvSpPr/>
          <p:nvPr/>
        </p:nvSpPr>
        <p:spPr>
          <a:xfrm>
            <a:off x="513271" y="937404"/>
            <a:ext cx="6275717" cy="3996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1E9C-24BB-4FFF-9599-0BD9ACB7F0C4}"/>
              </a:ext>
            </a:extLst>
          </p:cNvPr>
          <p:cNvSpPr txBox="1"/>
          <p:nvPr/>
        </p:nvSpPr>
        <p:spPr>
          <a:xfrm>
            <a:off x="799381" y="114489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  <a:cs typeface="Calibri"/>
              </a:rPr>
              <a:t>管理者登録（完了）</a:t>
            </a:r>
            <a:endParaRPr lang="en-US" sz="2000" u="sng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96766-A353-4EE5-99A3-60332741C2D9}"/>
              </a:ext>
            </a:extLst>
          </p:cNvPr>
          <p:cNvSpPr txBox="1"/>
          <p:nvPr/>
        </p:nvSpPr>
        <p:spPr>
          <a:xfrm>
            <a:off x="1011047" y="1890577"/>
            <a:ext cx="3349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登録完了しました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46735B-9DD2-45C9-9B76-4047B653646E}"/>
              </a:ext>
            </a:extLst>
          </p:cNvPr>
          <p:cNvSpPr/>
          <p:nvPr/>
        </p:nvSpPr>
        <p:spPr>
          <a:xfrm>
            <a:off x="3707898" y="4301933"/>
            <a:ext cx="1912074" cy="36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TOPへ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D3751-F79E-48DA-AEF3-26834DF060D2}"/>
              </a:ext>
            </a:extLst>
          </p:cNvPr>
          <p:cNvSpPr/>
          <p:nvPr/>
        </p:nvSpPr>
        <p:spPr>
          <a:xfrm>
            <a:off x="7767562" y="3800324"/>
            <a:ext cx="3743475" cy="56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【TOP</a:t>
            </a:r>
            <a:r>
              <a:rPr lang="ja-JP" altLang="en-US">
                <a:ea typeface="ＭＳ Ｐゴシック"/>
                <a:cs typeface="Calibri"/>
              </a:rPr>
              <a:t>へ</a:t>
            </a:r>
            <a:r>
              <a:rPr lang="en-US">
                <a:cs typeface="Calibri"/>
              </a:rPr>
              <a:t>】</a:t>
            </a:r>
            <a:r>
              <a:rPr lang="ja-JP" altLang="en-US">
                <a:ea typeface="ＭＳ Ｐゴシック"/>
                <a:cs typeface="Calibri"/>
              </a:rPr>
              <a:t>：A-1に移動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1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D12-95F0-4920-8E38-26EE4A7B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8412" cy="477300"/>
          </a:xfrm>
        </p:spPr>
        <p:txBody>
          <a:bodyPr>
            <a:normAutofit/>
          </a:bodyPr>
          <a:lstStyle/>
          <a:p>
            <a:r>
              <a:rPr lang="ja-JP" altLang="en-US" sz="2400">
                <a:ea typeface="ＭＳ Ｐゴシック"/>
                <a:cs typeface="Calibri Light"/>
              </a:rPr>
              <a:t>C-3-1:管理者編集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8735F-1470-4D94-AB0B-365C195EB4D7}"/>
              </a:ext>
            </a:extLst>
          </p:cNvPr>
          <p:cNvSpPr/>
          <p:nvPr/>
        </p:nvSpPr>
        <p:spPr>
          <a:xfrm>
            <a:off x="513271" y="937404"/>
            <a:ext cx="6275717" cy="3996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1E9C-24BB-4FFF-9599-0BD9ACB7F0C4}"/>
              </a:ext>
            </a:extLst>
          </p:cNvPr>
          <p:cNvSpPr txBox="1"/>
          <p:nvPr/>
        </p:nvSpPr>
        <p:spPr>
          <a:xfrm>
            <a:off x="799381" y="114489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  <a:cs typeface="Calibri"/>
              </a:rPr>
              <a:t>管理者編集</a:t>
            </a:r>
            <a:endParaRPr lang="en-US" sz="2000" u="sng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96766-A353-4EE5-99A3-60332741C2D9}"/>
              </a:ext>
            </a:extLst>
          </p:cNvPr>
          <p:cNvSpPr txBox="1"/>
          <p:nvPr/>
        </p:nvSpPr>
        <p:spPr>
          <a:xfrm>
            <a:off x="799381" y="1715196"/>
            <a:ext cx="960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氏名：</a:t>
            </a:r>
            <a:endParaRPr lang="en-US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3557DE-E18B-4170-B2C6-1EEA2F1E9AF8}"/>
              </a:ext>
            </a:extLst>
          </p:cNvPr>
          <p:cNvSpPr/>
          <p:nvPr/>
        </p:nvSpPr>
        <p:spPr>
          <a:xfrm>
            <a:off x="2899357" y="1714593"/>
            <a:ext cx="3569350" cy="3689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山田太郎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A8FEE-21C1-4D15-8BE0-2FD7D050AD8C}"/>
              </a:ext>
            </a:extLst>
          </p:cNvPr>
          <p:cNvSpPr txBox="1"/>
          <p:nvPr/>
        </p:nvSpPr>
        <p:spPr>
          <a:xfrm>
            <a:off x="804430" y="2294312"/>
            <a:ext cx="1089804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E-mail：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F5054A-05AB-4AD1-B599-84479C3CE950}"/>
              </a:ext>
            </a:extLst>
          </p:cNvPr>
          <p:cNvSpPr/>
          <p:nvPr/>
        </p:nvSpPr>
        <p:spPr>
          <a:xfrm>
            <a:off x="2903607" y="2292569"/>
            <a:ext cx="3569350" cy="389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Taro@yamada.ne.jp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BE021-3314-4370-8CC7-52DE80A17BB7}"/>
              </a:ext>
            </a:extLst>
          </p:cNvPr>
          <p:cNvSpPr txBox="1"/>
          <p:nvPr/>
        </p:nvSpPr>
        <p:spPr>
          <a:xfrm>
            <a:off x="724356" y="2995865"/>
            <a:ext cx="1578634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パスワード：</a:t>
            </a:r>
            <a:endParaRPr lang="en-US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02BFD9-136C-4E61-B446-BD57C09D3DF1}"/>
              </a:ext>
            </a:extLst>
          </p:cNvPr>
          <p:cNvSpPr/>
          <p:nvPr/>
        </p:nvSpPr>
        <p:spPr>
          <a:xfrm>
            <a:off x="2901810" y="2935928"/>
            <a:ext cx="3570491" cy="4427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ea typeface="ＭＳ Ｐゴシック"/>
                <a:cs typeface="+mn-lt"/>
              </a:rPr>
              <a:t>半角英数字</a:t>
            </a:r>
            <a:r>
              <a:rPr lang="en-US" altLang="ja-JP">
                <a:ea typeface="ＭＳ Ｐゴシック"/>
                <a:cs typeface="+mn-lt"/>
              </a:rPr>
              <a:t>8</a:t>
            </a:r>
            <a:r>
              <a:rPr lang="ja-JP" altLang="en-US">
                <a:ea typeface="ＭＳ Ｐゴシック"/>
                <a:cs typeface="+mn-lt"/>
              </a:rPr>
              <a:t>文字以上</a:t>
            </a:r>
            <a:r>
              <a:rPr lang="en-US" altLang="ja-JP">
                <a:ea typeface="ＭＳ Ｐゴシック"/>
                <a:cs typeface="+mn-lt"/>
              </a:rPr>
              <a:t>20</a:t>
            </a:r>
            <a:r>
              <a:rPr lang="ja-JP" altLang="en-US">
                <a:ea typeface="ＭＳ Ｐゴシック"/>
                <a:cs typeface="+mn-lt"/>
              </a:rPr>
              <a:t>文字以</a:t>
            </a:r>
            <a:r>
              <a:rPr lang="ja-JP">
                <a:ea typeface="ＭＳ Ｐゴシック"/>
                <a:cs typeface="+mn-lt"/>
              </a:rPr>
              <a:t>下</a:t>
            </a:r>
            <a:endParaRPr lang="ja-JP" altLang="en-US">
              <a:ea typeface="ＭＳ Ｐゴシック"/>
              <a:cs typeface="+mn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39BEC7-1C13-40EC-89FF-48427619F10E}"/>
              </a:ext>
            </a:extLst>
          </p:cNvPr>
          <p:cNvSpPr/>
          <p:nvPr/>
        </p:nvSpPr>
        <p:spPr>
          <a:xfrm>
            <a:off x="3835340" y="4302832"/>
            <a:ext cx="912962" cy="367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編集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46735B-9DD2-45C9-9B76-4047B653646E}"/>
              </a:ext>
            </a:extLst>
          </p:cNvPr>
          <p:cNvSpPr/>
          <p:nvPr/>
        </p:nvSpPr>
        <p:spPr>
          <a:xfrm>
            <a:off x="5056517" y="4301933"/>
            <a:ext cx="1416169" cy="36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TOPへ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387D6-E216-4665-A2B0-990EBD9DFA4C}"/>
              </a:ext>
            </a:extLst>
          </p:cNvPr>
          <p:cNvSpPr txBox="1"/>
          <p:nvPr/>
        </p:nvSpPr>
        <p:spPr>
          <a:xfrm>
            <a:off x="724656" y="3694037"/>
            <a:ext cx="2029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パスワード（確認）：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D843BC-03A2-4127-BE60-9469D8464944}"/>
              </a:ext>
            </a:extLst>
          </p:cNvPr>
          <p:cNvSpPr/>
          <p:nvPr/>
        </p:nvSpPr>
        <p:spPr>
          <a:xfrm>
            <a:off x="2900740" y="3656692"/>
            <a:ext cx="3568094" cy="447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b="0" i="0" u="none" strike="noStrike">
                <a:latin typeface="Calibri"/>
                <a:ea typeface="Calibri"/>
                <a:cs typeface="Calibri"/>
              </a:rPr>
              <a:t>半角英数</a:t>
            </a:r>
            <a:r>
              <a:rPr lang="ja-JP" altLang="en-US">
                <a:latin typeface="Calibri"/>
                <a:ea typeface="Calibri"/>
                <a:cs typeface="Calibri"/>
              </a:rPr>
              <a:t>字</a:t>
            </a:r>
            <a:r>
              <a:rPr lang="en-US" altLang="ja-JP">
                <a:latin typeface="Calibri"/>
                <a:ea typeface="Calibri"/>
                <a:cs typeface="Calibri"/>
              </a:rPr>
              <a:t>8</a:t>
            </a:r>
            <a:r>
              <a:rPr lang="ja-JP" b="0" i="0" u="none" strike="noStrike">
                <a:latin typeface="Calibri"/>
                <a:ea typeface="Calibri"/>
                <a:cs typeface="Calibri"/>
              </a:rPr>
              <a:t>文字以上</a:t>
            </a:r>
            <a:r>
              <a:rPr lang="en-US" altLang="ja-JP">
                <a:latin typeface="Calibri"/>
                <a:ea typeface="Calibri"/>
                <a:cs typeface="Calibri"/>
              </a:rPr>
              <a:t>20</a:t>
            </a:r>
            <a:r>
              <a:rPr lang="ja-JP" altLang="en-US">
                <a:latin typeface="Calibri"/>
                <a:ea typeface="Calibri"/>
                <a:cs typeface="Calibri"/>
              </a:rPr>
              <a:t>文字以下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C5BE3-4D90-4290-A52D-5FDAD9131CDB}"/>
              </a:ext>
            </a:extLst>
          </p:cNvPr>
          <p:cNvSpPr/>
          <p:nvPr/>
        </p:nvSpPr>
        <p:spPr>
          <a:xfrm>
            <a:off x="7773610" y="1695753"/>
            <a:ext cx="3616475" cy="659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>
                <a:cs typeface="Calibri"/>
              </a:rPr>
              <a:t>全項目必須</a:t>
            </a:r>
            <a:endParaRPr lang="en-US" altLang="ja-JP">
              <a:ea typeface="+mn-lt"/>
              <a:cs typeface="+mn-lt"/>
            </a:endParaRPr>
          </a:p>
          <a:p>
            <a:r>
              <a:rPr lang="ja-JP" altLang="en-US">
                <a:cs typeface="Calibri"/>
              </a:rPr>
              <a:t>空白の場合はメッセージを表示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676049-B1FF-4037-B853-7CDBDE4E4723}"/>
              </a:ext>
            </a:extLst>
          </p:cNvPr>
          <p:cNvSpPr/>
          <p:nvPr/>
        </p:nvSpPr>
        <p:spPr>
          <a:xfrm>
            <a:off x="7773609" y="2639181"/>
            <a:ext cx="3616475" cy="659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altLang="ja-JP">
                <a:ea typeface="+mn-lt"/>
                <a:cs typeface="+mn-lt"/>
              </a:rPr>
              <a:t>E-mail</a:t>
            </a:r>
            <a:r>
              <a:rPr lang="ja-JP">
                <a:cs typeface="Calibri"/>
              </a:rPr>
              <a:t>が既に登録されている場合は、メッセージを表示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26C780-4C97-404A-ACE6-101241F819AF}"/>
              </a:ext>
            </a:extLst>
          </p:cNvPr>
          <p:cNvSpPr/>
          <p:nvPr/>
        </p:nvSpPr>
        <p:spPr>
          <a:xfrm>
            <a:off x="7773608" y="3618894"/>
            <a:ext cx="3616475" cy="659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ea typeface="+mn-lt"/>
                <a:cs typeface="+mn-lt"/>
              </a:rPr>
              <a:t>パ</a:t>
            </a:r>
            <a:r>
              <a:rPr lang="ja-JP" altLang="en-US">
                <a:cs typeface="Calibri"/>
              </a:rPr>
              <a:t>スワード</a:t>
            </a:r>
            <a:r>
              <a:rPr lang="ja-JP">
                <a:cs typeface="Calibri"/>
              </a:rPr>
              <a:t>は、</a:t>
            </a:r>
            <a:r>
              <a:rPr lang="ja-JP" altLang="en-US">
                <a:cs typeface="Calibri"/>
              </a:rPr>
              <a:t>半角英数字</a:t>
            </a:r>
            <a:r>
              <a:rPr lang="en-US" altLang="ja-JP">
                <a:cs typeface="Calibri"/>
              </a:rPr>
              <a:t>8</a:t>
            </a:r>
            <a:r>
              <a:rPr lang="ja-JP" altLang="en-US">
                <a:cs typeface="Calibri"/>
              </a:rPr>
              <a:t>文字以上</a:t>
            </a:r>
            <a:r>
              <a:rPr lang="en-US" altLang="ja-JP">
                <a:cs typeface="Calibri"/>
              </a:rPr>
              <a:t>20</a:t>
            </a:r>
            <a:r>
              <a:rPr lang="ja-JP" altLang="en-US">
                <a:cs typeface="Calibri"/>
              </a:rPr>
              <a:t>文字以下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F073AE-A271-4B76-A8A9-81C56895CFDC}"/>
              </a:ext>
            </a:extLst>
          </p:cNvPr>
          <p:cNvSpPr/>
          <p:nvPr/>
        </p:nvSpPr>
        <p:spPr>
          <a:xfrm>
            <a:off x="7773607" y="4725607"/>
            <a:ext cx="3616475" cy="4233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ea typeface="ＭＳ Ｐゴシック"/>
                <a:cs typeface="+mn-lt"/>
              </a:rPr>
              <a:t>【登録】：C-3-2へ移動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77914A-93E0-42E2-84C4-F877C8E508E1}"/>
              </a:ext>
            </a:extLst>
          </p:cNvPr>
          <p:cNvSpPr/>
          <p:nvPr/>
        </p:nvSpPr>
        <p:spPr>
          <a:xfrm>
            <a:off x="7773610" y="504370"/>
            <a:ext cx="3616475" cy="91319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>
                <a:ea typeface="ＭＳ Ｐゴシック"/>
                <a:cs typeface="Calibri"/>
              </a:rPr>
              <a:t>「氏名」</a:t>
            </a:r>
            <a:r>
              <a:rPr lang="ja-JP" altLang="en-US">
                <a:ea typeface="ＭＳ Ｐゴシック"/>
                <a:cs typeface="Calibri"/>
              </a:rPr>
              <a:t>と</a:t>
            </a:r>
            <a:r>
              <a:rPr lang="ja-JP">
                <a:ea typeface="ＭＳ Ｐゴシック"/>
                <a:cs typeface="Calibri"/>
              </a:rPr>
              <a:t>「</a:t>
            </a:r>
            <a:r>
              <a:rPr lang="en-US" altLang="ja-JP">
                <a:ea typeface="ＭＳ Ｐゴシック"/>
                <a:cs typeface="Calibri"/>
              </a:rPr>
              <a:t>E-mail</a:t>
            </a:r>
            <a:r>
              <a:rPr lang="ja-JP">
                <a:ea typeface="ＭＳ Ｐゴシック"/>
                <a:cs typeface="Calibri"/>
              </a:rPr>
              <a:t>」は</a:t>
            </a:r>
            <a:r>
              <a:rPr lang="ja-JP" altLang="en-US">
                <a:ea typeface="ＭＳ Ｐゴシック"/>
                <a:cs typeface="Calibri"/>
              </a:rPr>
              <a:t>登録されている内容を記載</a:t>
            </a:r>
            <a:endParaRPr lang="en-US"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95A77-DFCE-4209-840F-E50C94564948}"/>
              </a:ext>
            </a:extLst>
          </p:cNvPr>
          <p:cNvSpPr/>
          <p:nvPr/>
        </p:nvSpPr>
        <p:spPr>
          <a:xfrm>
            <a:off x="7773606" y="5402939"/>
            <a:ext cx="3616475" cy="4233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ea typeface="ＭＳ Ｐゴシック"/>
                <a:cs typeface="+mn-lt"/>
              </a:rPr>
              <a:t>【</a:t>
            </a:r>
            <a:r>
              <a:rPr lang="ja-JP">
                <a:ea typeface="ＭＳ Ｐゴシック"/>
                <a:cs typeface="+mn-lt"/>
              </a:rPr>
              <a:t>TOPへ</a:t>
            </a:r>
            <a:r>
              <a:rPr lang="ja-JP" altLang="en-US">
                <a:ea typeface="ＭＳ Ｐゴシック"/>
                <a:cs typeface="+mn-lt"/>
              </a:rPr>
              <a:t>】：A-1へ移動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632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D12-95F0-4920-8E38-26EE4A7B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8412" cy="477300"/>
          </a:xfrm>
        </p:spPr>
        <p:txBody>
          <a:bodyPr>
            <a:normAutofit/>
          </a:bodyPr>
          <a:lstStyle/>
          <a:p>
            <a:r>
              <a:rPr lang="ja-JP" altLang="en-US" sz="2400">
                <a:ea typeface="ＭＳ Ｐゴシック"/>
                <a:cs typeface="Calibri Light"/>
              </a:rPr>
              <a:t>C-3-2:管理者編集（完了）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8735F-1470-4D94-AB0B-365C195EB4D7}"/>
              </a:ext>
            </a:extLst>
          </p:cNvPr>
          <p:cNvSpPr/>
          <p:nvPr/>
        </p:nvSpPr>
        <p:spPr>
          <a:xfrm>
            <a:off x="513271" y="937404"/>
            <a:ext cx="6275717" cy="3996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1E9C-24BB-4FFF-9599-0BD9ACB7F0C4}"/>
              </a:ext>
            </a:extLst>
          </p:cNvPr>
          <p:cNvSpPr txBox="1"/>
          <p:nvPr/>
        </p:nvSpPr>
        <p:spPr>
          <a:xfrm>
            <a:off x="799381" y="114489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  <a:cs typeface="Calibri"/>
              </a:rPr>
              <a:t>管理者編集（完了）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96766-A353-4EE5-99A3-60332741C2D9}"/>
              </a:ext>
            </a:extLst>
          </p:cNvPr>
          <p:cNvSpPr txBox="1"/>
          <p:nvPr/>
        </p:nvSpPr>
        <p:spPr>
          <a:xfrm>
            <a:off x="1011047" y="1890577"/>
            <a:ext cx="3349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編集完了しました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46735B-9DD2-45C9-9B76-4047B653646E}"/>
              </a:ext>
            </a:extLst>
          </p:cNvPr>
          <p:cNvSpPr/>
          <p:nvPr/>
        </p:nvSpPr>
        <p:spPr>
          <a:xfrm>
            <a:off x="3707898" y="4301933"/>
            <a:ext cx="1912074" cy="36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ja-JP">
                <a:ea typeface="+mn-lt"/>
                <a:cs typeface="+mn-lt"/>
              </a:rPr>
              <a:t>TOP</a:t>
            </a:r>
            <a:r>
              <a:rPr lang="ja-JP">
                <a:ea typeface="ＭＳ Ｐゴシック"/>
                <a:cs typeface="Calibri"/>
              </a:rPr>
              <a:t>へ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66C192-09D7-48B8-8254-CBC7906512EB}"/>
              </a:ext>
            </a:extLst>
          </p:cNvPr>
          <p:cNvSpPr/>
          <p:nvPr/>
        </p:nvSpPr>
        <p:spPr>
          <a:xfrm>
            <a:off x="7767562" y="3800324"/>
            <a:ext cx="3743475" cy="56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【TOP</a:t>
            </a:r>
            <a:r>
              <a:rPr lang="ja-JP" altLang="en-US">
                <a:ea typeface="ＭＳ Ｐゴシック"/>
                <a:cs typeface="Calibri"/>
              </a:rPr>
              <a:t>へ</a:t>
            </a:r>
            <a:r>
              <a:rPr lang="en-US">
                <a:cs typeface="Calibri"/>
              </a:rPr>
              <a:t>】</a:t>
            </a:r>
            <a:r>
              <a:rPr lang="ja-JP" altLang="en-US">
                <a:ea typeface="ＭＳ Ｐゴシック"/>
                <a:cs typeface="Calibri"/>
              </a:rPr>
              <a:t>：A-1に移動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3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D12-95F0-4920-8E38-26EE4A7B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8412" cy="477300"/>
          </a:xfrm>
        </p:spPr>
        <p:txBody>
          <a:bodyPr>
            <a:normAutofit/>
          </a:bodyPr>
          <a:lstStyle/>
          <a:p>
            <a:r>
              <a:rPr lang="ja-JP" altLang="en-US" sz="2400">
                <a:ea typeface="ＭＳ Ｐゴシック"/>
                <a:cs typeface="Calibri Light"/>
              </a:rPr>
              <a:t>C-4-1:管理者削除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8735F-1470-4D94-AB0B-365C195EB4D7}"/>
              </a:ext>
            </a:extLst>
          </p:cNvPr>
          <p:cNvSpPr/>
          <p:nvPr/>
        </p:nvSpPr>
        <p:spPr>
          <a:xfrm>
            <a:off x="513271" y="937404"/>
            <a:ext cx="6275717" cy="3996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1E9C-24BB-4FFF-9599-0BD9ACB7F0C4}"/>
              </a:ext>
            </a:extLst>
          </p:cNvPr>
          <p:cNvSpPr txBox="1"/>
          <p:nvPr/>
        </p:nvSpPr>
        <p:spPr>
          <a:xfrm>
            <a:off x="799381" y="114489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  <a:cs typeface="Calibri"/>
              </a:rPr>
              <a:t>削除しますか？</a:t>
            </a:r>
            <a:endParaRPr lang="en-US" sz="2000" u="sng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96766-A353-4EE5-99A3-60332741C2D9}"/>
              </a:ext>
            </a:extLst>
          </p:cNvPr>
          <p:cNvSpPr txBox="1"/>
          <p:nvPr/>
        </p:nvSpPr>
        <p:spPr>
          <a:xfrm>
            <a:off x="835667" y="2356244"/>
            <a:ext cx="960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氏名：</a:t>
            </a:r>
            <a:endParaRPr lang="en-US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3557DE-E18B-4170-B2C6-1EEA2F1E9AF8}"/>
              </a:ext>
            </a:extLst>
          </p:cNvPr>
          <p:cNvSpPr/>
          <p:nvPr/>
        </p:nvSpPr>
        <p:spPr>
          <a:xfrm>
            <a:off x="2881214" y="2355641"/>
            <a:ext cx="3569350" cy="3689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山田太郎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A8FEE-21C1-4D15-8BE0-2FD7D050AD8C}"/>
              </a:ext>
            </a:extLst>
          </p:cNvPr>
          <p:cNvSpPr txBox="1"/>
          <p:nvPr/>
        </p:nvSpPr>
        <p:spPr>
          <a:xfrm>
            <a:off x="798382" y="3020026"/>
            <a:ext cx="1089804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E-mail：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F5054A-05AB-4AD1-B599-84479C3CE950}"/>
              </a:ext>
            </a:extLst>
          </p:cNvPr>
          <p:cNvSpPr/>
          <p:nvPr/>
        </p:nvSpPr>
        <p:spPr>
          <a:xfrm>
            <a:off x="2903607" y="3018283"/>
            <a:ext cx="3569350" cy="389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Taro@yamada.ne.jp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39BEC7-1C13-40EC-89FF-48427619F10E}"/>
              </a:ext>
            </a:extLst>
          </p:cNvPr>
          <p:cNvSpPr/>
          <p:nvPr/>
        </p:nvSpPr>
        <p:spPr>
          <a:xfrm>
            <a:off x="3835340" y="4302832"/>
            <a:ext cx="912962" cy="367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削除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46735B-9DD2-45C9-9B76-4047B653646E}"/>
              </a:ext>
            </a:extLst>
          </p:cNvPr>
          <p:cNvSpPr/>
          <p:nvPr/>
        </p:nvSpPr>
        <p:spPr>
          <a:xfrm>
            <a:off x="5056517" y="4301933"/>
            <a:ext cx="1416169" cy="36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TOPへ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F073AE-A271-4B76-A8A9-81C56895CFDC}"/>
              </a:ext>
            </a:extLst>
          </p:cNvPr>
          <p:cNvSpPr/>
          <p:nvPr/>
        </p:nvSpPr>
        <p:spPr>
          <a:xfrm>
            <a:off x="7773607" y="4060369"/>
            <a:ext cx="3616475" cy="4233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ea typeface="ＭＳ Ｐゴシック"/>
                <a:cs typeface="+mn-lt"/>
              </a:rPr>
              <a:t>【削除】：C-4-2へ移動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95A77-DFCE-4209-840F-E50C94564948}"/>
              </a:ext>
            </a:extLst>
          </p:cNvPr>
          <p:cNvSpPr/>
          <p:nvPr/>
        </p:nvSpPr>
        <p:spPr>
          <a:xfrm>
            <a:off x="7773606" y="4737701"/>
            <a:ext cx="3616475" cy="4233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ea typeface="ＭＳ Ｐゴシック"/>
                <a:cs typeface="+mn-lt"/>
              </a:rPr>
              <a:t>【</a:t>
            </a:r>
            <a:r>
              <a:rPr lang="ja-JP">
                <a:ea typeface="ＭＳ Ｐゴシック"/>
                <a:cs typeface="+mn-lt"/>
              </a:rPr>
              <a:t>TOPへ</a:t>
            </a:r>
            <a:r>
              <a:rPr lang="ja-JP" altLang="en-US">
                <a:ea typeface="ＭＳ Ｐゴシック"/>
                <a:cs typeface="+mn-lt"/>
              </a:rPr>
              <a:t>】：A-1へ移動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20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D12-95F0-4920-8E38-26EE4A7B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8412" cy="477300"/>
          </a:xfrm>
        </p:spPr>
        <p:txBody>
          <a:bodyPr>
            <a:normAutofit/>
          </a:bodyPr>
          <a:lstStyle/>
          <a:p>
            <a:r>
              <a:rPr lang="ja-JP" altLang="en-US" sz="2400">
                <a:ea typeface="ＭＳ Ｐゴシック"/>
                <a:cs typeface="Calibri Light"/>
              </a:rPr>
              <a:t>C-4-2:管理者削除（完了）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8735F-1470-4D94-AB0B-365C195EB4D7}"/>
              </a:ext>
            </a:extLst>
          </p:cNvPr>
          <p:cNvSpPr/>
          <p:nvPr/>
        </p:nvSpPr>
        <p:spPr>
          <a:xfrm>
            <a:off x="513271" y="937404"/>
            <a:ext cx="6275717" cy="3996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1E9C-24BB-4FFF-9599-0BD9ACB7F0C4}"/>
              </a:ext>
            </a:extLst>
          </p:cNvPr>
          <p:cNvSpPr txBox="1"/>
          <p:nvPr/>
        </p:nvSpPr>
        <p:spPr>
          <a:xfrm>
            <a:off x="799381" y="114489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  <a:cs typeface="Calibri"/>
              </a:rPr>
              <a:t>管理者削除（完了）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96766-A353-4EE5-99A3-60332741C2D9}"/>
              </a:ext>
            </a:extLst>
          </p:cNvPr>
          <p:cNvSpPr txBox="1"/>
          <p:nvPr/>
        </p:nvSpPr>
        <p:spPr>
          <a:xfrm>
            <a:off x="1011047" y="1890577"/>
            <a:ext cx="3349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削除完了しました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46735B-9DD2-45C9-9B76-4047B653646E}"/>
              </a:ext>
            </a:extLst>
          </p:cNvPr>
          <p:cNvSpPr/>
          <p:nvPr/>
        </p:nvSpPr>
        <p:spPr>
          <a:xfrm>
            <a:off x="3707898" y="4301933"/>
            <a:ext cx="1912074" cy="36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ja-JP">
                <a:ea typeface="+mn-lt"/>
                <a:cs typeface="+mn-lt"/>
              </a:rPr>
              <a:t>TOP</a:t>
            </a:r>
            <a:r>
              <a:rPr lang="ja-JP">
                <a:ea typeface="ＭＳ Ｐゴシック"/>
                <a:cs typeface="Calibri"/>
              </a:rPr>
              <a:t>へ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66C192-09D7-48B8-8254-CBC7906512EB}"/>
              </a:ext>
            </a:extLst>
          </p:cNvPr>
          <p:cNvSpPr/>
          <p:nvPr/>
        </p:nvSpPr>
        <p:spPr>
          <a:xfrm>
            <a:off x="7767562" y="3800324"/>
            <a:ext cx="3743475" cy="56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【TOP</a:t>
            </a:r>
            <a:r>
              <a:rPr lang="ja-JP" altLang="en-US">
                <a:ea typeface="ＭＳ Ｐゴシック"/>
                <a:cs typeface="Calibri"/>
              </a:rPr>
              <a:t>へ</a:t>
            </a:r>
            <a:r>
              <a:rPr lang="en-US">
                <a:cs typeface="Calibri"/>
              </a:rPr>
              <a:t>】</a:t>
            </a:r>
            <a:r>
              <a:rPr lang="ja-JP" altLang="en-US">
                <a:ea typeface="ＭＳ Ｐゴシック"/>
                <a:cs typeface="Calibri"/>
              </a:rPr>
              <a:t>：A-1に移動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7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D12-95F0-4920-8E38-26EE4A7B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8412" cy="477300"/>
          </a:xfrm>
        </p:spPr>
        <p:txBody>
          <a:bodyPr>
            <a:normAutofit/>
          </a:bodyPr>
          <a:lstStyle/>
          <a:p>
            <a:r>
              <a:rPr lang="ja-JP" altLang="en-US" sz="2400">
                <a:ea typeface="ＭＳ Ｐゴシック"/>
                <a:cs typeface="Calibri Light"/>
              </a:rPr>
              <a:t>D-1-1:ニュース登録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8735F-1470-4D94-AB0B-365C195EB4D7}"/>
              </a:ext>
            </a:extLst>
          </p:cNvPr>
          <p:cNvSpPr/>
          <p:nvPr/>
        </p:nvSpPr>
        <p:spPr>
          <a:xfrm>
            <a:off x="513271" y="937404"/>
            <a:ext cx="6275717" cy="5032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1E9C-24BB-4FFF-9599-0BD9ACB7F0C4}"/>
              </a:ext>
            </a:extLst>
          </p:cNvPr>
          <p:cNvSpPr txBox="1"/>
          <p:nvPr/>
        </p:nvSpPr>
        <p:spPr>
          <a:xfrm>
            <a:off x="799381" y="122351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  <a:cs typeface="Calibri"/>
              </a:rPr>
              <a:t>ニュース（登録）</a:t>
            </a:r>
            <a:endParaRPr lang="en-US" sz="2000" u="sng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96766-A353-4EE5-99A3-60332741C2D9}"/>
              </a:ext>
            </a:extLst>
          </p:cNvPr>
          <p:cNvSpPr txBox="1"/>
          <p:nvPr/>
        </p:nvSpPr>
        <p:spPr>
          <a:xfrm>
            <a:off x="799381" y="1920815"/>
            <a:ext cx="1319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タイトル：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3557DE-E18B-4170-B2C6-1EEA2F1E9AF8}"/>
              </a:ext>
            </a:extLst>
          </p:cNvPr>
          <p:cNvSpPr/>
          <p:nvPr/>
        </p:nvSpPr>
        <p:spPr>
          <a:xfrm>
            <a:off x="2769618" y="1914165"/>
            <a:ext cx="3644660" cy="388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A8FEE-21C1-4D15-8BE0-2FD7D050AD8C}"/>
              </a:ext>
            </a:extLst>
          </p:cNvPr>
          <p:cNvSpPr txBox="1"/>
          <p:nvPr/>
        </p:nvSpPr>
        <p:spPr>
          <a:xfrm>
            <a:off x="840716" y="2645074"/>
            <a:ext cx="1089804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写真：</a:t>
            </a:r>
            <a:endParaRPr lang="en-US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F5054A-05AB-4AD1-B599-84479C3CE950}"/>
              </a:ext>
            </a:extLst>
          </p:cNvPr>
          <p:cNvSpPr/>
          <p:nvPr/>
        </p:nvSpPr>
        <p:spPr>
          <a:xfrm>
            <a:off x="2767821" y="2638424"/>
            <a:ext cx="3644660" cy="3953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BE021-3314-4370-8CC7-52DE80A17BB7}"/>
              </a:ext>
            </a:extLst>
          </p:cNvPr>
          <p:cNvSpPr txBox="1"/>
          <p:nvPr/>
        </p:nvSpPr>
        <p:spPr>
          <a:xfrm>
            <a:off x="802975" y="3340579"/>
            <a:ext cx="1578634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本文：</a:t>
            </a:r>
            <a:endParaRPr lang="en-US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02BFD9-136C-4E61-B446-BD57C09D3DF1}"/>
              </a:ext>
            </a:extLst>
          </p:cNvPr>
          <p:cNvSpPr/>
          <p:nvPr/>
        </p:nvSpPr>
        <p:spPr>
          <a:xfrm>
            <a:off x="2766024" y="3341118"/>
            <a:ext cx="3651849" cy="381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39BEC7-1C13-40EC-89FF-48427619F10E}"/>
              </a:ext>
            </a:extLst>
          </p:cNvPr>
          <p:cNvSpPr/>
          <p:nvPr/>
        </p:nvSpPr>
        <p:spPr>
          <a:xfrm>
            <a:off x="3799398" y="5244321"/>
            <a:ext cx="912962" cy="52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確認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46735B-9DD2-45C9-9B76-4047B653646E}"/>
              </a:ext>
            </a:extLst>
          </p:cNvPr>
          <p:cNvSpPr/>
          <p:nvPr/>
        </p:nvSpPr>
        <p:spPr>
          <a:xfrm>
            <a:off x="4999008" y="5250611"/>
            <a:ext cx="1416169" cy="517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TOPへ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04186-82EC-4EE6-A7C0-25E01E2986DB}"/>
              </a:ext>
            </a:extLst>
          </p:cNvPr>
          <p:cNvSpPr txBox="1"/>
          <p:nvPr/>
        </p:nvSpPr>
        <p:spPr>
          <a:xfrm>
            <a:off x="802974" y="4016314"/>
            <a:ext cx="1880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ニュース元URL：</a:t>
            </a:r>
            <a:endParaRPr lang="en-US"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0DF55C-241B-4D16-99DF-6340BF0D03BE}"/>
              </a:ext>
            </a:extLst>
          </p:cNvPr>
          <p:cNvSpPr/>
          <p:nvPr/>
        </p:nvSpPr>
        <p:spPr>
          <a:xfrm>
            <a:off x="2766024" y="4016853"/>
            <a:ext cx="3638156" cy="409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6B707-D76F-4FA5-A30E-FD55A78763F4}"/>
              </a:ext>
            </a:extLst>
          </p:cNvPr>
          <p:cNvSpPr txBox="1"/>
          <p:nvPr/>
        </p:nvSpPr>
        <p:spPr>
          <a:xfrm>
            <a:off x="799381" y="4810664"/>
            <a:ext cx="1348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ジャンル：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B83DDF2-FC4E-458B-98B5-8E479A877560}"/>
              </a:ext>
            </a:extLst>
          </p:cNvPr>
          <p:cNvSpPr/>
          <p:nvPr/>
        </p:nvSpPr>
        <p:spPr>
          <a:xfrm>
            <a:off x="2767165" y="4692588"/>
            <a:ext cx="3063632" cy="409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選択してください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34E290-27D5-4128-9A70-B43C0292A499}"/>
              </a:ext>
            </a:extLst>
          </p:cNvPr>
          <p:cNvSpPr/>
          <p:nvPr/>
        </p:nvSpPr>
        <p:spPr>
          <a:xfrm>
            <a:off x="7791752" y="709990"/>
            <a:ext cx="3785809" cy="12095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>
                <a:cs typeface="Calibri"/>
              </a:rPr>
              <a:t>全て必須事項</a:t>
            </a:r>
            <a:endParaRPr lang="en-US" altLang="ja-JP">
              <a:ea typeface="+mn-lt"/>
              <a:cs typeface="+mn-lt"/>
            </a:endParaRPr>
          </a:p>
          <a:p>
            <a:r>
              <a:rPr lang="ja-JP" altLang="en-US">
                <a:ea typeface="ＭＳ Ｐゴシック"/>
                <a:cs typeface="Calibri"/>
              </a:rPr>
              <a:t>（ただし、写真は空白</a:t>
            </a:r>
            <a:r>
              <a:rPr lang="en-US" altLang="ja-JP">
                <a:ea typeface="ＭＳ Ｐゴシック"/>
                <a:cs typeface="Calibri"/>
              </a:rPr>
              <a:t>OK</a:t>
            </a:r>
            <a:r>
              <a:rPr lang="ja-JP" altLang="en-US">
                <a:ea typeface="ＭＳ Ｐゴシック"/>
                <a:cs typeface="Calibri"/>
              </a:rPr>
              <a:t>）</a:t>
            </a:r>
            <a:endParaRPr lang="ja-JP" altLang="en-US">
              <a:ea typeface="ＭＳ Ｐゴシック"/>
              <a:cs typeface="+mn-lt"/>
            </a:endParaRPr>
          </a:p>
          <a:p>
            <a:r>
              <a:rPr lang="ja-JP" altLang="en-US">
                <a:cs typeface="Calibri"/>
              </a:rPr>
              <a:t>空白がある場合は、該当箇所に赤字でメッセージを表示する。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DFA41-8540-48C0-B6DE-AECCFD230BFE}"/>
              </a:ext>
            </a:extLst>
          </p:cNvPr>
          <p:cNvSpPr/>
          <p:nvPr/>
        </p:nvSpPr>
        <p:spPr>
          <a:xfrm>
            <a:off x="7789484" y="2564341"/>
            <a:ext cx="3785809" cy="3084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写真は1枚のみ（仕様）</a:t>
            </a:r>
            <a:endParaRPr lang="en-US"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FE2BCF-428A-4A10-958E-F2A8A514E3D1}"/>
              </a:ext>
            </a:extLst>
          </p:cNvPr>
          <p:cNvSpPr/>
          <p:nvPr/>
        </p:nvSpPr>
        <p:spPr>
          <a:xfrm>
            <a:off x="7787217" y="3650645"/>
            <a:ext cx="3785808" cy="30842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cs typeface="Calibri"/>
              </a:rPr>
              <a:t>ジャンルはプルダウンで選択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DB0AD5-0F1A-4F0B-AB1C-8F98E8711A59}"/>
              </a:ext>
            </a:extLst>
          </p:cNvPr>
          <p:cNvSpPr/>
          <p:nvPr/>
        </p:nvSpPr>
        <p:spPr>
          <a:xfrm>
            <a:off x="7791749" y="5154988"/>
            <a:ext cx="3785808" cy="4233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ea typeface="ＭＳ Ｐゴシック"/>
                <a:cs typeface="+mn-lt"/>
              </a:rPr>
              <a:t>【確認】：D-1-2へ移動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B3AE87-A9F2-4511-B7DE-2A0C8DDD90B1}"/>
              </a:ext>
            </a:extLst>
          </p:cNvPr>
          <p:cNvSpPr/>
          <p:nvPr/>
        </p:nvSpPr>
        <p:spPr>
          <a:xfrm>
            <a:off x="7791748" y="5826272"/>
            <a:ext cx="3785808" cy="4233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ea typeface="ＭＳ Ｐゴシック"/>
                <a:cs typeface="+mn-lt"/>
              </a:rPr>
              <a:t>【</a:t>
            </a:r>
            <a:r>
              <a:rPr lang="ja-JP">
                <a:ea typeface="ＭＳ Ｐゴシック"/>
                <a:cs typeface="+mn-lt"/>
              </a:rPr>
              <a:t>TOPへ</a:t>
            </a:r>
            <a:r>
              <a:rPr lang="ja-JP" altLang="en-US">
                <a:ea typeface="ＭＳ Ｐゴシック"/>
                <a:cs typeface="+mn-lt"/>
              </a:rPr>
              <a:t>】：A-1へ移動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64AA83C-ADA6-4230-A83B-710009321F66}"/>
              </a:ext>
            </a:extLst>
          </p:cNvPr>
          <p:cNvSpPr/>
          <p:nvPr/>
        </p:nvSpPr>
        <p:spPr>
          <a:xfrm flipV="1">
            <a:off x="5886171" y="4719561"/>
            <a:ext cx="489857" cy="38704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45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D12-95F0-4920-8E38-26EE4A7B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8412" cy="477300"/>
          </a:xfrm>
        </p:spPr>
        <p:txBody>
          <a:bodyPr>
            <a:normAutofit/>
          </a:bodyPr>
          <a:lstStyle/>
          <a:p>
            <a:r>
              <a:rPr lang="ja-JP" sz="2400">
                <a:ea typeface="ＭＳ Ｐゴシック"/>
                <a:cs typeface="Calibri Light"/>
              </a:rPr>
              <a:t>D-1-</a:t>
            </a:r>
            <a:r>
              <a:rPr lang="en-US" altLang="ja-JP" sz="2400">
                <a:ea typeface="ＭＳ Ｐゴシック"/>
                <a:cs typeface="Calibri Light"/>
              </a:rPr>
              <a:t>2</a:t>
            </a:r>
            <a:r>
              <a:rPr lang="ja-JP" sz="2400">
                <a:ea typeface="ＭＳ Ｐゴシック"/>
                <a:cs typeface="Calibri Light"/>
              </a:rPr>
              <a:t>:ニュース登録</a:t>
            </a:r>
            <a:r>
              <a:rPr lang="ja-JP" altLang="en-US" sz="2400">
                <a:ea typeface="ＭＳ Ｐゴシック"/>
                <a:cs typeface="Calibri Light"/>
              </a:rPr>
              <a:t>（確認）</a:t>
            </a:r>
            <a:endParaRPr lang="en-US" sz="2400"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8735F-1470-4D94-AB0B-365C195EB4D7}"/>
              </a:ext>
            </a:extLst>
          </p:cNvPr>
          <p:cNvSpPr/>
          <p:nvPr/>
        </p:nvSpPr>
        <p:spPr>
          <a:xfrm>
            <a:off x="513271" y="937404"/>
            <a:ext cx="6275717" cy="5032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1E9C-24BB-4FFF-9599-0BD9ACB7F0C4}"/>
              </a:ext>
            </a:extLst>
          </p:cNvPr>
          <p:cNvSpPr txBox="1"/>
          <p:nvPr/>
        </p:nvSpPr>
        <p:spPr>
          <a:xfrm>
            <a:off x="799381" y="122351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  <a:cs typeface="Calibri"/>
              </a:rPr>
              <a:t>ニュース（確認）</a:t>
            </a:r>
            <a:endParaRPr lang="en-US" sz="2000" u="sng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F5054A-05AB-4AD1-B599-84479C3CE950}"/>
              </a:ext>
            </a:extLst>
          </p:cNvPr>
          <p:cNvSpPr/>
          <p:nvPr/>
        </p:nvSpPr>
        <p:spPr>
          <a:xfrm>
            <a:off x="1588878" y="2803763"/>
            <a:ext cx="3644660" cy="3953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写真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BE021-3314-4370-8CC7-52DE80A17BB7}"/>
              </a:ext>
            </a:extLst>
          </p:cNvPr>
          <p:cNvSpPr txBox="1"/>
          <p:nvPr/>
        </p:nvSpPr>
        <p:spPr>
          <a:xfrm>
            <a:off x="3088975" y="3685635"/>
            <a:ext cx="644106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本文</a:t>
            </a:r>
            <a:endParaRPr lang="en-US"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39BEC7-1C13-40EC-89FF-48427619F10E}"/>
              </a:ext>
            </a:extLst>
          </p:cNvPr>
          <p:cNvSpPr/>
          <p:nvPr/>
        </p:nvSpPr>
        <p:spPr>
          <a:xfrm>
            <a:off x="3799398" y="5244321"/>
            <a:ext cx="912962" cy="52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投稿</a:t>
            </a:r>
            <a:endParaRPr lang="en-US">
              <a:ea typeface="ＭＳ Ｐゴシック"/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46735B-9DD2-45C9-9B76-4047B653646E}"/>
              </a:ext>
            </a:extLst>
          </p:cNvPr>
          <p:cNvSpPr/>
          <p:nvPr/>
        </p:nvSpPr>
        <p:spPr>
          <a:xfrm>
            <a:off x="4999008" y="5250611"/>
            <a:ext cx="1416169" cy="517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戻る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04186-82EC-4EE6-A7C0-25E01E2986DB}"/>
              </a:ext>
            </a:extLst>
          </p:cNvPr>
          <p:cNvSpPr txBox="1"/>
          <p:nvPr/>
        </p:nvSpPr>
        <p:spPr>
          <a:xfrm>
            <a:off x="2585766" y="4562654"/>
            <a:ext cx="16577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ニュース元URL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6B707-D76F-4FA5-A30E-FD55A78763F4}"/>
              </a:ext>
            </a:extLst>
          </p:cNvPr>
          <p:cNvSpPr txBox="1"/>
          <p:nvPr/>
        </p:nvSpPr>
        <p:spPr>
          <a:xfrm>
            <a:off x="4422475" y="2222740"/>
            <a:ext cx="1348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ジャンル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D03982-2DC5-44EB-BFBC-73B075D91778}"/>
              </a:ext>
            </a:extLst>
          </p:cNvPr>
          <p:cNvSpPr txBox="1"/>
          <p:nvPr/>
        </p:nvSpPr>
        <p:spPr>
          <a:xfrm>
            <a:off x="2848154" y="1899249"/>
            <a:ext cx="1118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タイトル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639A1-7314-4C54-83B4-AA558FC52770}"/>
              </a:ext>
            </a:extLst>
          </p:cNvPr>
          <p:cNvSpPr/>
          <p:nvPr/>
        </p:nvSpPr>
        <p:spPr>
          <a:xfrm>
            <a:off x="7707086" y="4302276"/>
            <a:ext cx="3785809" cy="423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【</a:t>
            </a:r>
            <a:r>
              <a:rPr lang="ja-JP" altLang="en-US">
                <a:ea typeface="ＭＳ Ｐゴシック"/>
                <a:cs typeface="Calibri"/>
              </a:rPr>
              <a:t>登録</a:t>
            </a:r>
            <a:r>
              <a:rPr lang="en-US">
                <a:cs typeface="Calibri"/>
              </a:rPr>
              <a:t>】</a:t>
            </a:r>
            <a:r>
              <a:rPr lang="ja-JP" altLang="en-US">
                <a:ea typeface="ＭＳ Ｐゴシック"/>
                <a:cs typeface="Calibri"/>
              </a:rPr>
              <a:t>：D-1-3へ移動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C9E3B-D579-4757-B5B1-B5325B11645F}"/>
              </a:ext>
            </a:extLst>
          </p:cNvPr>
          <p:cNvSpPr/>
          <p:nvPr/>
        </p:nvSpPr>
        <p:spPr>
          <a:xfrm>
            <a:off x="7707085" y="5034037"/>
            <a:ext cx="3785809" cy="423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【</a:t>
            </a:r>
            <a:r>
              <a:rPr lang="ja-JP" altLang="en-US">
                <a:ea typeface="ＭＳ Ｐゴシック"/>
                <a:cs typeface="Calibri"/>
              </a:rPr>
              <a:t>戻る</a:t>
            </a:r>
            <a:r>
              <a:rPr lang="en-US">
                <a:cs typeface="Calibri"/>
              </a:rPr>
              <a:t>】</a:t>
            </a:r>
            <a:r>
              <a:rPr lang="ja-JP" altLang="en-US">
                <a:ea typeface="ＭＳ Ｐゴシック"/>
                <a:cs typeface="Calibri"/>
              </a:rPr>
              <a:t>：D-1-1へ移動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D12-95F0-4920-8E38-26EE4A7B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8412" cy="477300"/>
          </a:xfrm>
        </p:spPr>
        <p:txBody>
          <a:bodyPr>
            <a:normAutofit/>
          </a:bodyPr>
          <a:lstStyle/>
          <a:p>
            <a:r>
              <a:rPr lang="ja-JP" altLang="en-US" sz="2400">
                <a:ea typeface="ＭＳ Ｐゴシック"/>
                <a:cs typeface="Calibri Light"/>
              </a:rPr>
              <a:t>D-1-3:ニュース登録（完了）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8735F-1470-4D94-AB0B-365C195EB4D7}"/>
              </a:ext>
            </a:extLst>
          </p:cNvPr>
          <p:cNvSpPr/>
          <p:nvPr/>
        </p:nvSpPr>
        <p:spPr>
          <a:xfrm>
            <a:off x="513271" y="937404"/>
            <a:ext cx="6275717" cy="3996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1E9C-24BB-4FFF-9599-0BD9ACB7F0C4}"/>
              </a:ext>
            </a:extLst>
          </p:cNvPr>
          <p:cNvSpPr txBox="1"/>
          <p:nvPr/>
        </p:nvSpPr>
        <p:spPr>
          <a:xfrm>
            <a:off x="799381" y="114489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  <a:cs typeface="Calibri"/>
              </a:rPr>
              <a:t>ニュース登録（完了）</a:t>
            </a:r>
            <a:endParaRPr lang="en-US" sz="2000" u="sng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96766-A353-4EE5-99A3-60332741C2D9}"/>
              </a:ext>
            </a:extLst>
          </p:cNvPr>
          <p:cNvSpPr txBox="1"/>
          <p:nvPr/>
        </p:nvSpPr>
        <p:spPr>
          <a:xfrm>
            <a:off x="1011047" y="1890577"/>
            <a:ext cx="3349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登録完了しました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46735B-9DD2-45C9-9B76-4047B653646E}"/>
              </a:ext>
            </a:extLst>
          </p:cNvPr>
          <p:cNvSpPr/>
          <p:nvPr/>
        </p:nvSpPr>
        <p:spPr>
          <a:xfrm>
            <a:off x="3707898" y="4301933"/>
            <a:ext cx="1912074" cy="36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TOPへ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D3751-F79E-48DA-AEF3-26834DF060D2}"/>
              </a:ext>
            </a:extLst>
          </p:cNvPr>
          <p:cNvSpPr/>
          <p:nvPr/>
        </p:nvSpPr>
        <p:spPr>
          <a:xfrm>
            <a:off x="7767562" y="3800324"/>
            <a:ext cx="3743475" cy="56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【TOP</a:t>
            </a:r>
            <a:r>
              <a:rPr lang="ja-JP" altLang="en-US">
                <a:ea typeface="ＭＳ Ｐゴシック"/>
                <a:cs typeface="Calibri"/>
              </a:rPr>
              <a:t>へ</a:t>
            </a:r>
            <a:r>
              <a:rPr lang="en-US">
                <a:cs typeface="Calibri"/>
              </a:rPr>
              <a:t>】</a:t>
            </a:r>
            <a:r>
              <a:rPr lang="ja-JP" altLang="en-US">
                <a:ea typeface="ＭＳ Ｐゴシック"/>
                <a:cs typeface="Calibri"/>
              </a:rPr>
              <a:t>：A-1に移動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72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D12-95F0-4920-8E38-26EE4A7B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8412" cy="477300"/>
          </a:xfrm>
        </p:spPr>
        <p:txBody>
          <a:bodyPr>
            <a:normAutofit/>
          </a:bodyPr>
          <a:lstStyle/>
          <a:p>
            <a:r>
              <a:rPr lang="ja-JP" altLang="en-US" sz="2400">
                <a:ea typeface="ＭＳ Ｐゴシック"/>
                <a:cs typeface="Calibri Light"/>
              </a:rPr>
              <a:t>D-2-1:ニュース編集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8735F-1470-4D94-AB0B-365C195EB4D7}"/>
              </a:ext>
            </a:extLst>
          </p:cNvPr>
          <p:cNvSpPr/>
          <p:nvPr/>
        </p:nvSpPr>
        <p:spPr>
          <a:xfrm>
            <a:off x="513271" y="937404"/>
            <a:ext cx="6275717" cy="5032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1E9C-24BB-4FFF-9599-0BD9ACB7F0C4}"/>
              </a:ext>
            </a:extLst>
          </p:cNvPr>
          <p:cNvSpPr txBox="1"/>
          <p:nvPr/>
        </p:nvSpPr>
        <p:spPr>
          <a:xfrm>
            <a:off x="799381" y="122351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  <a:cs typeface="Calibri"/>
              </a:rPr>
              <a:t>ニュース（編集）</a:t>
            </a:r>
            <a:endParaRPr lang="en-US" sz="2000" u="sng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96766-A353-4EE5-99A3-60332741C2D9}"/>
              </a:ext>
            </a:extLst>
          </p:cNvPr>
          <p:cNvSpPr txBox="1"/>
          <p:nvPr/>
        </p:nvSpPr>
        <p:spPr>
          <a:xfrm>
            <a:off x="799381" y="1920815"/>
            <a:ext cx="1319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タイトル：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3557DE-E18B-4170-B2C6-1EEA2F1E9AF8}"/>
              </a:ext>
            </a:extLst>
          </p:cNvPr>
          <p:cNvSpPr/>
          <p:nvPr/>
        </p:nvSpPr>
        <p:spPr>
          <a:xfrm>
            <a:off x="2769618" y="1914165"/>
            <a:ext cx="3644660" cy="388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/>
              <a:t>天空の城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A8FEE-21C1-4D15-8BE0-2FD7D050AD8C}"/>
              </a:ext>
            </a:extLst>
          </p:cNvPr>
          <p:cNvSpPr txBox="1"/>
          <p:nvPr/>
        </p:nvSpPr>
        <p:spPr>
          <a:xfrm>
            <a:off x="840716" y="2645074"/>
            <a:ext cx="1089804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写真：</a:t>
            </a:r>
            <a:endParaRPr lang="en-US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F5054A-05AB-4AD1-B599-84479C3CE950}"/>
              </a:ext>
            </a:extLst>
          </p:cNvPr>
          <p:cNvSpPr/>
          <p:nvPr/>
        </p:nvSpPr>
        <p:spPr>
          <a:xfrm>
            <a:off x="2767821" y="2638424"/>
            <a:ext cx="3644660" cy="3953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BE021-3314-4370-8CC7-52DE80A17BB7}"/>
              </a:ext>
            </a:extLst>
          </p:cNvPr>
          <p:cNvSpPr txBox="1"/>
          <p:nvPr/>
        </p:nvSpPr>
        <p:spPr>
          <a:xfrm>
            <a:off x="802975" y="3340579"/>
            <a:ext cx="1578634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本文：</a:t>
            </a:r>
            <a:endParaRPr lang="en-US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02BFD9-136C-4E61-B446-BD57C09D3DF1}"/>
              </a:ext>
            </a:extLst>
          </p:cNvPr>
          <p:cNvSpPr/>
          <p:nvPr/>
        </p:nvSpPr>
        <p:spPr>
          <a:xfrm>
            <a:off x="2766024" y="3341118"/>
            <a:ext cx="3651849" cy="381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sz="900">
                <a:ea typeface="+mn-lt"/>
                <a:cs typeface="+mn-lt"/>
              </a:rPr>
              <a:t>福井県大野市の</a:t>
            </a:r>
            <a:r>
              <a:rPr lang="ja-JP" sz="900">
                <a:ea typeface="+mn-lt"/>
                <a:cs typeface="+mn-lt"/>
                <a:hlinkClick r:id="rId2"/>
              </a:rPr>
              <a:t>越前大野城</a:t>
            </a:r>
            <a:r>
              <a:rPr lang="ja-JP" sz="900">
                <a:ea typeface="+mn-lt"/>
                <a:cs typeface="+mn-lt"/>
              </a:rPr>
              <a:t>が雲海に浮かんだように見える「</a:t>
            </a:r>
            <a:r>
              <a:rPr lang="ja-JP" sz="900">
                <a:ea typeface="+mn-lt"/>
                <a:cs typeface="+mn-lt"/>
                <a:hlinkClick r:id="rId3"/>
              </a:rPr>
              <a:t>天空の城</a:t>
            </a:r>
            <a:r>
              <a:rPr lang="ja-JP" sz="900">
                <a:ea typeface="+mn-lt"/>
                <a:cs typeface="+mn-lt"/>
              </a:rPr>
              <a:t>」が10月27日早朝、姿を現した</a:t>
            </a:r>
            <a:endParaRPr lang="en-US" altLang="ja-JP" sz="900">
              <a:ea typeface="ＭＳ Ｐゴシック"/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39BEC7-1C13-40EC-89FF-48427619F10E}"/>
              </a:ext>
            </a:extLst>
          </p:cNvPr>
          <p:cNvSpPr/>
          <p:nvPr/>
        </p:nvSpPr>
        <p:spPr>
          <a:xfrm>
            <a:off x="3799398" y="5244321"/>
            <a:ext cx="912962" cy="52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確認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46735B-9DD2-45C9-9B76-4047B653646E}"/>
              </a:ext>
            </a:extLst>
          </p:cNvPr>
          <p:cNvSpPr/>
          <p:nvPr/>
        </p:nvSpPr>
        <p:spPr>
          <a:xfrm>
            <a:off x="4999008" y="5250611"/>
            <a:ext cx="1416169" cy="517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TOPへ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04186-82EC-4EE6-A7C0-25E01E2986DB}"/>
              </a:ext>
            </a:extLst>
          </p:cNvPr>
          <p:cNvSpPr txBox="1"/>
          <p:nvPr/>
        </p:nvSpPr>
        <p:spPr>
          <a:xfrm>
            <a:off x="802974" y="4016314"/>
            <a:ext cx="1880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ニュース元URL：</a:t>
            </a:r>
            <a:endParaRPr lang="en-US"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0DF55C-241B-4D16-99DF-6340BF0D03BE}"/>
              </a:ext>
            </a:extLst>
          </p:cNvPr>
          <p:cNvSpPr/>
          <p:nvPr/>
        </p:nvSpPr>
        <p:spPr>
          <a:xfrm>
            <a:off x="2766024" y="4016853"/>
            <a:ext cx="3565585" cy="409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sz="900">
                <a:ea typeface="+mn-lt"/>
                <a:cs typeface="+mn-lt"/>
              </a:rPr>
              <a:t>https://news.yahoo.co.jp/articles/3f2cc23337f303dedace3c7bca803e314cfcabf0</a:t>
            </a:r>
            <a:endParaRPr lang="en-US" altLang="ja-JP" sz="900">
              <a:ea typeface="ＭＳ Ｐゴシック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6B707-D76F-4FA5-A30E-FD55A78763F4}"/>
              </a:ext>
            </a:extLst>
          </p:cNvPr>
          <p:cNvSpPr txBox="1"/>
          <p:nvPr/>
        </p:nvSpPr>
        <p:spPr>
          <a:xfrm>
            <a:off x="799381" y="4810664"/>
            <a:ext cx="1348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ジャンル：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B83DDF2-FC4E-458B-98B5-8E479A877560}"/>
              </a:ext>
            </a:extLst>
          </p:cNvPr>
          <p:cNvSpPr/>
          <p:nvPr/>
        </p:nvSpPr>
        <p:spPr>
          <a:xfrm>
            <a:off x="2767165" y="4692588"/>
            <a:ext cx="3154347" cy="409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A95CE3-18A3-4099-8154-2522512713BC}"/>
              </a:ext>
            </a:extLst>
          </p:cNvPr>
          <p:cNvSpPr/>
          <p:nvPr/>
        </p:nvSpPr>
        <p:spPr>
          <a:xfrm>
            <a:off x="7670801" y="516467"/>
            <a:ext cx="3979332" cy="42333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初期値は登録されているデータ</a:t>
            </a:r>
            <a:endParaRPr lang="en-US">
              <a:ea typeface="ＭＳ Ｐゴシック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709220-89D9-4E88-B206-53E99665975D}"/>
              </a:ext>
            </a:extLst>
          </p:cNvPr>
          <p:cNvSpPr/>
          <p:nvPr/>
        </p:nvSpPr>
        <p:spPr>
          <a:xfrm>
            <a:off x="7668531" y="1264102"/>
            <a:ext cx="3979333" cy="12276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>
                <a:cs typeface="Calibri"/>
              </a:rPr>
              <a:t>全て必須事項</a:t>
            </a:r>
            <a:endParaRPr lang="en-US" altLang="ja-JP">
              <a:ea typeface="+mn-lt"/>
              <a:cs typeface="+mn-lt"/>
            </a:endParaRPr>
          </a:p>
          <a:p>
            <a:r>
              <a:rPr lang="ja-JP" altLang="en-US">
                <a:cs typeface="Calibri"/>
              </a:rPr>
              <a:t>（ただし、写真は空白</a:t>
            </a:r>
            <a:r>
              <a:rPr lang="en-US" altLang="ja-JP">
                <a:cs typeface="Calibri"/>
              </a:rPr>
              <a:t>OK</a:t>
            </a:r>
            <a:r>
              <a:rPr lang="ja-JP" altLang="en-US">
                <a:cs typeface="Calibri"/>
              </a:rPr>
              <a:t>）</a:t>
            </a:r>
            <a:endParaRPr lang="ja-JP" altLang="en-US">
              <a:ea typeface="+mn-lt"/>
              <a:cs typeface="+mn-lt"/>
            </a:endParaRPr>
          </a:p>
          <a:p>
            <a:r>
              <a:rPr lang="ja-JP" altLang="en-US">
                <a:cs typeface="Calibri"/>
              </a:rPr>
              <a:t>空白がある場合は、該当箇所に赤字でメッセージを表示する。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90317F-2839-40AF-99C9-D45B9263F9A4}"/>
              </a:ext>
            </a:extLst>
          </p:cNvPr>
          <p:cNvSpPr/>
          <p:nvPr/>
        </p:nvSpPr>
        <p:spPr>
          <a:xfrm>
            <a:off x="7668530" y="2794149"/>
            <a:ext cx="3979333" cy="4414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>
                <a:cs typeface="Calibri"/>
              </a:rPr>
              <a:t>写真は1枚のみ（仕様）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3F5092-FB32-49E8-A787-E7A6AD1AE1DA}"/>
              </a:ext>
            </a:extLst>
          </p:cNvPr>
          <p:cNvSpPr/>
          <p:nvPr/>
        </p:nvSpPr>
        <p:spPr>
          <a:xfrm>
            <a:off x="7670800" y="3685419"/>
            <a:ext cx="3979332" cy="42333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>
                <a:ea typeface="ＭＳ Ｐゴシック"/>
                <a:cs typeface="Calibri"/>
              </a:rPr>
              <a:t>ジャンルはプルダウンで選択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A4A797-7B56-414A-ABE9-9171F48D5974}"/>
              </a:ext>
            </a:extLst>
          </p:cNvPr>
          <p:cNvSpPr/>
          <p:nvPr/>
        </p:nvSpPr>
        <p:spPr>
          <a:xfrm>
            <a:off x="7670796" y="5808129"/>
            <a:ext cx="3785808" cy="4233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ea typeface="ＭＳ Ｐゴシック"/>
                <a:cs typeface="+mn-lt"/>
              </a:rPr>
              <a:t>【</a:t>
            </a:r>
            <a:r>
              <a:rPr lang="ja-JP">
                <a:ea typeface="ＭＳ Ｐゴシック"/>
                <a:cs typeface="+mn-lt"/>
              </a:rPr>
              <a:t>TOPへ</a:t>
            </a:r>
            <a:r>
              <a:rPr lang="ja-JP" altLang="en-US">
                <a:ea typeface="ＭＳ Ｐゴシック"/>
                <a:cs typeface="+mn-lt"/>
              </a:rPr>
              <a:t>】：A-1へ移動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92FDCE4-1BDC-4AB8-BE83-3B7B3A2AB684}"/>
              </a:ext>
            </a:extLst>
          </p:cNvPr>
          <p:cNvSpPr/>
          <p:nvPr/>
        </p:nvSpPr>
        <p:spPr>
          <a:xfrm flipV="1">
            <a:off x="5958743" y="4725609"/>
            <a:ext cx="532191" cy="34471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969C70-DE9C-4D01-AD7A-5ED85DE848AF}"/>
              </a:ext>
            </a:extLst>
          </p:cNvPr>
          <p:cNvSpPr/>
          <p:nvPr/>
        </p:nvSpPr>
        <p:spPr>
          <a:xfrm>
            <a:off x="7670795" y="5034033"/>
            <a:ext cx="3785808" cy="4233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ea typeface="ＭＳ Ｐゴシック"/>
                <a:cs typeface="+mn-lt"/>
              </a:rPr>
              <a:t>【確認】：D-2-2へ移動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389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D12-95F0-4920-8E38-26EE4A7B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8412" cy="477300"/>
          </a:xfrm>
        </p:spPr>
        <p:txBody>
          <a:bodyPr>
            <a:normAutofit/>
          </a:bodyPr>
          <a:lstStyle/>
          <a:p>
            <a:r>
              <a:rPr lang="ja-JP" sz="2400">
                <a:ea typeface="ＭＳ Ｐゴシック"/>
                <a:cs typeface="Calibri Light"/>
              </a:rPr>
              <a:t>D-</a:t>
            </a:r>
            <a:r>
              <a:rPr lang="en-US" altLang="ja-JP" sz="2400">
                <a:ea typeface="ＭＳ Ｐゴシック"/>
                <a:cs typeface="Calibri Light"/>
              </a:rPr>
              <a:t>2</a:t>
            </a:r>
            <a:r>
              <a:rPr lang="ja-JP" sz="2400">
                <a:ea typeface="ＭＳ Ｐゴシック"/>
                <a:cs typeface="Calibri Light"/>
              </a:rPr>
              <a:t>-</a:t>
            </a:r>
            <a:r>
              <a:rPr lang="en-US" altLang="ja-JP" sz="2400">
                <a:ea typeface="ＭＳ Ｐゴシック"/>
                <a:cs typeface="Calibri Light"/>
              </a:rPr>
              <a:t>2</a:t>
            </a:r>
            <a:r>
              <a:rPr lang="ja-JP" sz="2400">
                <a:ea typeface="ＭＳ Ｐゴシック"/>
                <a:cs typeface="Calibri Light"/>
              </a:rPr>
              <a:t>:ニュース</a:t>
            </a:r>
            <a:r>
              <a:rPr lang="ja-JP" altLang="en-US" sz="2400">
                <a:ea typeface="ＭＳ Ｐゴシック"/>
                <a:cs typeface="Calibri Light"/>
              </a:rPr>
              <a:t>編集（確認）</a:t>
            </a:r>
            <a:endParaRPr lang="en-US" sz="2400"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8735F-1470-4D94-AB0B-365C195EB4D7}"/>
              </a:ext>
            </a:extLst>
          </p:cNvPr>
          <p:cNvSpPr/>
          <p:nvPr/>
        </p:nvSpPr>
        <p:spPr>
          <a:xfrm>
            <a:off x="513271" y="937404"/>
            <a:ext cx="6275717" cy="5032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1E9C-24BB-4FFF-9599-0BD9ACB7F0C4}"/>
              </a:ext>
            </a:extLst>
          </p:cNvPr>
          <p:cNvSpPr txBox="1"/>
          <p:nvPr/>
        </p:nvSpPr>
        <p:spPr>
          <a:xfrm>
            <a:off x="799381" y="122351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  <a:cs typeface="Calibri"/>
              </a:rPr>
              <a:t>ニュース（確認）</a:t>
            </a:r>
            <a:endParaRPr lang="en-US" sz="2000" u="sng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F5054A-05AB-4AD1-B599-84479C3CE950}"/>
              </a:ext>
            </a:extLst>
          </p:cNvPr>
          <p:cNvSpPr/>
          <p:nvPr/>
        </p:nvSpPr>
        <p:spPr>
          <a:xfrm>
            <a:off x="1588878" y="2803763"/>
            <a:ext cx="3644660" cy="3953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写真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BE021-3314-4370-8CC7-52DE80A17BB7}"/>
              </a:ext>
            </a:extLst>
          </p:cNvPr>
          <p:cNvSpPr txBox="1"/>
          <p:nvPr/>
        </p:nvSpPr>
        <p:spPr>
          <a:xfrm>
            <a:off x="3088975" y="3685635"/>
            <a:ext cx="644106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本文</a:t>
            </a:r>
            <a:endParaRPr lang="en-US"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39BEC7-1C13-40EC-89FF-48427619F10E}"/>
              </a:ext>
            </a:extLst>
          </p:cNvPr>
          <p:cNvSpPr/>
          <p:nvPr/>
        </p:nvSpPr>
        <p:spPr>
          <a:xfrm>
            <a:off x="3799398" y="5244321"/>
            <a:ext cx="912962" cy="52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編集</a:t>
            </a:r>
            <a:endParaRPr lang="en-US">
              <a:ea typeface="ＭＳ Ｐゴシック"/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46735B-9DD2-45C9-9B76-4047B653646E}"/>
              </a:ext>
            </a:extLst>
          </p:cNvPr>
          <p:cNvSpPr/>
          <p:nvPr/>
        </p:nvSpPr>
        <p:spPr>
          <a:xfrm>
            <a:off x="4999008" y="5250611"/>
            <a:ext cx="1416169" cy="517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戻る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04186-82EC-4EE6-A7C0-25E01E2986DB}"/>
              </a:ext>
            </a:extLst>
          </p:cNvPr>
          <p:cNvSpPr txBox="1"/>
          <p:nvPr/>
        </p:nvSpPr>
        <p:spPr>
          <a:xfrm>
            <a:off x="2585766" y="4562654"/>
            <a:ext cx="16577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ニュース元URL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6B707-D76F-4FA5-A30E-FD55A78763F4}"/>
              </a:ext>
            </a:extLst>
          </p:cNvPr>
          <p:cNvSpPr txBox="1"/>
          <p:nvPr/>
        </p:nvSpPr>
        <p:spPr>
          <a:xfrm>
            <a:off x="4422475" y="2222740"/>
            <a:ext cx="1348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ジャンル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D03982-2DC5-44EB-BFBC-73B075D91778}"/>
              </a:ext>
            </a:extLst>
          </p:cNvPr>
          <p:cNvSpPr txBox="1"/>
          <p:nvPr/>
        </p:nvSpPr>
        <p:spPr>
          <a:xfrm>
            <a:off x="2848154" y="1899249"/>
            <a:ext cx="1118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タイトル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AAC4B-77FE-4F14-B4B8-7A73DC700ECD}"/>
              </a:ext>
            </a:extLst>
          </p:cNvPr>
          <p:cNvSpPr/>
          <p:nvPr/>
        </p:nvSpPr>
        <p:spPr>
          <a:xfrm>
            <a:off x="7815939" y="5251748"/>
            <a:ext cx="3785808" cy="4233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ea typeface="ＭＳ Ｐゴシック"/>
                <a:cs typeface="+mn-lt"/>
              </a:rPr>
              <a:t>【戻る】：D-2-1へ移動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B5E0B2-AB3E-4983-A5CD-421E3DE7A9D0}"/>
              </a:ext>
            </a:extLst>
          </p:cNvPr>
          <p:cNvSpPr/>
          <p:nvPr/>
        </p:nvSpPr>
        <p:spPr>
          <a:xfrm>
            <a:off x="7815938" y="4513938"/>
            <a:ext cx="3785808" cy="4233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ea typeface="ＭＳ Ｐゴシック"/>
                <a:cs typeface="+mn-lt"/>
              </a:rPr>
              <a:t>【編集】：D-2-3へ移動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56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CAF8-32E4-4C20-B93E-F49EAC80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7" y="264483"/>
            <a:ext cx="10515600" cy="563564"/>
          </a:xfrm>
        </p:spPr>
        <p:txBody>
          <a:bodyPr/>
          <a:lstStyle/>
          <a:p>
            <a:r>
              <a:rPr lang="en-US" sz="2400">
                <a:cs typeface="Calibri Light"/>
              </a:rPr>
              <a:t>A-1:</a:t>
            </a:r>
            <a:r>
              <a:rPr lang="ja-JP" altLang="en-US" sz="2400">
                <a:ea typeface="ＭＳ Ｐゴシック"/>
                <a:cs typeface="Calibri Light"/>
              </a:rPr>
              <a:t>トップページ（ニュース一覧）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3B2EE9-951F-4E64-BCED-B26A338A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99"/>
            <a:ext cx="10515600" cy="4969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 sz="2000">
              <a:ea typeface="ＭＳ Ｐゴシック"/>
              <a:cs typeface="Calibri" panose="020F0502020204030204"/>
            </a:endParaRPr>
          </a:p>
          <a:p>
            <a:pPr marL="0" indent="0">
              <a:buNone/>
            </a:pPr>
            <a:endParaRPr lang="ja-JP" altLang="en-US" sz="2000">
              <a:solidFill>
                <a:srgbClr val="FF0000"/>
              </a:solidFill>
              <a:ea typeface="ＭＳ Ｐゴシック"/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A0026-B418-4496-8C20-4AA8FAB7047F}"/>
              </a:ext>
            </a:extLst>
          </p:cNvPr>
          <p:cNvSpPr/>
          <p:nvPr/>
        </p:nvSpPr>
        <p:spPr>
          <a:xfrm>
            <a:off x="480026" y="961667"/>
            <a:ext cx="6282903" cy="4183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CC7B08-DF3F-4082-BF60-DA32D52A964B}"/>
              </a:ext>
            </a:extLst>
          </p:cNvPr>
          <p:cNvSpPr txBox="1"/>
          <p:nvPr/>
        </p:nvSpPr>
        <p:spPr>
          <a:xfrm>
            <a:off x="765235" y="1210933"/>
            <a:ext cx="16361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sz="2000" u="sng">
                <a:ea typeface="ＭＳ Ｐゴシック"/>
              </a:rPr>
              <a:t>MOTOZINE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686262-0BD1-4FE2-B585-9A01B989B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27416"/>
              </p:ext>
            </p:extLst>
          </p:nvPr>
        </p:nvGraphicFramePr>
        <p:xfrm>
          <a:off x="646980" y="2170981"/>
          <a:ext cx="6011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975">
                  <a:extLst>
                    <a:ext uri="{9D8B030D-6E8A-4147-A177-3AD203B41FA5}">
                      <a16:colId xmlns:a16="http://schemas.microsoft.com/office/drawing/2014/main" val="26418816"/>
                    </a:ext>
                  </a:extLst>
                </a:gridCol>
                <a:gridCol w="1502975">
                  <a:extLst>
                    <a:ext uri="{9D8B030D-6E8A-4147-A177-3AD203B41FA5}">
                      <a16:colId xmlns:a16="http://schemas.microsoft.com/office/drawing/2014/main" val="3714157467"/>
                    </a:ext>
                  </a:extLst>
                </a:gridCol>
                <a:gridCol w="1502975">
                  <a:extLst>
                    <a:ext uri="{9D8B030D-6E8A-4147-A177-3AD203B41FA5}">
                      <a16:colId xmlns:a16="http://schemas.microsoft.com/office/drawing/2014/main" val="3104742074"/>
                    </a:ext>
                  </a:extLst>
                </a:gridCol>
                <a:gridCol w="1502975">
                  <a:extLst>
                    <a:ext uri="{9D8B030D-6E8A-4147-A177-3AD203B41FA5}">
                      <a16:colId xmlns:a16="http://schemas.microsoft.com/office/drawing/2014/main" val="4002990800"/>
                    </a:ext>
                  </a:extLst>
                </a:gridCol>
              </a:tblGrid>
              <a:tr h="2871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1" i="0" u="none" strike="noStrike" noProof="0">
                          <a:latin typeface="ＭＳ Ｐゴシック"/>
                          <a:ea typeface="ＭＳ Ｐゴシック"/>
                        </a:rPr>
                        <a:t>ニュース</a:t>
                      </a:r>
                      <a:endParaRPr lang="en-US" sz="1800" b="1" i="0" u="none" strike="noStrike" noProof="0">
                        <a:latin typeface="ＭＳ Ｐゴシック"/>
                        <a:ea typeface="ＭＳ Ｐ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7541"/>
                  </a:ext>
                </a:extLst>
              </a:tr>
              <a:tr h="2761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265856"/>
                  </a:ext>
                </a:extLst>
              </a:tr>
              <a:tr h="2761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87322"/>
                  </a:ext>
                </a:extLst>
              </a:tr>
              <a:tr h="2871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00997"/>
                  </a:ext>
                </a:extLst>
              </a:tr>
              <a:tr h="2761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1" i="0" u="none" strike="noStrike" noProof="0">
                          <a:latin typeface="Calibri"/>
                        </a:rPr>
                        <a:t>ニュース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42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258D6AA-55F1-46A8-952A-3B7C137FD228}"/>
              </a:ext>
            </a:extLst>
          </p:cNvPr>
          <p:cNvSpPr txBox="1"/>
          <p:nvPr/>
        </p:nvSpPr>
        <p:spPr>
          <a:xfrm>
            <a:off x="554067" y="4737879"/>
            <a:ext cx="18949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ea typeface="ＭＳ Ｐゴシック"/>
              </a:rPr>
              <a:t>前へ　1 2 3 　次へ</a:t>
            </a:r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6F82D-5FE2-49B1-9BA1-69E4CB93C600}"/>
              </a:ext>
            </a:extLst>
          </p:cNvPr>
          <p:cNvSpPr txBox="1"/>
          <p:nvPr/>
        </p:nvSpPr>
        <p:spPr>
          <a:xfrm>
            <a:off x="4784419" y="1301448"/>
            <a:ext cx="586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🔍</a:t>
            </a: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E5A0FD-8DB6-4D76-AC7A-81990C34C3C2}"/>
              </a:ext>
            </a:extLst>
          </p:cNvPr>
          <p:cNvSpPr/>
          <p:nvPr/>
        </p:nvSpPr>
        <p:spPr>
          <a:xfrm>
            <a:off x="7390000" y="963206"/>
            <a:ext cx="4146839" cy="57509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+mn-lt"/>
                <a:cs typeface="+mn-lt"/>
              </a:rPr>
              <a:t>🔍：検索画面（B-2）へ</a:t>
            </a:r>
            <a:endParaRPr lang="ja-JP" altLang="en-US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CAC97-40B0-4C35-8531-58B6E40B91B7}"/>
              </a:ext>
            </a:extLst>
          </p:cNvPr>
          <p:cNvSpPr/>
          <p:nvPr/>
        </p:nvSpPr>
        <p:spPr>
          <a:xfrm>
            <a:off x="7390342" y="4511676"/>
            <a:ext cx="4245426" cy="635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【</a:t>
            </a:r>
            <a:r>
              <a:rPr lang="ja-JP" altLang="en-US">
                <a:ea typeface="ＭＳ Ｐゴシック"/>
                <a:cs typeface="Calibri"/>
              </a:rPr>
              <a:t>ニュース</a:t>
            </a:r>
            <a:r>
              <a:rPr lang="en-US">
                <a:ea typeface="+mn-lt"/>
                <a:cs typeface="+mn-lt"/>
              </a:rPr>
              <a:t>】</a:t>
            </a:r>
            <a:r>
              <a:rPr lang="ja-JP" altLang="en-US">
                <a:ea typeface="+mn-lt"/>
                <a:cs typeface="+mn-lt"/>
              </a:rPr>
              <a:t>：</a:t>
            </a:r>
            <a:r>
              <a:rPr lang="ja-JP" altLang="en-US">
                <a:ea typeface="ＭＳ Ｐゴシック"/>
                <a:cs typeface="Calibri"/>
              </a:rPr>
              <a:t>ニュース本文（</a:t>
            </a:r>
            <a:r>
              <a:rPr lang="en-US" altLang="ja-JP">
                <a:ea typeface="ＭＳ Ｐゴシック"/>
                <a:cs typeface="Calibri"/>
              </a:rPr>
              <a:t>A-2</a:t>
            </a:r>
            <a:r>
              <a:rPr lang="ja-JP" altLang="en-US">
                <a:ea typeface="ＭＳ Ｐゴシック"/>
                <a:cs typeface="Calibri"/>
              </a:rPr>
              <a:t>）へ移動</a:t>
            </a:r>
            <a:endParaRPr lang="en-US">
              <a:ea typeface="ＭＳ Ｐゴシック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F8E495-7749-4A57-A3EC-5DD46C5B483B}"/>
              </a:ext>
            </a:extLst>
          </p:cNvPr>
          <p:cNvSpPr/>
          <p:nvPr/>
        </p:nvSpPr>
        <p:spPr>
          <a:xfrm>
            <a:off x="7388829" y="2054828"/>
            <a:ext cx="4148666" cy="60476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【管理者】：ログインページ（C-1）に移動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7951CA-6E94-4306-AC55-BBC93F974109}"/>
              </a:ext>
            </a:extLst>
          </p:cNvPr>
          <p:cNvGrpSpPr/>
          <p:nvPr/>
        </p:nvGrpSpPr>
        <p:grpSpPr>
          <a:xfrm>
            <a:off x="5192463" y="1337391"/>
            <a:ext cx="1026328" cy="338554"/>
            <a:chOff x="5192463" y="1337391"/>
            <a:chExt cx="1026328" cy="3385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857537-1F4E-4C56-9386-6CA1E8582CEA}"/>
                </a:ext>
              </a:extLst>
            </p:cNvPr>
            <p:cNvSpPr txBox="1"/>
            <p:nvPr/>
          </p:nvSpPr>
          <p:spPr>
            <a:xfrm>
              <a:off x="5192463" y="1337391"/>
              <a:ext cx="79472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ea typeface="ＭＳ Ｐゴシック"/>
                </a:rPr>
                <a:t>管理者</a:t>
              </a:r>
              <a:endParaRPr lang="en-US" sz="1600">
                <a:cs typeface="Calibri"/>
              </a:endParaRP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2B8F87C7-1E9C-44A9-9655-C57FA086987D}"/>
                </a:ext>
              </a:extLst>
            </p:cNvPr>
            <p:cNvSpPr/>
            <p:nvPr/>
          </p:nvSpPr>
          <p:spPr>
            <a:xfrm flipV="1">
              <a:off x="5904314" y="1411514"/>
              <a:ext cx="314477" cy="2419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5EF5DC-7394-4C74-BC70-C3CE2BEAFF49}"/>
              </a:ext>
            </a:extLst>
          </p:cNvPr>
          <p:cNvGrpSpPr/>
          <p:nvPr/>
        </p:nvGrpSpPr>
        <p:grpSpPr>
          <a:xfrm>
            <a:off x="7391852" y="2856139"/>
            <a:ext cx="4172856" cy="913190"/>
            <a:chOff x="7319282" y="3521377"/>
            <a:chExt cx="4372426" cy="913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286798-5EB7-45BE-A94A-F56FFDFCE30D}"/>
                </a:ext>
              </a:extLst>
            </p:cNvPr>
            <p:cNvSpPr/>
            <p:nvPr/>
          </p:nvSpPr>
          <p:spPr>
            <a:xfrm>
              <a:off x="7319282" y="3521377"/>
              <a:ext cx="4372426" cy="91319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：</a:t>
              </a:r>
              <a:r>
                <a:rPr lang="ja-JP" altLang="en-US">
                  <a:ea typeface="ＭＳ Ｐゴシック"/>
                  <a:cs typeface="Calibri"/>
                </a:rPr>
                <a:t>ログイン時のみ表示</a:t>
              </a:r>
            </a:p>
            <a:p>
              <a:pPr algn="ctr"/>
              <a:r>
                <a:rPr lang="ja-JP" altLang="en-US">
                  <a:ea typeface="ＭＳ Ｐゴシック"/>
                  <a:cs typeface="Calibri"/>
                </a:rPr>
                <a:t>プルダウンの内容は、C-0を参照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C71453D-E2C1-43BA-AF61-CF61F76B1BFC}"/>
                </a:ext>
              </a:extLst>
            </p:cNvPr>
            <p:cNvSpPr/>
            <p:nvPr/>
          </p:nvSpPr>
          <p:spPr>
            <a:xfrm flipV="1">
              <a:off x="8063313" y="3733799"/>
              <a:ext cx="314477" cy="2419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123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D12-95F0-4920-8E38-26EE4A7B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8412" cy="477300"/>
          </a:xfrm>
        </p:spPr>
        <p:txBody>
          <a:bodyPr>
            <a:normAutofit/>
          </a:bodyPr>
          <a:lstStyle/>
          <a:p>
            <a:r>
              <a:rPr lang="ja-JP" altLang="en-US" sz="2400">
                <a:ea typeface="ＭＳ Ｐゴシック"/>
                <a:cs typeface="Calibri Light"/>
              </a:rPr>
              <a:t>D-2-3:ニュース編集（完了）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8735F-1470-4D94-AB0B-365C195EB4D7}"/>
              </a:ext>
            </a:extLst>
          </p:cNvPr>
          <p:cNvSpPr/>
          <p:nvPr/>
        </p:nvSpPr>
        <p:spPr>
          <a:xfrm>
            <a:off x="513271" y="937404"/>
            <a:ext cx="6275717" cy="3996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1E9C-24BB-4FFF-9599-0BD9ACB7F0C4}"/>
              </a:ext>
            </a:extLst>
          </p:cNvPr>
          <p:cNvSpPr txBox="1"/>
          <p:nvPr/>
        </p:nvSpPr>
        <p:spPr>
          <a:xfrm>
            <a:off x="799381" y="114489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  <a:cs typeface="Calibri"/>
              </a:rPr>
              <a:t>ニュース編集（完了）</a:t>
            </a:r>
            <a:endParaRPr lang="en-US" sz="2000" u="sng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96766-A353-4EE5-99A3-60332741C2D9}"/>
              </a:ext>
            </a:extLst>
          </p:cNvPr>
          <p:cNvSpPr txBox="1"/>
          <p:nvPr/>
        </p:nvSpPr>
        <p:spPr>
          <a:xfrm>
            <a:off x="1011047" y="1890577"/>
            <a:ext cx="3349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編集完了しました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46735B-9DD2-45C9-9B76-4047B653646E}"/>
              </a:ext>
            </a:extLst>
          </p:cNvPr>
          <p:cNvSpPr/>
          <p:nvPr/>
        </p:nvSpPr>
        <p:spPr>
          <a:xfrm>
            <a:off x="3707898" y="4301933"/>
            <a:ext cx="1912074" cy="36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TOPへ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D3751-F79E-48DA-AEF3-26834DF060D2}"/>
              </a:ext>
            </a:extLst>
          </p:cNvPr>
          <p:cNvSpPr/>
          <p:nvPr/>
        </p:nvSpPr>
        <p:spPr>
          <a:xfrm>
            <a:off x="7767562" y="3800324"/>
            <a:ext cx="3743475" cy="56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【TOP</a:t>
            </a:r>
            <a:r>
              <a:rPr lang="ja-JP" altLang="en-US">
                <a:ea typeface="ＭＳ Ｐゴシック"/>
                <a:cs typeface="Calibri"/>
              </a:rPr>
              <a:t>へ</a:t>
            </a:r>
            <a:r>
              <a:rPr lang="en-US">
                <a:cs typeface="Calibri"/>
              </a:rPr>
              <a:t>】</a:t>
            </a:r>
            <a:r>
              <a:rPr lang="ja-JP" altLang="en-US">
                <a:ea typeface="ＭＳ Ｐゴシック"/>
                <a:cs typeface="Calibri"/>
              </a:rPr>
              <a:t>：A-1に移動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0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D12-95F0-4920-8E38-26EE4A7B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8412" cy="477300"/>
          </a:xfrm>
        </p:spPr>
        <p:txBody>
          <a:bodyPr>
            <a:normAutofit/>
          </a:bodyPr>
          <a:lstStyle/>
          <a:p>
            <a:r>
              <a:rPr lang="ja-JP" altLang="en-US" sz="2400">
                <a:ea typeface="ＭＳ Ｐゴシック"/>
                <a:cs typeface="Calibri Light"/>
              </a:rPr>
              <a:t>D-3-1:ニュース削除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8735F-1470-4D94-AB0B-365C195EB4D7}"/>
              </a:ext>
            </a:extLst>
          </p:cNvPr>
          <p:cNvSpPr/>
          <p:nvPr/>
        </p:nvSpPr>
        <p:spPr>
          <a:xfrm>
            <a:off x="513271" y="937404"/>
            <a:ext cx="6275717" cy="5032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1E9C-24BB-4FFF-9599-0BD9ACB7F0C4}"/>
              </a:ext>
            </a:extLst>
          </p:cNvPr>
          <p:cNvSpPr txBox="1"/>
          <p:nvPr/>
        </p:nvSpPr>
        <p:spPr>
          <a:xfrm>
            <a:off x="799381" y="122351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  <a:cs typeface="Calibri"/>
              </a:rPr>
              <a:t>ニュース（削除）</a:t>
            </a:r>
            <a:endParaRPr lang="en-US" sz="2000" u="sng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F5054A-05AB-4AD1-B599-84479C3CE950}"/>
              </a:ext>
            </a:extLst>
          </p:cNvPr>
          <p:cNvSpPr/>
          <p:nvPr/>
        </p:nvSpPr>
        <p:spPr>
          <a:xfrm>
            <a:off x="1588878" y="2803763"/>
            <a:ext cx="3644660" cy="3953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写真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BE021-3314-4370-8CC7-52DE80A17BB7}"/>
              </a:ext>
            </a:extLst>
          </p:cNvPr>
          <p:cNvSpPr txBox="1"/>
          <p:nvPr/>
        </p:nvSpPr>
        <p:spPr>
          <a:xfrm>
            <a:off x="3088975" y="3685635"/>
            <a:ext cx="644106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本文</a:t>
            </a:r>
            <a:endParaRPr lang="en-US"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39BEC7-1C13-40EC-89FF-48427619F10E}"/>
              </a:ext>
            </a:extLst>
          </p:cNvPr>
          <p:cNvSpPr/>
          <p:nvPr/>
        </p:nvSpPr>
        <p:spPr>
          <a:xfrm>
            <a:off x="3799398" y="5244321"/>
            <a:ext cx="912962" cy="52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削除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46735B-9DD2-45C9-9B76-4047B653646E}"/>
              </a:ext>
            </a:extLst>
          </p:cNvPr>
          <p:cNvSpPr/>
          <p:nvPr/>
        </p:nvSpPr>
        <p:spPr>
          <a:xfrm>
            <a:off x="4999008" y="5250611"/>
            <a:ext cx="1416169" cy="517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TOPへ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04186-82EC-4EE6-A7C0-25E01E2986DB}"/>
              </a:ext>
            </a:extLst>
          </p:cNvPr>
          <p:cNvSpPr txBox="1"/>
          <p:nvPr/>
        </p:nvSpPr>
        <p:spPr>
          <a:xfrm>
            <a:off x="2585766" y="4562654"/>
            <a:ext cx="16577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ニュース元URL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6B707-D76F-4FA5-A30E-FD55A78763F4}"/>
              </a:ext>
            </a:extLst>
          </p:cNvPr>
          <p:cNvSpPr txBox="1"/>
          <p:nvPr/>
        </p:nvSpPr>
        <p:spPr>
          <a:xfrm>
            <a:off x="4422475" y="2222740"/>
            <a:ext cx="1348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ジャンル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D03982-2DC5-44EB-BFBC-73B075D91778}"/>
              </a:ext>
            </a:extLst>
          </p:cNvPr>
          <p:cNvSpPr txBox="1"/>
          <p:nvPr/>
        </p:nvSpPr>
        <p:spPr>
          <a:xfrm>
            <a:off x="2848154" y="1899249"/>
            <a:ext cx="1118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タイトル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5FE382-BCB8-47A9-8688-EE95012211D6}"/>
              </a:ext>
            </a:extLst>
          </p:cNvPr>
          <p:cNvSpPr/>
          <p:nvPr/>
        </p:nvSpPr>
        <p:spPr>
          <a:xfrm>
            <a:off x="7682895" y="5650895"/>
            <a:ext cx="3743475" cy="56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【TOP</a:t>
            </a:r>
            <a:r>
              <a:rPr lang="ja-JP" altLang="en-US">
                <a:ea typeface="ＭＳ Ｐゴシック"/>
                <a:cs typeface="Calibri"/>
              </a:rPr>
              <a:t>へ</a:t>
            </a:r>
            <a:r>
              <a:rPr lang="en-US">
                <a:cs typeface="Calibri"/>
              </a:rPr>
              <a:t>】</a:t>
            </a:r>
            <a:r>
              <a:rPr lang="ja-JP" altLang="en-US">
                <a:ea typeface="ＭＳ Ｐゴシック"/>
                <a:cs typeface="Calibri"/>
              </a:rPr>
              <a:t>：A-1に移動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62B70D-64F8-4A99-B5B4-7486D8329D4C}"/>
              </a:ext>
            </a:extLst>
          </p:cNvPr>
          <p:cNvSpPr/>
          <p:nvPr/>
        </p:nvSpPr>
        <p:spPr>
          <a:xfrm>
            <a:off x="7682894" y="4653037"/>
            <a:ext cx="3743475" cy="56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【</a:t>
            </a:r>
            <a:r>
              <a:rPr lang="ja-JP" altLang="en-US">
                <a:ea typeface="ＭＳ Ｐゴシック"/>
                <a:cs typeface="Calibri"/>
              </a:rPr>
              <a:t>削除</a:t>
            </a:r>
            <a:r>
              <a:rPr lang="en-US">
                <a:cs typeface="Calibri"/>
              </a:rPr>
              <a:t>】</a:t>
            </a:r>
            <a:r>
              <a:rPr lang="ja-JP" altLang="en-US">
                <a:ea typeface="ＭＳ Ｐゴシック"/>
                <a:cs typeface="Calibri"/>
              </a:rPr>
              <a:t>：D-3-2に移動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8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D12-95F0-4920-8E38-26EE4A7B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8412" cy="477300"/>
          </a:xfrm>
        </p:spPr>
        <p:txBody>
          <a:bodyPr>
            <a:normAutofit/>
          </a:bodyPr>
          <a:lstStyle/>
          <a:p>
            <a:r>
              <a:rPr lang="ja-JP" altLang="en-US" sz="2400">
                <a:ea typeface="ＭＳ Ｐゴシック"/>
                <a:cs typeface="Calibri Light"/>
              </a:rPr>
              <a:t>D-3-2:ニュース削除（完了）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8735F-1470-4D94-AB0B-365C195EB4D7}"/>
              </a:ext>
            </a:extLst>
          </p:cNvPr>
          <p:cNvSpPr/>
          <p:nvPr/>
        </p:nvSpPr>
        <p:spPr>
          <a:xfrm>
            <a:off x="513271" y="937404"/>
            <a:ext cx="6275717" cy="3996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1E9C-24BB-4FFF-9599-0BD9ACB7F0C4}"/>
              </a:ext>
            </a:extLst>
          </p:cNvPr>
          <p:cNvSpPr txBox="1"/>
          <p:nvPr/>
        </p:nvSpPr>
        <p:spPr>
          <a:xfrm>
            <a:off x="799381" y="114489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  <a:cs typeface="Calibri"/>
              </a:rPr>
              <a:t>ニュース削除（完了）</a:t>
            </a:r>
            <a:endParaRPr lang="en-US" sz="2000" u="sng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96766-A353-4EE5-99A3-60332741C2D9}"/>
              </a:ext>
            </a:extLst>
          </p:cNvPr>
          <p:cNvSpPr txBox="1"/>
          <p:nvPr/>
        </p:nvSpPr>
        <p:spPr>
          <a:xfrm>
            <a:off x="1011047" y="1890577"/>
            <a:ext cx="3349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削除しました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46735B-9DD2-45C9-9B76-4047B653646E}"/>
              </a:ext>
            </a:extLst>
          </p:cNvPr>
          <p:cNvSpPr/>
          <p:nvPr/>
        </p:nvSpPr>
        <p:spPr>
          <a:xfrm>
            <a:off x="3707898" y="4301933"/>
            <a:ext cx="1912074" cy="36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TOPへ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D3751-F79E-48DA-AEF3-26834DF060D2}"/>
              </a:ext>
            </a:extLst>
          </p:cNvPr>
          <p:cNvSpPr/>
          <p:nvPr/>
        </p:nvSpPr>
        <p:spPr>
          <a:xfrm>
            <a:off x="7767562" y="3800324"/>
            <a:ext cx="3743475" cy="56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【TOP</a:t>
            </a:r>
            <a:r>
              <a:rPr lang="ja-JP" altLang="en-US">
                <a:ea typeface="ＭＳ Ｐゴシック"/>
                <a:cs typeface="Calibri"/>
              </a:rPr>
              <a:t>へ</a:t>
            </a:r>
            <a:r>
              <a:rPr lang="en-US">
                <a:cs typeface="Calibri"/>
              </a:rPr>
              <a:t>】</a:t>
            </a:r>
            <a:r>
              <a:rPr lang="ja-JP" altLang="en-US">
                <a:ea typeface="ＭＳ Ｐゴシック"/>
                <a:cs typeface="Calibri"/>
              </a:rPr>
              <a:t>：A-1に移動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3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CAF8-32E4-4C20-B93E-F49EAC80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7" y="264483"/>
            <a:ext cx="10515600" cy="563564"/>
          </a:xfrm>
        </p:spPr>
        <p:txBody>
          <a:bodyPr/>
          <a:lstStyle/>
          <a:p>
            <a:r>
              <a:rPr lang="en-US" sz="2400">
                <a:cs typeface="Calibri Light"/>
              </a:rPr>
              <a:t>A-2:</a:t>
            </a:r>
            <a:r>
              <a:rPr lang="ja-JP" altLang="en-US" sz="2400">
                <a:ea typeface="ＭＳ Ｐゴシック"/>
                <a:cs typeface="Calibri Light"/>
              </a:rPr>
              <a:t>ニュース一覧の詳細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3B2EE9-951F-4E64-BCED-B26A338A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99"/>
            <a:ext cx="10515600" cy="4969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 sz="2000">
              <a:ea typeface="ＭＳ Ｐゴシック"/>
              <a:cs typeface="Calibri" panose="020F0502020204030204"/>
            </a:endParaRPr>
          </a:p>
          <a:p>
            <a:pPr marL="0" indent="0">
              <a:buNone/>
            </a:pPr>
            <a:endParaRPr lang="ja-JP" altLang="en-US" sz="2000">
              <a:solidFill>
                <a:srgbClr val="FF0000"/>
              </a:solidFill>
              <a:ea typeface="ＭＳ Ｐゴシック"/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A0026-B418-4496-8C20-4AA8FAB7047F}"/>
              </a:ext>
            </a:extLst>
          </p:cNvPr>
          <p:cNvSpPr/>
          <p:nvPr/>
        </p:nvSpPr>
        <p:spPr>
          <a:xfrm>
            <a:off x="480026" y="961667"/>
            <a:ext cx="6282903" cy="4183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1FB3A39-69C4-452F-AE5C-7C66038A9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5683"/>
              </p:ext>
            </p:extLst>
          </p:nvPr>
        </p:nvGraphicFramePr>
        <p:xfrm>
          <a:off x="1206548" y="1541885"/>
          <a:ext cx="4646163" cy="2751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163">
                  <a:extLst>
                    <a:ext uri="{9D8B030D-6E8A-4147-A177-3AD203B41FA5}">
                      <a16:colId xmlns:a16="http://schemas.microsoft.com/office/drawing/2014/main" val="3825146731"/>
                    </a:ext>
                  </a:extLst>
                </a:gridCol>
              </a:tblGrid>
              <a:tr h="917019">
                <a:tc>
                  <a:txBody>
                    <a:bodyPr/>
                    <a:lstStyle/>
                    <a:p>
                      <a:r>
                        <a:rPr lang="ja-JP" altLang="en-US"/>
                        <a:t>写真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22797"/>
                  </a:ext>
                </a:extLst>
              </a:tr>
              <a:tr h="917019">
                <a:tc>
                  <a:txBody>
                    <a:bodyPr/>
                    <a:lstStyle/>
                    <a:p>
                      <a:r>
                        <a:rPr lang="ja-JP" altLang="en-US"/>
                        <a:t>ニュースタイトル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62488"/>
                  </a:ext>
                </a:extLst>
              </a:tr>
              <a:tr h="917019">
                <a:tc>
                  <a:txBody>
                    <a:bodyPr/>
                    <a:lstStyle/>
                    <a:p>
                      <a:r>
                        <a:rPr lang="ja-JP" altLang="en-US"/>
                        <a:t>投稿日　　　　　　　　　　　　ジャンル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7885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F6E9599-5EF8-431A-A4ED-5E138B9DAF2B}"/>
              </a:ext>
            </a:extLst>
          </p:cNvPr>
          <p:cNvSpPr/>
          <p:nvPr/>
        </p:nvSpPr>
        <p:spPr>
          <a:xfrm>
            <a:off x="7434942" y="1538514"/>
            <a:ext cx="3858380" cy="91319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写真またはタイトルを押すと、ニュース本文（B-1）へ移動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457EA-F39D-4534-9B9C-70910239E2F3}"/>
              </a:ext>
            </a:extLst>
          </p:cNvPr>
          <p:cNvSpPr/>
          <p:nvPr/>
        </p:nvSpPr>
        <p:spPr>
          <a:xfrm>
            <a:off x="7471227" y="4441370"/>
            <a:ext cx="3858380" cy="91319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>
                <a:ea typeface="ＭＳ Ｐゴシック"/>
                <a:cs typeface="Calibri"/>
              </a:rPr>
              <a:t>ジャンルをクリックすると、同ジャンルの記事を検索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82252B-7AFF-42DF-89CC-CD710CD02EA6}"/>
              </a:ext>
            </a:extLst>
          </p:cNvPr>
          <p:cNvSpPr/>
          <p:nvPr/>
        </p:nvSpPr>
        <p:spPr>
          <a:xfrm>
            <a:off x="7453084" y="3147180"/>
            <a:ext cx="3858380" cy="91319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>
                <a:ea typeface="ＭＳ Ｐゴシック"/>
                <a:cs typeface="Calibri"/>
              </a:rPr>
              <a:t>投稿日をクリックすると、同日の記事を検索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CAF8-32E4-4C20-B93E-F49EAC80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7" y="264483"/>
            <a:ext cx="10515600" cy="563564"/>
          </a:xfrm>
        </p:spPr>
        <p:txBody>
          <a:bodyPr/>
          <a:lstStyle/>
          <a:p>
            <a:r>
              <a:rPr lang="en-US" sz="2400">
                <a:cs typeface="Calibri Light"/>
              </a:rPr>
              <a:t>B-1:</a:t>
            </a:r>
            <a:r>
              <a:rPr lang="ja-JP" altLang="en-US" sz="2400">
                <a:ea typeface="ＭＳ Ｐゴシック"/>
                <a:cs typeface="Calibri Light"/>
              </a:rPr>
              <a:t>ニュース（本文）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3B2EE9-951F-4E64-BCED-B26A338A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99"/>
            <a:ext cx="10515600" cy="4969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 sz="2000">
              <a:ea typeface="ＭＳ Ｐゴシック"/>
              <a:cs typeface="Calibri" panose="020F0502020204030204"/>
            </a:endParaRPr>
          </a:p>
          <a:p>
            <a:pPr marL="0" indent="0">
              <a:buNone/>
            </a:pPr>
            <a:endParaRPr lang="ja-JP" altLang="en-US" sz="2000">
              <a:solidFill>
                <a:srgbClr val="FF0000"/>
              </a:solidFill>
              <a:ea typeface="ＭＳ Ｐゴシック"/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A0026-B418-4496-8C20-4AA8FAB7047F}"/>
              </a:ext>
            </a:extLst>
          </p:cNvPr>
          <p:cNvSpPr/>
          <p:nvPr/>
        </p:nvSpPr>
        <p:spPr>
          <a:xfrm>
            <a:off x="480026" y="961667"/>
            <a:ext cx="6282903" cy="4183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CC7B08-DF3F-4082-BF60-DA32D52A964B}"/>
              </a:ext>
            </a:extLst>
          </p:cNvPr>
          <p:cNvSpPr txBox="1"/>
          <p:nvPr/>
        </p:nvSpPr>
        <p:spPr>
          <a:xfrm>
            <a:off x="765235" y="1210933"/>
            <a:ext cx="3864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</a:rPr>
              <a:t>ニュースタイトル</a:t>
            </a:r>
            <a:endParaRPr lang="en-US" sz="2000" u="sng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8D6AA-55F1-46A8-952A-3B7C137FD228}"/>
              </a:ext>
            </a:extLst>
          </p:cNvPr>
          <p:cNvSpPr txBox="1"/>
          <p:nvPr/>
        </p:nvSpPr>
        <p:spPr>
          <a:xfrm>
            <a:off x="3688331" y="1373577"/>
            <a:ext cx="9028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ea typeface="ＭＳ Ｐゴシック"/>
              </a:rPr>
              <a:t>一覧へ</a:t>
            </a:r>
            <a:endParaRPr lang="en-US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EE01B3-AF2D-4586-91AE-B95930684482}"/>
              </a:ext>
            </a:extLst>
          </p:cNvPr>
          <p:cNvSpPr/>
          <p:nvPr/>
        </p:nvSpPr>
        <p:spPr>
          <a:xfrm>
            <a:off x="2073215" y="1951008"/>
            <a:ext cx="3012056" cy="682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cs typeface="Calibri"/>
              </a:rPr>
              <a:t>写真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C79AC3-CB0C-4421-87F3-F2A19E51895F}"/>
              </a:ext>
            </a:extLst>
          </p:cNvPr>
          <p:cNvSpPr/>
          <p:nvPr/>
        </p:nvSpPr>
        <p:spPr>
          <a:xfrm>
            <a:off x="1259996" y="3057165"/>
            <a:ext cx="4722962" cy="1186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ニュース本文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3DA55-0F46-4784-90F3-B991592C0004}"/>
              </a:ext>
            </a:extLst>
          </p:cNvPr>
          <p:cNvSpPr txBox="1"/>
          <p:nvPr/>
        </p:nvSpPr>
        <p:spPr>
          <a:xfrm>
            <a:off x="2781659" y="4578829"/>
            <a:ext cx="1679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ニュース元URL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9C93C-7809-4450-B5C3-7E679E3ED02D}"/>
              </a:ext>
            </a:extLst>
          </p:cNvPr>
          <p:cNvSpPr txBox="1"/>
          <p:nvPr/>
        </p:nvSpPr>
        <p:spPr>
          <a:xfrm>
            <a:off x="4595004" y="1331343"/>
            <a:ext cx="4715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+mn-lt"/>
                <a:cs typeface="+mn-lt"/>
              </a:rPr>
              <a:t>🔍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896345-4047-41E5-AA14-00C908934961}"/>
              </a:ext>
            </a:extLst>
          </p:cNvPr>
          <p:cNvSpPr/>
          <p:nvPr/>
        </p:nvSpPr>
        <p:spPr>
          <a:xfrm>
            <a:off x="7316257" y="682018"/>
            <a:ext cx="4372427" cy="61685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【一覧へ】：ニュース一覧（A-1）に移動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72AC30-CDD2-435E-A9E5-A6C41A3D47B8}"/>
              </a:ext>
            </a:extLst>
          </p:cNvPr>
          <p:cNvSpPr/>
          <p:nvPr/>
        </p:nvSpPr>
        <p:spPr>
          <a:xfrm>
            <a:off x="7316258" y="2472113"/>
            <a:ext cx="4372427" cy="60476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【管理者】：ログインページ（C-1）に移動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0CD01-D5FE-49E3-9FE2-536621E50B18}"/>
              </a:ext>
            </a:extLst>
          </p:cNvPr>
          <p:cNvSpPr/>
          <p:nvPr/>
        </p:nvSpPr>
        <p:spPr>
          <a:xfrm>
            <a:off x="7317429" y="1574016"/>
            <a:ext cx="4370600" cy="57509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+mn-lt"/>
                <a:cs typeface="+mn-lt"/>
              </a:rPr>
              <a:t>🔍：検索画面（B-2）へ</a:t>
            </a:r>
            <a:endParaRPr lang="ja-JP" altLang="en-US">
              <a:cs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8749F7-8540-47C7-9D22-D92166B15B4E}"/>
              </a:ext>
            </a:extLst>
          </p:cNvPr>
          <p:cNvGrpSpPr/>
          <p:nvPr/>
        </p:nvGrpSpPr>
        <p:grpSpPr>
          <a:xfrm>
            <a:off x="5210606" y="1301105"/>
            <a:ext cx="1086804" cy="338554"/>
            <a:chOff x="5210606" y="1301105"/>
            <a:chExt cx="1086804" cy="3385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857537-1F4E-4C56-9386-6CA1E8582CEA}"/>
                </a:ext>
              </a:extLst>
            </p:cNvPr>
            <p:cNvSpPr txBox="1"/>
            <p:nvPr/>
          </p:nvSpPr>
          <p:spPr>
            <a:xfrm>
              <a:off x="5210606" y="1301105"/>
              <a:ext cx="83101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ea typeface="ＭＳ Ｐゴシック"/>
                </a:rPr>
                <a:t>管理者</a:t>
              </a:r>
              <a:endParaRPr lang="en-US" sz="1600">
                <a:cs typeface="Calibri"/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3985227-1F08-429E-897C-A1BA8B7CE2E6}"/>
                </a:ext>
              </a:extLst>
            </p:cNvPr>
            <p:cNvSpPr/>
            <p:nvPr/>
          </p:nvSpPr>
          <p:spPr>
            <a:xfrm flipV="1">
              <a:off x="5982933" y="1393371"/>
              <a:ext cx="314477" cy="2419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28E651-6059-4A35-9CCC-4028C76FFCDF}"/>
              </a:ext>
            </a:extLst>
          </p:cNvPr>
          <p:cNvGrpSpPr/>
          <p:nvPr/>
        </p:nvGrpSpPr>
        <p:grpSpPr>
          <a:xfrm>
            <a:off x="7343472" y="3430663"/>
            <a:ext cx="4372426" cy="913190"/>
            <a:chOff x="7319282" y="3521377"/>
            <a:chExt cx="4372426" cy="9131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B2BF06-27E5-4698-9AD4-0C9F8296EE48}"/>
                </a:ext>
              </a:extLst>
            </p:cNvPr>
            <p:cNvSpPr/>
            <p:nvPr/>
          </p:nvSpPr>
          <p:spPr>
            <a:xfrm>
              <a:off x="7319282" y="3521377"/>
              <a:ext cx="4372426" cy="91319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：</a:t>
              </a:r>
              <a:r>
                <a:rPr lang="ja-JP" altLang="en-US">
                  <a:ea typeface="ＭＳ Ｐゴシック"/>
                  <a:cs typeface="Calibri"/>
                </a:rPr>
                <a:t>ログイン時のみ表示</a:t>
              </a:r>
            </a:p>
            <a:p>
              <a:pPr algn="ctr"/>
              <a:r>
                <a:rPr lang="ja-JP" altLang="en-US">
                  <a:ea typeface="ＭＳ Ｐゴシック"/>
                  <a:cs typeface="Calibri"/>
                </a:rPr>
                <a:t>プルダウンの内容は、C-0を参照</a:t>
              </a: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10F84E4-A97F-4ABC-A666-C682324C9D81}"/>
                </a:ext>
              </a:extLst>
            </p:cNvPr>
            <p:cNvSpPr/>
            <p:nvPr/>
          </p:nvSpPr>
          <p:spPr>
            <a:xfrm flipV="1">
              <a:off x="8063313" y="3733799"/>
              <a:ext cx="314477" cy="2419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35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CAF8-32E4-4C20-B93E-F49EAC80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7" y="264483"/>
            <a:ext cx="10515600" cy="563564"/>
          </a:xfrm>
        </p:spPr>
        <p:txBody>
          <a:bodyPr/>
          <a:lstStyle/>
          <a:p>
            <a:r>
              <a:rPr lang="en-US" sz="2400">
                <a:cs typeface="Calibri Light"/>
              </a:rPr>
              <a:t>B-2:</a:t>
            </a:r>
            <a:r>
              <a:rPr lang="ja-JP" altLang="en-US" sz="2400">
                <a:ea typeface="ＭＳ Ｐゴシック"/>
                <a:cs typeface="Calibri Light"/>
              </a:rPr>
              <a:t>ニュース（検索）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3B2EE9-951F-4E64-BCED-B26A338A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99"/>
            <a:ext cx="10515600" cy="4969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 sz="2000">
              <a:ea typeface="ＭＳ Ｐゴシック"/>
              <a:cs typeface="Calibri" panose="020F0502020204030204"/>
            </a:endParaRPr>
          </a:p>
          <a:p>
            <a:pPr marL="0" indent="0">
              <a:buNone/>
            </a:pPr>
            <a:endParaRPr lang="ja-JP" altLang="en-US" sz="2000">
              <a:solidFill>
                <a:srgbClr val="FF0000"/>
              </a:solidFill>
              <a:ea typeface="ＭＳ Ｐゴシック"/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A0026-B418-4496-8C20-4AA8FAB7047F}"/>
              </a:ext>
            </a:extLst>
          </p:cNvPr>
          <p:cNvSpPr/>
          <p:nvPr/>
        </p:nvSpPr>
        <p:spPr>
          <a:xfrm>
            <a:off x="480026" y="961667"/>
            <a:ext cx="6282903" cy="4183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CC7B08-DF3F-4082-BF60-DA32D52A964B}"/>
              </a:ext>
            </a:extLst>
          </p:cNvPr>
          <p:cNvSpPr txBox="1"/>
          <p:nvPr/>
        </p:nvSpPr>
        <p:spPr>
          <a:xfrm>
            <a:off x="765235" y="1210933"/>
            <a:ext cx="3864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</a:rPr>
              <a:t>MOTOZINE</a:t>
            </a:r>
            <a:endParaRPr lang="en-US" sz="2000" u="sng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DF682-5C87-4652-9C55-A83D950AB1C3}"/>
              </a:ext>
            </a:extLst>
          </p:cNvPr>
          <p:cNvSpPr txBox="1"/>
          <p:nvPr/>
        </p:nvSpPr>
        <p:spPr>
          <a:xfrm>
            <a:off x="1228877" y="1857829"/>
            <a:ext cx="15336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u="sng">
                <a:ea typeface="ＭＳ Ｐゴシック"/>
              </a:rPr>
              <a:t>ニュース検索</a:t>
            </a:r>
            <a:endParaRPr lang="en-US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75EB7-90C8-41D6-A2F6-82D15EF598B5}"/>
              </a:ext>
            </a:extLst>
          </p:cNvPr>
          <p:cNvSpPr txBox="1"/>
          <p:nvPr/>
        </p:nvSpPr>
        <p:spPr>
          <a:xfrm>
            <a:off x="839561" y="2381704"/>
            <a:ext cx="13764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キーワード：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FCA5D5-5E8B-4D94-8F77-9BB66FC0FBCA}"/>
              </a:ext>
            </a:extLst>
          </p:cNvPr>
          <p:cNvSpPr/>
          <p:nvPr/>
        </p:nvSpPr>
        <p:spPr>
          <a:xfrm>
            <a:off x="2924930" y="2368550"/>
            <a:ext cx="2213428" cy="399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CB3547-1F51-4EFC-A09C-10C737D0AC8C}"/>
              </a:ext>
            </a:extLst>
          </p:cNvPr>
          <p:cNvSpPr txBox="1"/>
          <p:nvPr/>
        </p:nvSpPr>
        <p:spPr>
          <a:xfrm>
            <a:off x="841072" y="2921454"/>
            <a:ext cx="1201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ジャンル：</a:t>
            </a: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8B0D77-20FF-41D8-9684-5B46F8C47149}"/>
              </a:ext>
            </a:extLst>
          </p:cNvPr>
          <p:cNvSpPr/>
          <p:nvPr/>
        </p:nvSpPr>
        <p:spPr>
          <a:xfrm>
            <a:off x="2924929" y="2906787"/>
            <a:ext cx="2213428" cy="399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D3589F-4985-48B5-B716-E27EB759B3A8}"/>
              </a:ext>
            </a:extLst>
          </p:cNvPr>
          <p:cNvSpPr/>
          <p:nvPr/>
        </p:nvSpPr>
        <p:spPr>
          <a:xfrm>
            <a:off x="2924930" y="3469216"/>
            <a:ext cx="2213428" cy="399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01B851-7D98-41E2-8675-280EE8E32C20}"/>
              </a:ext>
            </a:extLst>
          </p:cNvPr>
          <p:cNvSpPr txBox="1"/>
          <p:nvPr/>
        </p:nvSpPr>
        <p:spPr>
          <a:xfrm>
            <a:off x="841071" y="3502024"/>
            <a:ext cx="1201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日付：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01D65A-C883-49EE-AC13-47BAD965E59D}"/>
              </a:ext>
            </a:extLst>
          </p:cNvPr>
          <p:cNvSpPr/>
          <p:nvPr/>
        </p:nvSpPr>
        <p:spPr>
          <a:xfrm>
            <a:off x="3500967" y="4559300"/>
            <a:ext cx="1130903" cy="453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AND検索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32E68E-BD07-4913-8B3B-4BA410031469}"/>
              </a:ext>
            </a:extLst>
          </p:cNvPr>
          <p:cNvSpPr/>
          <p:nvPr/>
        </p:nvSpPr>
        <p:spPr>
          <a:xfrm>
            <a:off x="5095271" y="4557032"/>
            <a:ext cx="1076475" cy="45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一覧へ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5F1DC8-A8B7-4717-AED6-BCEACC05AE0B}"/>
              </a:ext>
            </a:extLst>
          </p:cNvPr>
          <p:cNvSpPr/>
          <p:nvPr/>
        </p:nvSpPr>
        <p:spPr>
          <a:xfrm>
            <a:off x="2013252" y="4559299"/>
            <a:ext cx="1130903" cy="453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OR検索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FC2CA6-A390-45C2-8D5A-006551AB4EF5}"/>
              </a:ext>
            </a:extLst>
          </p:cNvPr>
          <p:cNvSpPr/>
          <p:nvPr/>
        </p:nvSpPr>
        <p:spPr>
          <a:xfrm>
            <a:off x="7376735" y="2236258"/>
            <a:ext cx="4372427" cy="51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cs typeface="Calibri"/>
              </a:rPr>
              <a:t>全て空欄の場合は、エラーメッセージを表示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6CCE28-0F41-430A-80CD-7C64A3A59C5C}"/>
              </a:ext>
            </a:extLst>
          </p:cNvPr>
          <p:cNvSpPr/>
          <p:nvPr/>
        </p:nvSpPr>
        <p:spPr>
          <a:xfrm>
            <a:off x="7370687" y="307066"/>
            <a:ext cx="4372427" cy="39914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【管理者】：ログインページ（C-1）に移動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899CBF-5AE3-4527-8BA2-CC833976CF8C}"/>
              </a:ext>
            </a:extLst>
          </p:cNvPr>
          <p:cNvSpPr/>
          <p:nvPr/>
        </p:nvSpPr>
        <p:spPr>
          <a:xfrm>
            <a:off x="7376734" y="3125257"/>
            <a:ext cx="4372427" cy="6833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【ジャンル】はプルダウン。</a:t>
            </a: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初期値は「選択してください」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C37A57-C456-4993-B110-EAEE60326922}"/>
              </a:ext>
            </a:extLst>
          </p:cNvPr>
          <p:cNvSpPr/>
          <p:nvPr/>
        </p:nvSpPr>
        <p:spPr>
          <a:xfrm>
            <a:off x="7376733" y="4183589"/>
            <a:ext cx="4372427" cy="68338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【日付】はカレンダー表示。</a:t>
            </a: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初期値は「選択してください」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5BFFC4-AEC9-4E1D-9C7B-85A14B7F8DBD}"/>
              </a:ext>
            </a:extLst>
          </p:cNvPr>
          <p:cNvSpPr/>
          <p:nvPr/>
        </p:nvSpPr>
        <p:spPr>
          <a:xfrm>
            <a:off x="7394876" y="5217732"/>
            <a:ext cx="4372427" cy="41728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【検索】：検索結果（B-3）に移動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5F7FFE-294A-4312-9B01-1E717CBED762}"/>
              </a:ext>
            </a:extLst>
          </p:cNvPr>
          <p:cNvSpPr/>
          <p:nvPr/>
        </p:nvSpPr>
        <p:spPr>
          <a:xfrm>
            <a:off x="7394876" y="5895065"/>
            <a:ext cx="4372427" cy="45357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【一覧へ】：ニュース一覧（A-1）に移動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B0DD72-BC9A-4DAE-B491-666BB7FC1E77}"/>
              </a:ext>
            </a:extLst>
          </p:cNvPr>
          <p:cNvGrpSpPr/>
          <p:nvPr/>
        </p:nvGrpSpPr>
        <p:grpSpPr>
          <a:xfrm>
            <a:off x="5138034" y="1349486"/>
            <a:ext cx="1080757" cy="338554"/>
            <a:chOff x="5138034" y="1349486"/>
            <a:chExt cx="1080757" cy="3385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857537-1F4E-4C56-9386-6CA1E8582CEA}"/>
                </a:ext>
              </a:extLst>
            </p:cNvPr>
            <p:cNvSpPr txBox="1"/>
            <p:nvPr/>
          </p:nvSpPr>
          <p:spPr>
            <a:xfrm>
              <a:off x="5138034" y="1349486"/>
              <a:ext cx="83101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ea typeface="ＭＳ Ｐゴシック"/>
                </a:rPr>
                <a:t>管理者</a:t>
              </a:r>
              <a:endParaRPr lang="en-US" sz="1600">
                <a:cs typeface="Calibri"/>
              </a:endParaRP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FD7117D1-5B9B-4B6F-9FE1-FBA1E1D9425D}"/>
                </a:ext>
              </a:extLst>
            </p:cNvPr>
            <p:cNvSpPr/>
            <p:nvPr/>
          </p:nvSpPr>
          <p:spPr>
            <a:xfrm flipV="1">
              <a:off x="5904314" y="1411514"/>
              <a:ext cx="314477" cy="2419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4B7CEF-638F-4F61-8F52-BE720D94D104}"/>
              </a:ext>
            </a:extLst>
          </p:cNvPr>
          <p:cNvGrpSpPr/>
          <p:nvPr/>
        </p:nvGrpSpPr>
        <p:grpSpPr>
          <a:xfrm>
            <a:off x="7373710" y="932996"/>
            <a:ext cx="4372426" cy="780143"/>
            <a:chOff x="7319282" y="3521377"/>
            <a:chExt cx="4372426" cy="913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E19202-4C2F-49B6-A57A-380AC7C0D001}"/>
                </a:ext>
              </a:extLst>
            </p:cNvPr>
            <p:cNvSpPr/>
            <p:nvPr/>
          </p:nvSpPr>
          <p:spPr>
            <a:xfrm>
              <a:off x="7319282" y="3521377"/>
              <a:ext cx="4372426" cy="91319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：</a:t>
              </a:r>
              <a:r>
                <a:rPr lang="ja-JP" altLang="en-US">
                  <a:ea typeface="ＭＳ Ｐゴシック"/>
                  <a:cs typeface="Calibri"/>
                </a:rPr>
                <a:t>ログイン時のみ表示</a:t>
              </a:r>
            </a:p>
            <a:p>
              <a:pPr algn="ctr"/>
              <a:r>
                <a:rPr lang="ja-JP" altLang="en-US">
                  <a:ea typeface="ＭＳ Ｐゴシック"/>
                  <a:cs typeface="Calibri"/>
                </a:rPr>
                <a:t>プルダウンの内容は、C-0を参照</a:t>
              </a: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9DDEB5D-5DCA-4C8E-B165-DAF74F86B477}"/>
                </a:ext>
              </a:extLst>
            </p:cNvPr>
            <p:cNvSpPr/>
            <p:nvPr/>
          </p:nvSpPr>
          <p:spPr>
            <a:xfrm flipV="1">
              <a:off x="8063313" y="3733799"/>
              <a:ext cx="314477" cy="2419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231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CAF8-32E4-4C20-B93E-F49EAC80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7" y="264483"/>
            <a:ext cx="10515600" cy="563564"/>
          </a:xfrm>
        </p:spPr>
        <p:txBody>
          <a:bodyPr/>
          <a:lstStyle/>
          <a:p>
            <a:r>
              <a:rPr lang="en-US" sz="2400">
                <a:cs typeface="Calibri Light"/>
              </a:rPr>
              <a:t>B-3:</a:t>
            </a:r>
            <a:r>
              <a:rPr lang="ja-JP" altLang="en-US" sz="2400">
                <a:ea typeface="ＭＳ Ｐゴシック"/>
                <a:cs typeface="Calibri Light"/>
              </a:rPr>
              <a:t>検索結果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3B2EE9-951F-4E64-BCED-B26A338A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99"/>
            <a:ext cx="10515600" cy="4969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 sz="2000">
              <a:ea typeface="ＭＳ Ｐゴシック"/>
              <a:cs typeface="Calibri" panose="020F0502020204030204"/>
            </a:endParaRPr>
          </a:p>
          <a:p>
            <a:pPr marL="0" indent="0">
              <a:buNone/>
            </a:pPr>
            <a:endParaRPr lang="ja-JP" altLang="en-US" sz="2000">
              <a:solidFill>
                <a:srgbClr val="FF0000"/>
              </a:solidFill>
              <a:ea typeface="ＭＳ Ｐゴシック"/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A0026-B418-4496-8C20-4AA8FAB7047F}"/>
              </a:ext>
            </a:extLst>
          </p:cNvPr>
          <p:cNvSpPr/>
          <p:nvPr/>
        </p:nvSpPr>
        <p:spPr>
          <a:xfrm>
            <a:off x="480026" y="961667"/>
            <a:ext cx="6282903" cy="4183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CC7B08-DF3F-4082-BF60-DA32D52A964B}"/>
              </a:ext>
            </a:extLst>
          </p:cNvPr>
          <p:cNvSpPr txBox="1"/>
          <p:nvPr/>
        </p:nvSpPr>
        <p:spPr>
          <a:xfrm>
            <a:off x="765235" y="1210933"/>
            <a:ext cx="3864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</a:rPr>
              <a:t>MOTOZINE</a:t>
            </a:r>
            <a:endParaRPr lang="en-US" sz="2000" u="sng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DF682-5C87-4652-9C55-A83D950AB1C3}"/>
              </a:ext>
            </a:extLst>
          </p:cNvPr>
          <p:cNvSpPr txBox="1"/>
          <p:nvPr/>
        </p:nvSpPr>
        <p:spPr>
          <a:xfrm>
            <a:off x="1228877" y="1857829"/>
            <a:ext cx="16606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u="sng">
                <a:ea typeface="ＭＳ Ｐゴシック"/>
              </a:rPr>
              <a:t>検索結果：3件</a:t>
            </a:r>
            <a:endParaRPr lang="en-US" u="sn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32E68E-BD07-4913-8B3B-4BA410031469}"/>
              </a:ext>
            </a:extLst>
          </p:cNvPr>
          <p:cNvSpPr/>
          <p:nvPr/>
        </p:nvSpPr>
        <p:spPr>
          <a:xfrm>
            <a:off x="5095271" y="4557032"/>
            <a:ext cx="1076475" cy="45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一覧へ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5F1DC8-A8B7-4717-AED6-BCEACC05AE0B}"/>
              </a:ext>
            </a:extLst>
          </p:cNvPr>
          <p:cNvSpPr/>
          <p:nvPr/>
        </p:nvSpPr>
        <p:spPr>
          <a:xfrm>
            <a:off x="3416300" y="4559299"/>
            <a:ext cx="1403045" cy="453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検索画面へ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6CCE28-0F41-430A-80CD-7C64A3A59C5C}"/>
              </a:ext>
            </a:extLst>
          </p:cNvPr>
          <p:cNvSpPr/>
          <p:nvPr/>
        </p:nvSpPr>
        <p:spPr>
          <a:xfrm>
            <a:off x="7340448" y="2599113"/>
            <a:ext cx="4372427" cy="61685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【管理者】：ログインページ（C-1）に移動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13AF3-841D-44FE-AE45-174E641A2450}"/>
              </a:ext>
            </a:extLst>
          </p:cNvPr>
          <p:cNvSpPr/>
          <p:nvPr/>
        </p:nvSpPr>
        <p:spPr>
          <a:xfrm>
            <a:off x="1538514" y="2778276"/>
            <a:ext cx="1009951" cy="913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ニュース1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F9E562-8ADB-476F-A089-227F2742F081}"/>
              </a:ext>
            </a:extLst>
          </p:cNvPr>
          <p:cNvSpPr/>
          <p:nvPr/>
        </p:nvSpPr>
        <p:spPr>
          <a:xfrm>
            <a:off x="2548466" y="2778275"/>
            <a:ext cx="1009951" cy="913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ニュース2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05033-5BEB-4BFD-BF4B-8E559723D0A7}"/>
              </a:ext>
            </a:extLst>
          </p:cNvPr>
          <p:cNvSpPr/>
          <p:nvPr/>
        </p:nvSpPr>
        <p:spPr>
          <a:xfrm>
            <a:off x="3564466" y="2778275"/>
            <a:ext cx="1009951" cy="913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ニュース3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D5F42-6F56-4886-9DEB-2899E7B7190D}"/>
              </a:ext>
            </a:extLst>
          </p:cNvPr>
          <p:cNvSpPr/>
          <p:nvPr/>
        </p:nvSpPr>
        <p:spPr>
          <a:xfrm>
            <a:off x="7340447" y="4782303"/>
            <a:ext cx="4372427" cy="61685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【ニュース】：ニュース本文（B-1）に移動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D26577-D4A2-42A5-AEC6-EA4BC0A0D019}"/>
              </a:ext>
            </a:extLst>
          </p:cNvPr>
          <p:cNvSpPr/>
          <p:nvPr/>
        </p:nvSpPr>
        <p:spPr>
          <a:xfrm>
            <a:off x="2399541" y="5483826"/>
            <a:ext cx="4372427" cy="3930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【検索画面へ】：検索（B-2）に移動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09008-5D4A-4DDE-A438-1987BD068894}"/>
              </a:ext>
            </a:extLst>
          </p:cNvPr>
          <p:cNvSpPr/>
          <p:nvPr/>
        </p:nvSpPr>
        <p:spPr>
          <a:xfrm>
            <a:off x="2399542" y="6106731"/>
            <a:ext cx="4372427" cy="35681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【一覧】：ニュース一覧（A-1）に移動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CDB000-00C6-40D5-9845-DA7FB57307C5}"/>
              </a:ext>
            </a:extLst>
          </p:cNvPr>
          <p:cNvSpPr/>
          <p:nvPr/>
        </p:nvSpPr>
        <p:spPr>
          <a:xfrm>
            <a:off x="7340447" y="1685922"/>
            <a:ext cx="4372427" cy="61685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検索結果が0の時は、メッセージ表示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DF75CD-9BB5-4566-929C-9ABC46D41399}"/>
              </a:ext>
            </a:extLst>
          </p:cNvPr>
          <p:cNvSpPr/>
          <p:nvPr/>
        </p:nvSpPr>
        <p:spPr>
          <a:xfrm>
            <a:off x="7364637" y="712254"/>
            <a:ext cx="4372427" cy="61685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ニュースの表示スタイルはA-2を参照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855777-6FAA-4C05-AFD6-815B84362230}"/>
              </a:ext>
            </a:extLst>
          </p:cNvPr>
          <p:cNvGrpSpPr/>
          <p:nvPr/>
        </p:nvGrpSpPr>
        <p:grpSpPr>
          <a:xfrm>
            <a:off x="5162225" y="1349486"/>
            <a:ext cx="1056566" cy="338554"/>
            <a:chOff x="5162225" y="1349486"/>
            <a:chExt cx="1056566" cy="3385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857537-1F4E-4C56-9386-6CA1E8582CEA}"/>
                </a:ext>
              </a:extLst>
            </p:cNvPr>
            <p:cNvSpPr txBox="1"/>
            <p:nvPr/>
          </p:nvSpPr>
          <p:spPr>
            <a:xfrm>
              <a:off x="5162225" y="1349486"/>
              <a:ext cx="83101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ea typeface="ＭＳ Ｐゴシック"/>
                </a:rPr>
                <a:t>管理者</a:t>
              </a:r>
              <a:endParaRPr lang="en-US" sz="1600">
                <a:cs typeface="Calibri"/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E998246E-BC09-4B5C-891D-5E622286C122}"/>
                </a:ext>
              </a:extLst>
            </p:cNvPr>
            <p:cNvSpPr/>
            <p:nvPr/>
          </p:nvSpPr>
          <p:spPr>
            <a:xfrm flipV="1">
              <a:off x="5904314" y="1411514"/>
              <a:ext cx="314477" cy="2419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FFFB35-E037-4A57-B018-D6B460A12898}"/>
              </a:ext>
            </a:extLst>
          </p:cNvPr>
          <p:cNvGrpSpPr/>
          <p:nvPr/>
        </p:nvGrpSpPr>
        <p:grpSpPr>
          <a:xfrm>
            <a:off x="7343472" y="3430663"/>
            <a:ext cx="4372426" cy="913190"/>
            <a:chOff x="7319282" y="3521377"/>
            <a:chExt cx="4372426" cy="91319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4BD238-54FF-468B-8191-1575C598F0CB}"/>
                </a:ext>
              </a:extLst>
            </p:cNvPr>
            <p:cNvSpPr/>
            <p:nvPr/>
          </p:nvSpPr>
          <p:spPr>
            <a:xfrm>
              <a:off x="7319282" y="3521377"/>
              <a:ext cx="4372426" cy="91319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：</a:t>
              </a:r>
              <a:r>
                <a:rPr lang="ja-JP" altLang="en-US">
                  <a:ea typeface="ＭＳ Ｐゴシック"/>
                  <a:cs typeface="Calibri"/>
                </a:rPr>
                <a:t>ログイン時のみ表示</a:t>
              </a:r>
            </a:p>
            <a:p>
              <a:pPr algn="ctr"/>
              <a:r>
                <a:rPr lang="ja-JP" altLang="en-US">
                  <a:ea typeface="ＭＳ Ｐゴシック"/>
                  <a:cs typeface="Calibri"/>
                </a:rPr>
                <a:t>プルダウンの内容は、C-0を参照</a:t>
              </a: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0FD463B-BE70-4244-B36E-6F0F21413928}"/>
                </a:ext>
              </a:extLst>
            </p:cNvPr>
            <p:cNvSpPr/>
            <p:nvPr/>
          </p:nvSpPr>
          <p:spPr>
            <a:xfrm flipV="1">
              <a:off x="8063313" y="3733799"/>
              <a:ext cx="314477" cy="2419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118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CAF8-32E4-4C20-B93E-F49EAC80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7" y="264483"/>
            <a:ext cx="10515600" cy="563564"/>
          </a:xfrm>
        </p:spPr>
        <p:txBody>
          <a:bodyPr/>
          <a:lstStyle/>
          <a:p>
            <a:r>
              <a:rPr lang="en-US" sz="2400">
                <a:cs typeface="Calibri Light"/>
              </a:rPr>
              <a:t>C-0:</a:t>
            </a:r>
            <a:r>
              <a:rPr lang="ja-JP" altLang="en-US" sz="2400">
                <a:ea typeface="ＭＳ Ｐゴシック"/>
                <a:cs typeface="Calibri Light"/>
              </a:rPr>
              <a:t>プルダウンメニュー（ログイン時）</a:t>
            </a:r>
            <a:endParaRPr lang="en-US" altLang="ja-JP" sz="2400">
              <a:ea typeface="ＭＳ Ｐゴシック"/>
              <a:cs typeface="Calibri Light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3B2EE9-951F-4E64-BCED-B26A338A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99"/>
            <a:ext cx="10515600" cy="4969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 sz="2000">
              <a:ea typeface="ＭＳ Ｐゴシック"/>
              <a:cs typeface="Calibri" panose="020F0502020204030204"/>
            </a:endParaRPr>
          </a:p>
          <a:p>
            <a:pPr marL="0" indent="0">
              <a:buNone/>
            </a:pPr>
            <a:endParaRPr lang="ja-JP" altLang="en-US" sz="2000">
              <a:solidFill>
                <a:srgbClr val="FF0000"/>
              </a:solidFill>
              <a:ea typeface="ＭＳ Ｐゴシック"/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A0026-B418-4496-8C20-4AA8FAB7047F}"/>
              </a:ext>
            </a:extLst>
          </p:cNvPr>
          <p:cNvSpPr/>
          <p:nvPr/>
        </p:nvSpPr>
        <p:spPr>
          <a:xfrm>
            <a:off x="480026" y="961667"/>
            <a:ext cx="6282903" cy="4183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CC7B08-DF3F-4082-BF60-DA32D52A964B}"/>
              </a:ext>
            </a:extLst>
          </p:cNvPr>
          <p:cNvSpPr txBox="1"/>
          <p:nvPr/>
        </p:nvSpPr>
        <p:spPr>
          <a:xfrm>
            <a:off x="765235" y="1210933"/>
            <a:ext cx="3864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ja-JP" altLang="en-US" sz="2000" u="sng">
              <a:ea typeface="ＭＳ Ｐゴシック"/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48322F-7C74-42D1-845E-88F54BFB19E6}"/>
              </a:ext>
            </a:extLst>
          </p:cNvPr>
          <p:cNvGrpSpPr/>
          <p:nvPr/>
        </p:nvGrpSpPr>
        <p:grpSpPr>
          <a:xfrm>
            <a:off x="880511" y="1307153"/>
            <a:ext cx="1056566" cy="338554"/>
            <a:chOff x="5162225" y="1349486"/>
            <a:chExt cx="1056566" cy="3385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7E348D-B0B7-4CB5-B3CA-45F084CE0DA2}"/>
                </a:ext>
              </a:extLst>
            </p:cNvPr>
            <p:cNvSpPr txBox="1"/>
            <p:nvPr/>
          </p:nvSpPr>
          <p:spPr>
            <a:xfrm>
              <a:off x="5162225" y="1349486"/>
              <a:ext cx="83101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ea typeface="ＭＳ Ｐゴシック"/>
                </a:rPr>
                <a:t>管理者</a:t>
              </a:r>
              <a:endParaRPr lang="en-US" sz="1600">
                <a:cs typeface="Calibri"/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254AC7A-9490-4FDA-8205-6E8955171512}"/>
                </a:ext>
              </a:extLst>
            </p:cNvPr>
            <p:cNvSpPr/>
            <p:nvPr/>
          </p:nvSpPr>
          <p:spPr>
            <a:xfrm flipV="1">
              <a:off x="5904314" y="1411514"/>
              <a:ext cx="314477" cy="2419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370CC79-57BE-4E15-8403-214794C7DEAE}"/>
              </a:ext>
            </a:extLst>
          </p:cNvPr>
          <p:cNvSpPr/>
          <p:nvPr/>
        </p:nvSpPr>
        <p:spPr>
          <a:xfrm>
            <a:off x="1792515" y="2028372"/>
            <a:ext cx="2902856" cy="272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ea typeface="ＭＳ Ｐゴシック"/>
                <a:cs typeface="Calibri"/>
              </a:rPr>
              <a:t>ニュース登録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02279C-2FAA-4601-8F32-AA97FFFEC42C}"/>
              </a:ext>
            </a:extLst>
          </p:cNvPr>
          <p:cNvSpPr/>
          <p:nvPr/>
        </p:nvSpPr>
        <p:spPr>
          <a:xfrm>
            <a:off x="1792514" y="2300514"/>
            <a:ext cx="2902856" cy="272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600">
                <a:ea typeface="ＭＳ Ｐゴシック"/>
                <a:cs typeface="Calibri"/>
              </a:rPr>
              <a:t>ニュース編集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AFBEC-5F9B-43E4-B11D-F411A93E3FB4}"/>
              </a:ext>
            </a:extLst>
          </p:cNvPr>
          <p:cNvSpPr/>
          <p:nvPr/>
        </p:nvSpPr>
        <p:spPr>
          <a:xfrm>
            <a:off x="1792513" y="2572656"/>
            <a:ext cx="2902856" cy="272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600">
                <a:ea typeface="ＭＳ Ｐゴシック"/>
                <a:cs typeface="Calibri"/>
              </a:rPr>
              <a:t>ニュース削除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CC36E7-BE9A-42F3-9116-8F928FDB8934}"/>
              </a:ext>
            </a:extLst>
          </p:cNvPr>
          <p:cNvSpPr/>
          <p:nvPr/>
        </p:nvSpPr>
        <p:spPr>
          <a:xfrm>
            <a:off x="1792512" y="3116941"/>
            <a:ext cx="2902856" cy="272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600">
                <a:ea typeface="ＭＳ Ｐゴシック"/>
                <a:cs typeface="Calibri"/>
              </a:rPr>
              <a:t>管理者登録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15E8E-6B4D-478E-B00D-BDFD72AC03E7}"/>
              </a:ext>
            </a:extLst>
          </p:cNvPr>
          <p:cNvSpPr/>
          <p:nvPr/>
        </p:nvSpPr>
        <p:spPr>
          <a:xfrm>
            <a:off x="1792511" y="3389083"/>
            <a:ext cx="2902856" cy="284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600">
                <a:ea typeface="ＭＳ Ｐゴシック"/>
                <a:cs typeface="Calibri"/>
              </a:rPr>
              <a:t>管理者編集</a:t>
            </a: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2E5356-0E2B-4B19-ACCA-32245EFC1225}"/>
              </a:ext>
            </a:extLst>
          </p:cNvPr>
          <p:cNvSpPr/>
          <p:nvPr/>
        </p:nvSpPr>
        <p:spPr>
          <a:xfrm>
            <a:off x="1792510" y="3673320"/>
            <a:ext cx="2902856" cy="260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600">
                <a:ea typeface="ＭＳ Ｐゴシック"/>
                <a:cs typeface="Calibri"/>
              </a:rPr>
              <a:t>管理者削除</a:t>
            </a: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21D233-1ACA-456B-8480-21C2FFBAB0DE}"/>
              </a:ext>
            </a:extLst>
          </p:cNvPr>
          <p:cNvSpPr/>
          <p:nvPr/>
        </p:nvSpPr>
        <p:spPr>
          <a:xfrm>
            <a:off x="7207398" y="542921"/>
            <a:ext cx="4372427" cy="44147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【ニュース登録】：D-1-1に移動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BB6EEC-A9D9-40F8-A5EA-FFBED20156E0}"/>
              </a:ext>
            </a:extLst>
          </p:cNvPr>
          <p:cNvSpPr/>
          <p:nvPr/>
        </p:nvSpPr>
        <p:spPr>
          <a:xfrm>
            <a:off x="7207398" y="1208157"/>
            <a:ext cx="4372427" cy="44147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【ニュース編集】：D-2-1に移動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F42760-1663-494D-B08B-48B1CE2FF6AC}"/>
              </a:ext>
            </a:extLst>
          </p:cNvPr>
          <p:cNvSpPr/>
          <p:nvPr/>
        </p:nvSpPr>
        <p:spPr>
          <a:xfrm>
            <a:off x="7207397" y="1873394"/>
            <a:ext cx="4372427" cy="44147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【ニュース削除】：D-3-1に移動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6D28-EA32-462F-BC50-09CBA949C39C}"/>
              </a:ext>
            </a:extLst>
          </p:cNvPr>
          <p:cNvSpPr/>
          <p:nvPr/>
        </p:nvSpPr>
        <p:spPr>
          <a:xfrm>
            <a:off x="1792514" y="1756228"/>
            <a:ext cx="2902856" cy="272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600">
                <a:ea typeface="ＭＳ Ｐゴシック"/>
                <a:cs typeface="Calibri"/>
              </a:rPr>
              <a:t>ニュースメニュー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269EDC-E08B-49C8-AD2B-F4E0F244D664}"/>
              </a:ext>
            </a:extLst>
          </p:cNvPr>
          <p:cNvSpPr/>
          <p:nvPr/>
        </p:nvSpPr>
        <p:spPr>
          <a:xfrm>
            <a:off x="1792513" y="2844799"/>
            <a:ext cx="2902856" cy="272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600">
                <a:ea typeface="ＭＳ Ｐゴシック"/>
                <a:cs typeface="Calibri"/>
              </a:rPr>
              <a:t>管理者メニュー</a:t>
            </a: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51DC91-C87C-427A-95D5-E7772736D843}"/>
              </a:ext>
            </a:extLst>
          </p:cNvPr>
          <p:cNvSpPr/>
          <p:nvPr/>
        </p:nvSpPr>
        <p:spPr>
          <a:xfrm>
            <a:off x="7237635" y="3010349"/>
            <a:ext cx="4372427" cy="44147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【管理者登録】：C-2-1に移動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E9E952-A65E-4905-9CB7-89CB6041041A}"/>
              </a:ext>
            </a:extLst>
          </p:cNvPr>
          <p:cNvSpPr/>
          <p:nvPr/>
        </p:nvSpPr>
        <p:spPr>
          <a:xfrm>
            <a:off x="7237635" y="3675585"/>
            <a:ext cx="4372427" cy="44147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【管理者編集】：C-3-1に移動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D91E8D-FAD9-4BA7-89C6-19E612C48316}"/>
              </a:ext>
            </a:extLst>
          </p:cNvPr>
          <p:cNvSpPr/>
          <p:nvPr/>
        </p:nvSpPr>
        <p:spPr>
          <a:xfrm>
            <a:off x="7237634" y="4340822"/>
            <a:ext cx="4372427" cy="44147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【管理者削除】：C-4-1に移動</a:t>
            </a:r>
          </a:p>
        </p:txBody>
      </p:sp>
    </p:spTree>
    <p:extLst>
      <p:ext uri="{BB962C8B-B14F-4D97-AF65-F5344CB8AC3E}">
        <p14:creationId xmlns:p14="http://schemas.microsoft.com/office/powerpoint/2010/main" val="157431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CAF8-32E4-4C20-B93E-F49EAC80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7" y="264483"/>
            <a:ext cx="10515600" cy="563564"/>
          </a:xfrm>
        </p:spPr>
        <p:txBody>
          <a:bodyPr/>
          <a:lstStyle/>
          <a:p>
            <a:r>
              <a:rPr lang="en-US" sz="2400">
                <a:cs typeface="Calibri Light"/>
              </a:rPr>
              <a:t>C-1:</a:t>
            </a:r>
            <a:r>
              <a:rPr lang="ja-JP" altLang="en-US" sz="2400">
                <a:ea typeface="ＭＳ Ｐゴシック"/>
                <a:cs typeface="Calibri Light"/>
              </a:rPr>
              <a:t>管理者（ログイン）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3B2EE9-951F-4E64-BCED-B26A338A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99"/>
            <a:ext cx="10515600" cy="4969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 sz="2000">
              <a:ea typeface="ＭＳ Ｐゴシック"/>
              <a:cs typeface="Calibri" panose="020F0502020204030204"/>
            </a:endParaRPr>
          </a:p>
          <a:p>
            <a:pPr marL="0" indent="0">
              <a:buNone/>
            </a:pPr>
            <a:endParaRPr lang="ja-JP" altLang="en-US" sz="2000">
              <a:solidFill>
                <a:srgbClr val="FF0000"/>
              </a:solidFill>
              <a:ea typeface="ＭＳ Ｐゴシック"/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A0026-B418-4496-8C20-4AA8FAB7047F}"/>
              </a:ext>
            </a:extLst>
          </p:cNvPr>
          <p:cNvSpPr/>
          <p:nvPr/>
        </p:nvSpPr>
        <p:spPr>
          <a:xfrm>
            <a:off x="480026" y="961667"/>
            <a:ext cx="6282903" cy="4183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CC7B08-DF3F-4082-BF60-DA32D52A964B}"/>
              </a:ext>
            </a:extLst>
          </p:cNvPr>
          <p:cNvSpPr txBox="1"/>
          <p:nvPr/>
        </p:nvSpPr>
        <p:spPr>
          <a:xfrm>
            <a:off x="765235" y="1210933"/>
            <a:ext cx="3864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</a:rPr>
              <a:t>管理者（ログイン）</a:t>
            </a:r>
            <a:endParaRPr lang="en-US" sz="2000" u="sng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05D86F-C6CE-4259-A7AA-46502632BF70}"/>
              </a:ext>
            </a:extLst>
          </p:cNvPr>
          <p:cNvSpPr txBox="1"/>
          <p:nvPr/>
        </p:nvSpPr>
        <p:spPr>
          <a:xfrm>
            <a:off x="706827" y="2511184"/>
            <a:ext cx="16073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ユーザー名：</a:t>
            </a:r>
          </a:p>
          <a:p>
            <a:r>
              <a:rPr lang="ja-JP" altLang="en-US">
                <a:ea typeface="ＭＳ Ｐゴシック"/>
                <a:cs typeface="Calibri"/>
              </a:rPr>
              <a:t>（E-mail）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C53B80-80BF-4F95-AECE-5D04338193C9}"/>
              </a:ext>
            </a:extLst>
          </p:cNvPr>
          <p:cNvSpPr txBox="1"/>
          <p:nvPr/>
        </p:nvSpPr>
        <p:spPr>
          <a:xfrm>
            <a:off x="1511061" y="1856117"/>
            <a:ext cx="4655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solidFill>
                  <a:srgbClr val="FF0000"/>
                </a:solidFill>
                <a:ea typeface="ＭＳ Ｐゴシック"/>
              </a:rPr>
              <a:t>ユーザー名またはパスワードが異なります</a:t>
            </a: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560790-EDF2-4ECF-8AFE-A5E503FF6C8B}"/>
              </a:ext>
            </a:extLst>
          </p:cNvPr>
          <p:cNvSpPr txBox="1"/>
          <p:nvPr/>
        </p:nvSpPr>
        <p:spPr>
          <a:xfrm>
            <a:off x="840716" y="3579603"/>
            <a:ext cx="1564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パスワード：</a:t>
            </a:r>
            <a:endParaRPr lang="en-US">
              <a:cs typeface="Calibr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FCAF46-E8DC-46FF-8D53-54F5116D91F1}"/>
              </a:ext>
            </a:extLst>
          </p:cNvPr>
          <p:cNvSpPr/>
          <p:nvPr/>
        </p:nvSpPr>
        <p:spPr>
          <a:xfrm>
            <a:off x="2854086" y="2516217"/>
            <a:ext cx="3112698" cy="64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16A6586-9D7B-4E5B-A05D-7085FE9A5612}"/>
              </a:ext>
            </a:extLst>
          </p:cNvPr>
          <p:cNvSpPr/>
          <p:nvPr/>
        </p:nvSpPr>
        <p:spPr>
          <a:xfrm>
            <a:off x="2853188" y="3428281"/>
            <a:ext cx="3112699" cy="6326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F50670-F909-46F5-BDB9-7AD64A4B9DD6}"/>
              </a:ext>
            </a:extLst>
          </p:cNvPr>
          <p:cNvSpPr/>
          <p:nvPr/>
        </p:nvSpPr>
        <p:spPr>
          <a:xfrm>
            <a:off x="3312364" y="4426608"/>
            <a:ext cx="1229263" cy="467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cs typeface="Calibri"/>
              </a:rPr>
              <a:t>ログイン</a:t>
            </a:r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3DC42F5-6641-40B4-9431-231E1B4AAD9C}"/>
              </a:ext>
            </a:extLst>
          </p:cNvPr>
          <p:cNvSpPr/>
          <p:nvPr/>
        </p:nvSpPr>
        <p:spPr>
          <a:xfrm>
            <a:off x="4742013" y="4425710"/>
            <a:ext cx="1430547" cy="452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cs typeface="Calibri"/>
              </a:rPr>
              <a:t>キャンセル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472B6D-1BBE-4C16-9C82-3A9A97207C87}"/>
              </a:ext>
            </a:extLst>
          </p:cNvPr>
          <p:cNvSpPr/>
          <p:nvPr/>
        </p:nvSpPr>
        <p:spPr>
          <a:xfrm>
            <a:off x="7555896" y="1211943"/>
            <a:ext cx="3918856" cy="913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DB</a:t>
            </a:r>
            <a:r>
              <a:rPr lang="ja-JP" altLang="en-US">
                <a:cs typeface="Calibri"/>
              </a:rPr>
              <a:t>と異なる場合はエラーメッセージが表示される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90CC01-2B9C-4B5A-9A3C-FFF50A5C7FFF}"/>
              </a:ext>
            </a:extLst>
          </p:cNvPr>
          <p:cNvSpPr/>
          <p:nvPr/>
        </p:nvSpPr>
        <p:spPr>
          <a:xfrm>
            <a:off x="7555895" y="2548466"/>
            <a:ext cx="3918856" cy="550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全項目必須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90E538-29FD-4E6B-B059-29F11C65AF0E}"/>
              </a:ext>
            </a:extLst>
          </p:cNvPr>
          <p:cNvSpPr/>
          <p:nvPr/>
        </p:nvSpPr>
        <p:spPr>
          <a:xfrm>
            <a:off x="7394876" y="5508018"/>
            <a:ext cx="4372427" cy="61685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【キャンセル】：ニュース一覧（A-1）に移動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DB95BC-002D-4801-9BFB-849912EB19D7}"/>
              </a:ext>
            </a:extLst>
          </p:cNvPr>
          <p:cNvSpPr/>
          <p:nvPr/>
        </p:nvSpPr>
        <p:spPr>
          <a:xfrm>
            <a:off x="7394875" y="4600874"/>
            <a:ext cx="4372427" cy="61685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【ログイン】：ニュース一覧（A-1）に移動</a:t>
            </a:r>
          </a:p>
        </p:txBody>
      </p:sp>
    </p:spTree>
    <p:extLst>
      <p:ext uri="{BB962C8B-B14F-4D97-AF65-F5344CB8AC3E}">
        <p14:creationId xmlns:p14="http://schemas.microsoft.com/office/powerpoint/2010/main" val="271166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D12-95F0-4920-8E38-26EE4A7B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8412" cy="477300"/>
          </a:xfrm>
        </p:spPr>
        <p:txBody>
          <a:bodyPr>
            <a:normAutofit/>
          </a:bodyPr>
          <a:lstStyle/>
          <a:p>
            <a:r>
              <a:rPr lang="ja-JP" altLang="en-US" sz="2400">
                <a:ea typeface="ＭＳ Ｐゴシック"/>
                <a:cs typeface="Calibri Light"/>
              </a:rPr>
              <a:t>C-2-1:管理者登録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8735F-1470-4D94-AB0B-365C195EB4D7}"/>
              </a:ext>
            </a:extLst>
          </p:cNvPr>
          <p:cNvSpPr/>
          <p:nvPr/>
        </p:nvSpPr>
        <p:spPr>
          <a:xfrm>
            <a:off x="513271" y="937404"/>
            <a:ext cx="6275717" cy="3996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1E9C-24BB-4FFF-9599-0BD9ACB7F0C4}"/>
              </a:ext>
            </a:extLst>
          </p:cNvPr>
          <p:cNvSpPr txBox="1"/>
          <p:nvPr/>
        </p:nvSpPr>
        <p:spPr>
          <a:xfrm>
            <a:off x="799381" y="114489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 u="sng">
                <a:ea typeface="ＭＳ Ｐゴシック"/>
                <a:cs typeface="Calibri"/>
              </a:rPr>
              <a:t>管理者登録</a:t>
            </a:r>
            <a:endParaRPr lang="en-US" sz="2000" u="sng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96766-A353-4EE5-99A3-60332741C2D9}"/>
              </a:ext>
            </a:extLst>
          </p:cNvPr>
          <p:cNvSpPr txBox="1"/>
          <p:nvPr/>
        </p:nvSpPr>
        <p:spPr>
          <a:xfrm>
            <a:off x="799381" y="1715196"/>
            <a:ext cx="960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氏名：</a:t>
            </a:r>
            <a:endParaRPr lang="en-US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3557DE-E18B-4170-B2C6-1EEA2F1E9AF8}"/>
              </a:ext>
            </a:extLst>
          </p:cNvPr>
          <p:cNvSpPr/>
          <p:nvPr/>
        </p:nvSpPr>
        <p:spPr>
          <a:xfrm>
            <a:off x="2899357" y="1714593"/>
            <a:ext cx="3569350" cy="3689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A8FEE-21C1-4D15-8BE0-2FD7D050AD8C}"/>
              </a:ext>
            </a:extLst>
          </p:cNvPr>
          <p:cNvSpPr txBox="1"/>
          <p:nvPr/>
        </p:nvSpPr>
        <p:spPr>
          <a:xfrm>
            <a:off x="804430" y="2294312"/>
            <a:ext cx="1089804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E-mail：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F5054A-05AB-4AD1-B599-84479C3CE950}"/>
              </a:ext>
            </a:extLst>
          </p:cNvPr>
          <p:cNvSpPr/>
          <p:nvPr/>
        </p:nvSpPr>
        <p:spPr>
          <a:xfrm>
            <a:off x="2903607" y="2292569"/>
            <a:ext cx="3569350" cy="389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BE021-3314-4370-8CC7-52DE80A17BB7}"/>
              </a:ext>
            </a:extLst>
          </p:cNvPr>
          <p:cNvSpPr txBox="1"/>
          <p:nvPr/>
        </p:nvSpPr>
        <p:spPr>
          <a:xfrm>
            <a:off x="724356" y="2995865"/>
            <a:ext cx="1578634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パスワード：</a:t>
            </a:r>
            <a:endParaRPr lang="en-US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02BFD9-136C-4E61-B446-BD57C09D3DF1}"/>
              </a:ext>
            </a:extLst>
          </p:cNvPr>
          <p:cNvSpPr/>
          <p:nvPr/>
        </p:nvSpPr>
        <p:spPr>
          <a:xfrm>
            <a:off x="2901810" y="2935928"/>
            <a:ext cx="3570491" cy="4427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>
                <a:ea typeface="ＭＳ Ｐゴシック"/>
                <a:cs typeface="Calibri"/>
              </a:rPr>
              <a:t>半角英数字8文字以上20文字以下</a:t>
            </a:r>
            <a:endParaRPr lang="ja-JP">
              <a:ea typeface="+mn-lt"/>
              <a:cs typeface="+mn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39BEC7-1C13-40EC-89FF-48427619F10E}"/>
              </a:ext>
            </a:extLst>
          </p:cNvPr>
          <p:cNvSpPr/>
          <p:nvPr/>
        </p:nvSpPr>
        <p:spPr>
          <a:xfrm>
            <a:off x="3835340" y="4302832"/>
            <a:ext cx="912962" cy="367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登録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46735B-9DD2-45C9-9B76-4047B653646E}"/>
              </a:ext>
            </a:extLst>
          </p:cNvPr>
          <p:cNvSpPr/>
          <p:nvPr/>
        </p:nvSpPr>
        <p:spPr>
          <a:xfrm>
            <a:off x="5056517" y="4301933"/>
            <a:ext cx="1416169" cy="36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TOPへ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387D6-E216-4665-A2B0-990EBD9DFA4C}"/>
              </a:ext>
            </a:extLst>
          </p:cNvPr>
          <p:cNvSpPr txBox="1"/>
          <p:nvPr/>
        </p:nvSpPr>
        <p:spPr>
          <a:xfrm>
            <a:off x="724656" y="3694037"/>
            <a:ext cx="2029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</a:rPr>
              <a:t>パスワード（確認）：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D843BC-03A2-4127-BE60-9469D8464944}"/>
              </a:ext>
            </a:extLst>
          </p:cNvPr>
          <p:cNvSpPr/>
          <p:nvPr/>
        </p:nvSpPr>
        <p:spPr>
          <a:xfrm>
            <a:off x="2900740" y="3656692"/>
            <a:ext cx="3568094" cy="447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b="0" i="0" u="none" strike="noStrike">
                <a:latin typeface="Calibri"/>
                <a:ea typeface="Calibri"/>
                <a:cs typeface="Calibri"/>
              </a:rPr>
              <a:t>半角英数</a:t>
            </a:r>
            <a:r>
              <a:rPr lang="ja-JP" altLang="en-US">
                <a:latin typeface="Calibri"/>
                <a:ea typeface="Calibri"/>
                <a:cs typeface="Calibri"/>
              </a:rPr>
              <a:t>字</a:t>
            </a:r>
            <a:r>
              <a:rPr lang="en-US" altLang="ja-JP">
                <a:latin typeface="Calibri"/>
                <a:ea typeface="Calibri"/>
                <a:cs typeface="Calibri"/>
              </a:rPr>
              <a:t>8</a:t>
            </a:r>
            <a:r>
              <a:rPr lang="ja-JP" b="0" i="0" u="none" strike="noStrike">
                <a:latin typeface="Calibri"/>
                <a:ea typeface="Calibri"/>
                <a:cs typeface="Calibri"/>
              </a:rPr>
              <a:t>文字以上</a:t>
            </a:r>
            <a:r>
              <a:rPr lang="en-US" altLang="ja-JP">
                <a:latin typeface="Calibri"/>
                <a:ea typeface="Calibri"/>
                <a:cs typeface="Calibri"/>
              </a:rPr>
              <a:t>20</a:t>
            </a:r>
            <a:r>
              <a:rPr lang="ja-JP" altLang="en-US">
                <a:latin typeface="Calibri"/>
                <a:ea typeface="Calibri"/>
                <a:cs typeface="Calibri"/>
              </a:rPr>
              <a:t>文字以下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C5BE3-4D90-4290-A52D-5FDAD9131CDB}"/>
              </a:ext>
            </a:extLst>
          </p:cNvPr>
          <p:cNvSpPr/>
          <p:nvPr/>
        </p:nvSpPr>
        <p:spPr>
          <a:xfrm>
            <a:off x="7973182" y="770467"/>
            <a:ext cx="3616475" cy="659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>
                <a:cs typeface="Calibri"/>
              </a:rPr>
              <a:t>全項目必須</a:t>
            </a:r>
            <a:endParaRPr lang="en-US" altLang="ja-JP">
              <a:ea typeface="+mn-lt"/>
              <a:cs typeface="+mn-lt"/>
            </a:endParaRPr>
          </a:p>
          <a:p>
            <a:r>
              <a:rPr lang="ja-JP" altLang="en-US">
                <a:cs typeface="Calibri"/>
              </a:rPr>
              <a:t>空白の場合はメッセージを表示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676049-B1FF-4037-B853-7CDBDE4E4723}"/>
              </a:ext>
            </a:extLst>
          </p:cNvPr>
          <p:cNvSpPr/>
          <p:nvPr/>
        </p:nvSpPr>
        <p:spPr>
          <a:xfrm>
            <a:off x="7973181" y="2022323"/>
            <a:ext cx="3616475" cy="659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altLang="ja-JP">
                <a:ea typeface="+mn-lt"/>
                <a:cs typeface="+mn-lt"/>
              </a:rPr>
              <a:t>E-mail</a:t>
            </a:r>
            <a:r>
              <a:rPr lang="ja-JP">
                <a:cs typeface="Calibri"/>
              </a:rPr>
              <a:t>が既に登録されている場合は、メッセージを表示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26C780-4C97-404A-ACE6-101241F819AF}"/>
              </a:ext>
            </a:extLst>
          </p:cNvPr>
          <p:cNvSpPr/>
          <p:nvPr/>
        </p:nvSpPr>
        <p:spPr>
          <a:xfrm>
            <a:off x="7973180" y="2995989"/>
            <a:ext cx="3616475" cy="659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ea typeface="+mn-lt"/>
                <a:cs typeface="+mn-lt"/>
              </a:rPr>
              <a:t>パ</a:t>
            </a:r>
            <a:r>
              <a:rPr lang="ja-JP" altLang="en-US">
                <a:cs typeface="Calibri"/>
              </a:rPr>
              <a:t>スワード</a:t>
            </a:r>
            <a:r>
              <a:rPr lang="ja-JP">
                <a:cs typeface="Calibri"/>
              </a:rPr>
              <a:t>は、</a:t>
            </a:r>
            <a:r>
              <a:rPr lang="ja-JP" altLang="en-US">
                <a:cs typeface="Calibri"/>
              </a:rPr>
              <a:t>半角英数字</a:t>
            </a:r>
            <a:r>
              <a:rPr lang="en-US" altLang="ja-JP">
                <a:cs typeface="Calibri"/>
              </a:rPr>
              <a:t>8</a:t>
            </a:r>
            <a:r>
              <a:rPr lang="ja-JP" altLang="en-US">
                <a:cs typeface="Calibri"/>
              </a:rPr>
              <a:t>文字以上</a:t>
            </a:r>
            <a:r>
              <a:rPr lang="en-US" altLang="ja-JP">
                <a:cs typeface="Calibri"/>
              </a:rPr>
              <a:t>20</a:t>
            </a:r>
            <a:r>
              <a:rPr lang="ja-JP" altLang="en-US">
                <a:cs typeface="Calibri"/>
              </a:rPr>
              <a:t>文字以下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F073AE-A271-4B76-A8A9-81C56895CFDC}"/>
              </a:ext>
            </a:extLst>
          </p:cNvPr>
          <p:cNvSpPr/>
          <p:nvPr/>
        </p:nvSpPr>
        <p:spPr>
          <a:xfrm>
            <a:off x="7973179" y="4138988"/>
            <a:ext cx="3616475" cy="4233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ea typeface="ＭＳ Ｐゴシック"/>
                <a:cs typeface="+mn-lt"/>
              </a:rPr>
              <a:t>【登録】：C-2-2へ移動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EA50B-5D5E-4F96-9534-898BADDC17FF}"/>
              </a:ext>
            </a:extLst>
          </p:cNvPr>
          <p:cNvSpPr/>
          <p:nvPr/>
        </p:nvSpPr>
        <p:spPr>
          <a:xfrm>
            <a:off x="7973181" y="4937276"/>
            <a:ext cx="3616475" cy="423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【TOP</a:t>
            </a:r>
            <a:r>
              <a:rPr lang="ja-JP" altLang="en-US">
                <a:ea typeface="ＭＳ Ｐゴシック"/>
                <a:cs typeface="Calibri"/>
              </a:rPr>
              <a:t>へ</a:t>
            </a:r>
            <a:r>
              <a:rPr lang="en-US">
                <a:cs typeface="Calibri"/>
              </a:rPr>
              <a:t>】</a:t>
            </a:r>
            <a:r>
              <a:rPr lang="ja-JP" altLang="en-US">
                <a:ea typeface="ＭＳ Ｐゴシック"/>
                <a:cs typeface="Calibri"/>
              </a:rPr>
              <a:t>：A-1に移動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ニュースまとめサイト（MOTOZINE） 説明書</vt:lpstr>
      <vt:lpstr>A-1:トップページ（ニュース一覧）</vt:lpstr>
      <vt:lpstr>A-2:ニュース一覧の詳細</vt:lpstr>
      <vt:lpstr>B-1:ニュース（本文）</vt:lpstr>
      <vt:lpstr>B-2:ニュース（検索）</vt:lpstr>
      <vt:lpstr>B-3:検索結果</vt:lpstr>
      <vt:lpstr>C-0:プルダウンメニュー（ログイン時）</vt:lpstr>
      <vt:lpstr>C-1:管理者（ログイン）</vt:lpstr>
      <vt:lpstr>C-2-1:管理者登録</vt:lpstr>
      <vt:lpstr>C-2-2:管理者登録（完了）</vt:lpstr>
      <vt:lpstr>C-3-1:管理者編集</vt:lpstr>
      <vt:lpstr>C-3-2:管理者編集（完了）</vt:lpstr>
      <vt:lpstr>C-4-1:管理者削除</vt:lpstr>
      <vt:lpstr>C-4-2:管理者削除（完了）</vt:lpstr>
      <vt:lpstr>D-1-1:ニュース登録</vt:lpstr>
      <vt:lpstr>D-1-2:ニュース登録（確認）</vt:lpstr>
      <vt:lpstr>D-1-3:ニュース登録（完了）</vt:lpstr>
      <vt:lpstr>D-2-1:ニュース編集</vt:lpstr>
      <vt:lpstr>D-2-2:ニュース編集（確認）</vt:lpstr>
      <vt:lpstr>D-2-3:ニュース編集（完了）</vt:lpstr>
      <vt:lpstr>D-3-1:ニュース削除</vt:lpstr>
      <vt:lpstr>D-3-2:ニュース削除（完了）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2021-10-26T04:59:34Z</dcterms:created>
  <dcterms:modified xsi:type="dcterms:W3CDTF">2021-10-28T04:46:56Z</dcterms:modified>
</cp:coreProperties>
</file>