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8"/>
  </p:normalViewPr>
  <p:slideViewPr>
    <p:cSldViewPr snapToGrid="0" snapToObjects="1">
      <p:cViewPr>
        <p:scale>
          <a:sx n="92" d="100"/>
          <a:sy n="92" d="100"/>
        </p:scale>
        <p:origin x="-6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52650-9442-984C-A875-396C9BAB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978EBB-0C4D-2443-B0B9-385552E9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8A789-5A99-464C-890F-D7ADBE38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480870-2963-A340-BB13-82D8CF24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436D9-D89F-3043-B13B-17227B8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281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05E70-4627-1B4E-9320-F8410721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22F4C-434B-AA48-B20A-F7C1979E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7BDF04-9BC5-AD41-98EA-EC603B9B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BAC6B-0677-9945-A875-FA4FEBDF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00A979-5916-8840-847C-D680EABA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379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513FD4-9772-6E44-92A8-76FDA8621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4FA907-308A-AF45-8DD5-2FE8E99B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89D87-40B2-244E-B260-70D7CAF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84BF5-DA39-384F-9C6F-C274A6A6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3C993-5FFF-2D42-A4CD-E89952D9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1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4A15-A18C-5A49-83A0-AB56F68B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192C2-8CCC-1B49-9B7A-41B2A1E2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129483-0240-EA43-843E-CB95D769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81172-737E-E048-B62F-2FE830D5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3BF3C-6896-584D-9C0E-F4F23FE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3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F88C8-3CB7-7F4C-8B63-C1CA1CF4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736B76-3723-F444-98FA-B47E93B2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627DD-8325-2548-98B2-BC60088E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647EA0-44C1-3C4B-8DAE-C5D3A86E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949EE-EAEC-E646-9C76-2F7090BC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4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97C2-67CE-BC40-847A-7E5CB165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923AA-A46F-0848-9EFC-31840A912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75AEFB-6C2A-9347-8CC5-7168AB684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F62218-92FD-404D-8688-FD26883E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2EA19-87C1-D648-B63C-84BDC2AD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C7A79-1DB7-134C-A579-0211F08F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60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25F39-9713-1E40-905E-3E84DA29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B2891-6FCA-144D-83F9-DD8F82BB2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EB72CA-51F6-9A47-BE7D-18D8DBA37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EA95A-5CDF-6D48-89A8-7248827D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BC489-3BEE-2748-AB30-D551F589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499749-B804-FA4E-B117-5848E6BB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B79654-486A-9543-9FBC-16AB02E8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A7124F-35EE-0C40-9E3A-48D023A1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91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C210A-E35E-2F43-B146-EF14BC6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4E7B46-22F1-A74B-AD99-DBE2F096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04B20C-4D0F-E148-8B60-9C7ACEFF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0A0DB3-4D2F-3542-ACD4-C175CC3A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2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29B684-6152-E64F-BE9A-7A8B9FEB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C9D045-466A-DC4C-82F8-30C88F3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074873-73F4-A74F-90E6-4662352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257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A4970-54CE-214A-B922-3B6EBBA0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E6BB4-650C-5D4A-BD5F-EAFAC004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EEEEE4-B14A-CE4D-B240-A1072009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F6B520-D3CA-064B-B2C2-04A1D43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BCF4AE-A688-6144-83C4-7ED42A9B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13EEAB-7839-6845-BF5F-C3760021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44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260E1-A257-224D-A049-42DCC190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A0C716-6657-C741-8C66-5B20D63C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30981A-9C26-4342-A1F5-240C93FB0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0A50D4-4C25-EE47-B548-4A4942C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7FD688-9595-8B4F-ADF2-D104D35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E943D1-9037-DF4B-B666-503BCE4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95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E0F5B1-B232-3B47-8C02-100C7326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35F6C8-56F3-4A4E-8525-D308CC035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0B1DC-3AB6-3E48-9AB9-6020BD26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2178-6356-1E43-9391-741189F75F34}" type="datetimeFigureOut">
              <a:rPr kumimoji="1" lang="zh-TW" altLang="en-US" smtClean="0"/>
              <a:t>2023/10/23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8A2767-30A7-A048-A37D-F6624E4D7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995FB-9A27-8441-A342-55450625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FE6-8BDD-214D-8040-7CB540BF76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40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AF33A-9244-450D-A05E-9644E89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01F84-AE0D-46F6-8832-C75C5517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install pyqt6 </a:t>
            </a:r>
            <a:r>
              <a:rPr lang="zh-TW" altLang="en-US" dirty="0"/>
              <a:t>安裝</a:t>
            </a:r>
            <a:r>
              <a:rPr lang="en-US" altLang="zh-TW" dirty="0"/>
              <a:t>GUI</a:t>
            </a:r>
            <a:r>
              <a:rPr lang="zh-TW" altLang="en-US" dirty="0"/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12420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C2236-C6A9-B644-B819-4342DD1F7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36FAA6-C330-B548-ABC1-D26B4AD91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6B67F8-EBCF-1943-8B36-02EC4631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99" y="0"/>
            <a:ext cx="758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吳念澤</dc:creator>
  <cp:lastModifiedBy>吳念澤</cp:lastModifiedBy>
  <cp:revision>3</cp:revision>
  <dcterms:created xsi:type="dcterms:W3CDTF">2023-09-26T11:22:42Z</dcterms:created>
  <dcterms:modified xsi:type="dcterms:W3CDTF">2023-10-23T02:09:35Z</dcterms:modified>
</cp:coreProperties>
</file>