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388" r:id="rId6"/>
    <p:sldId id="389" r:id="rId7"/>
    <p:sldId id="390" r:id="rId8"/>
    <p:sldId id="395" r:id="rId9"/>
    <p:sldId id="397" r:id="rId10"/>
    <p:sldId id="398" r:id="rId11"/>
    <p:sldId id="399" r:id="rId12"/>
    <p:sldId id="396" r:id="rId13"/>
    <p:sldId id="375" r:id="rId14"/>
    <p:sldId id="391" r:id="rId15"/>
    <p:sldId id="392" r:id="rId16"/>
    <p:sldId id="394" r:id="rId17"/>
    <p:sldId id="393" r:id="rId18"/>
    <p:sldId id="400" r:id="rId19"/>
    <p:sldId id="401" r:id="rId20"/>
    <p:sldId id="402" r:id="rId21"/>
    <p:sldId id="40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160"/>
    <a:srgbClr val="0D4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260D7-51DC-0A5C-8172-2850891F5343}" v="14" dt="2024-04-04T08:45:20.045"/>
    <p1510:client id="{3D776293-E0D2-D3B1-2F26-B9D686FDDC64}" v="150" dt="2024-04-04T08:28:57.799"/>
    <p1510:client id="{E2CADF12-EB03-B4AA-7ABE-E6FE684F9909}" v="22" dt="2024-04-04T08:48:3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aristofanous@hotmail.com" userId="S::urn:spo:guest#georgearistofanous@hotmail.com::" providerId="AD" clId="Web-{E2CADF12-EB03-B4AA-7ABE-E6FE684F9909}"/>
    <pc:docChg chg="modSld">
      <pc:chgData name="georgearistofanous@hotmail.com" userId="S::urn:spo:guest#georgearistofanous@hotmail.com::" providerId="AD" clId="Web-{E2CADF12-EB03-B4AA-7ABE-E6FE684F9909}" dt="2024-04-04T08:48:32.600" v="21" actId="1076"/>
      <pc:docMkLst>
        <pc:docMk/>
      </pc:docMkLst>
      <pc:sldChg chg="modSp">
        <pc:chgData name="georgearistofanous@hotmail.com" userId="S::urn:spo:guest#georgearistofanous@hotmail.com::" providerId="AD" clId="Web-{E2CADF12-EB03-B4AA-7ABE-E6FE684F9909}" dt="2024-04-04T08:48:32.600" v="21" actId="1076"/>
        <pc:sldMkLst>
          <pc:docMk/>
          <pc:sldMk cId="980311975" sldId="401"/>
        </pc:sldMkLst>
        <pc:spChg chg="mod">
          <ac:chgData name="georgearistofanous@hotmail.com" userId="S::urn:spo:guest#georgearistofanous@hotmail.com::" providerId="AD" clId="Web-{E2CADF12-EB03-B4AA-7ABE-E6FE684F9909}" dt="2024-04-04T08:48:32.600" v="21" actId="1076"/>
          <ac:spMkLst>
            <pc:docMk/>
            <pc:sldMk cId="980311975" sldId="401"/>
            <ac:spMk id="4" creationId="{A1AC3C7D-2A73-3909-D6CE-520DB7D0DBF4}"/>
          </ac:spMkLst>
        </pc:spChg>
        <pc:cxnChg chg="mod">
          <ac:chgData name="georgearistofanous@hotmail.com" userId="S::urn:spo:guest#georgearistofanous@hotmail.com::" providerId="AD" clId="Web-{E2CADF12-EB03-B4AA-7ABE-E6FE684F9909}" dt="2024-04-04T08:48:13.475" v="19" actId="14100"/>
          <ac:cxnSpMkLst>
            <pc:docMk/>
            <pc:sldMk cId="980311975" sldId="401"/>
            <ac:cxnSpMk id="7" creationId="{2A4A38EB-B31E-2F7D-1C1D-3ED1F7D1DDC3}"/>
          </ac:cxnSpMkLst>
        </pc:cxnChg>
        <pc:cxnChg chg="mod">
          <ac:chgData name="georgearistofanous@hotmail.com" userId="S::urn:spo:guest#georgearistofanous@hotmail.com::" providerId="AD" clId="Web-{E2CADF12-EB03-B4AA-7ABE-E6FE684F9909}" dt="2024-04-04T08:48:06.443" v="18" actId="14100"/>
          <ac:cxnSpMkLst>
            <pc:docMk/>
            <pc:sldMk cId="980311975" sldId="401"/>
            <ac:cxnSpMk id="10" creationId="{4415080F-6D22-C5F6-4AD8-A12312EB54D3}"/>
          </ac:cxnSpMkLst>
        </pc:cxnChg>
      </pc:sldChg>
    </pc:docChg>
  </pc:docChgLst>
  <pc:docChgLst>
    <pc:chgData name="Mattheos Fikardos" userId="1df80f3b-07f5-49f8-baf9-2ea48d952783" providerId="ADAL" clId="{E455C9EB-151B-254C-A867-2ED4251F90FF}"/>
    <pc:docChg chg="undo custSel addSld delSld modSld sldOrd">
      <pc:chgData name="Mattheos Fikardos" userId="1df80f3b-07f5-49f8-baf9-2ea48d952783" providerId="ADAL" clId="{E455C9EB-151B-254C-A867-2ED4251F90FF}" dt="2024-03-20T13:48:11.540" v="2589" actId="5736"/>
      <pc:docMkLst>
        <pc:docMk/>
      </pc:docMkLst>
      <pc:sldChg chg="addSp delSp modSp new mod">
        <pc:chgData name="Mattheos Fikardos" userId="1df80f3b-07f5-49f8-baf9-2ea48d952783" providerId="ADAL" clId="{E455C9EB-151B-254C-A867-2ED4251F90FF}" dt="2024-03-14T07:13:41.441" v="6"/>
        <pc:sldMkLst>
          <pc:docMk/>
          <pc:sldMk cId="16053609" sldId="256"/>
        </pc:sldMkLst>
        <pc:spChg chg="mod">
          <ac:chgData name="Mattheos Fikardos" userId="1df80f3b-07f5-49f8-baf9-2ea48d952783" providerId="ADAL" clId="{E455C9EB-151B-254C-A867-2ED4251F90FF}" dt="2024-03-14T07:13:41.441" v="6"/>
          <ac:spMkLst>
            <pc:docMk/>
            <pc:sldMk cId="16053609" sldId="256"/>
            <ac:spMk id="2" creationId="{1CC06993-5F81-EA05-8664-D466E8AF3820}"/>
          </ac:spMkLst>
        </pc:spChg>
        <pc:spChg chg="mod">
          <ac:chgData name="Mattheos Fikardos" userId="1df80f3b-07f5-49f8-baf9-2ea48d952783" providerId="ADAL" clId="{E455C9EB-151B-254C-A867-2ED4251F90FF}" dt="2024-03-14T07:13:41.441" v="6"/>
          <ac:spMkLst>
            <pc:docMk/>
            <pc:sldMk cId="16053609" sldId="256"/>
            <ac:spMk id="3" creationId="{EFEFE5B6-B677-DCBB-1AA7-F75160C6B1F5}"/>
          </ac:spMkLst>
        </pc:spChg>
        <pc:spChg chg="add del">
          <ac:chgData name="Mattheos Fikardos" userId="1df80f3b-07f5-49f8-baf9-2ea48d952783" providerId="ADAL" clId="{E455C9EB-151B-254C-A867-2ED4251F90FF}" dt="2024-03-14T07:13:03.667" v="2" actId="22"/>
          <ac:spMkLst>
            <pc:docMk/>
            <pc:sldMk cId="16053609" sldId="256"/>
            <ac:spMk id="5" creationId="{6BF6A782-1575-A505-23A4-DD12F9125906}"/>
          </ac:spMkLst>
        </pc:spChg>
        <pc:spChg chg="add del">
          <ac:chgData name="Mattheos Fikardos" userId="1df80f3b-07f5-49f8-baf9-2ea48d952783" providerId="ADAL" clId="{E455C9EB-151B-254C-A867-2ED4251F90FF}" dt="2024-03-14T07:13:09.737" v="4" actId="22"/>
          <ac:spMkLst>
            <pc:docMk/>
            <pc:sldMk cId="16053609" sldId="256"/>
            <ac:spMk id="7" creationId="{1508F153-39F3-4CBE-43F5-A18222E40D34}"/>
          </ac:spMkLst>
        </pc:spChg>
      </pc:sldChg>
      <pc:sldChg chg="addSp delSp modSp add mod">
        <pc:chgData name="Mattheos Fikardos" userId="1df80f3b-07f5-49f8-baf9-2ea48d952783" providerId="ADAL" clId="{E455C9EB-151B-254C-A867-2ED4251F90FF}" dt="2024-03-14T07:42:25.287" v="305" actId="478"/>
        <pc:sldMkLst>
          <pc:docMk/>
          <pc:sldMk cId="4056904030" sldId="375"/>
        </pc:sldMkLst>
        <pc:picChg chg="mod">
          <ac:chgData name="Mattheos Fikardos" userId="1df80f3b-07f5-49f8-baf9-2ea48d952783" providerId="ADAL" clId="{E455C9EB-151B-254C-A867-2ED4251F90FF}" dt="2024-03-14T07:40:36.169" v="301"/>
          <ac:picMkLst>
            <pc:docMk/>
            <pc:sldMk cId="4056904030" sldId="375"/>
            <ac:picMk id="10" creationId="{EFAF6C3D-11FF-887D-5FAD-EFBCDB6F0715}"/>
          </ac:picMkLst>
        </pc:picChg>
        <pc:picChg chg="add del mod">
          <ac:chgData name="Mattheos Fikardos" userId="1df80f3b-07f5-49f8-baf9-2ea48d952783" providerId="ADAL" clId="{E455C9EB-151B-254C-A867-2ED4251F90FF}" dt="2024-03-14T07:42:25.287" v="305" actId="478"/>
          <ac:picMkLst>
            <pc:docMk/>
            <pc:sldMk cId="4056904030" sldId="375"/>
            <ac:picMk id="11" creationId="{9CE59829-9AEA-A724-AE22-7158115AAD28}"/>
          </ac:picMkLst>
        </pc:picChg>
      </pc:sldChg>
      <pc:sldChg chg="modSp add del">
        <pc:chgData name="Mattheos Fikardos" userId="1df80f3b-07f5-49f8-baf9-2ea48d952783" providerId="ADAL" clId="{E455C9EB-151B-254C-A867-2ED4251F90FF}" dt="2024-03-14T07:13:48.470" v="8" actId="2696"/>
        <pc:sldMkLst>
          <pc:docMk/>
          <pc:sldMk cId="1329598966" sldId="387"/>
        </pc:sldMkLst>
        <pc:spChg chg="mod">
          <ac:chgData name="Mattheos Fikardos" userId="1df80f3b-07f5-49f8-baf9-2ea48d952783" providerId="ADAL" clId="{E455C9EB-151B-254C-A867-2ED4251F90FF}" dt="2024-03-14T07:13:41.441" v="6"/>
          <ac:spMkLst>
            <pc:docMk/>
            <pc:sldMk cId="1329598966" sldId="387"/>
            <ac:spMk id="4" creationId="{D988BE4F-F860-CC00-2A9B-DB360A32A30A}"/>
          </ac:spMkLst>
        </pc:spChg>
        <pc:spChg chg="mod">
          <ac:chgData name="Mattheos Fikardos" userId="1df80f3b-07f5-49f8-baf9-2ea48d952783" providerId="ADAL" clId="{E455C9EB-151B-254C-A867-2ED4251F90FF}" dt="2024-03-14T07:13:41.441" v="6"/>
          <ac:spMkLst>
            <pc:docMk/>
            <pc:sldMk cId="1329598966" sldId="387"/>
            <ac:spMk id="5" creationId="{6AEE064C-B7BC-112A-A1B3-CF4716FEA012}"/>
          </ac:spMkLst>
        </pc:spChg>
      </pc:sldChg>
      <pc:sldChg chg="modSp add mod">
        <pc:chgData name="Mattheos Fikardos" userId="1df80f3b-07f5-49f8-baf9-2ea48d952783" providerId="ADAL" clId="{E455C9EB-151B-254C-A867-2ED4251F90FF}" dt="2024-03-14T07:13:53.026" v="9" actId="1076"/>
        <pc:sldMkLst>
          <pc:docMk/>
          <pc:sldMk cId="2295113911" sldId="388"/>
        </pc:sldMkLst>
        <pc:picChg chg="mod">
          <ac:chgData name="Mattheos Fikardos" userId="1df80f3b-07f5-49f8-baf9-2ea48d952783" providerId="ADAL" clId="{E455C9EB-151B-254C-A867-2ED4251F90FF}" dt="2024-03-14T07:13:53.026" v="9" actId="1076"/>
          <ac:picMkLst>
            <pc:docMk/>
            <pc:sldMk cId="2295113911" sldId="388"/>
            <ac:picMk id="31" creationId="{94F7CBDC-5737-EE7D-38A9-2BA9CAE11058}"/>
          </ac:picMkLst>
        </pc:picChg>
      </pc:sldChg>
      <pc:sldChg chg="addSp delSp modSp new mod">
        <pc:chgData name="Mattheos Fikardos" userId="1df80f3b-07f5-49f8-baf9-2ea48d952783" providerId="ADAL" clId="{E455C9EB-151B-254C-A867-2ED4251F90FF}" dt="2024-03-14T07:18:33.727" v="15" actId="1076"/>
        <pc:sldMkLst>
          <pc:docMk/>
          <pc:sldMk cId="2410326750" sldId="389"/>
        </pc:sldMkLst>
        <pc:spChg chg="add del mod">
          <ac:chgData name="Mattheos Fikardos" userId="1df80f3b-07f5-49f8-baf9-2ea48d952783" providerId="ADAL" clId="{E455C9EB-151B-254C-A867-2ED4251F90FF}" dt="2024-03-14T07:14:12.237" v="14" actId="478"/>
          <ac:spMkLst>
            <pc:docMk/>
            <pc:sldMk cId="2410326750" sldId="389"/>
            <ac:spMk id="2" creationId="{22261CCF-F54F-E291-AFF6-D147356867BB}"/>
          </ac:spMkLst>
        </pc:spChg>
        <pc:spChg chg="add del mod">
          <ac:chgData name="Mattheos Fikardos" userId="1df80f3b-07f5-49f8-baf9-2ea48d952783" providerId="ADAL" clId="{E455C9EB-151B-254C-A867-2ED4251F90FF}" dt="2024-03-14T07:14:09.189" v="12" actId="478"/>
          <ac:spMkLst>
            <pc:docMk/>
            <pc:sldMk cId="2410326750" sldId="389"/>
            <ac:spMk id="3" creationId="{C49B6936-2A7D-D406-1012-F48EA8D77508}"/>
          </ac:spMkLst>
        </pc:spChg>
        <pc:spChg chg="add del mod">
          <ac:chgData name="Mattheos Fikardos" userId="1df80f3b-07f5-49f8-baf9-2ea48d952783" providerId="ADAL" clId="{E455C9EB-151B-254C-A867-2ED4251F90FF}" dt="2024-03-14T07:14:10.602" v="13" actId="478"/>
          <ac:spMkLst>
            <pc:docMk/>
            <pc:sldMk cId="2410326750" sldId="389"/>
            <ac:spMk id="4" creationId="{F9EFAD6F-41C3-5EF6-51DE-DDF5FC05AE21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6" creationId="{7BF0AC21-AA7A-A0FF-4E63-7CFEE97D387E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7" creationId="{23A113B1-1DC0-6FFF-68DB-8137F669D649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8" creationId="{C17AAA8E-288A-8319-66F4-F670D1DD35F6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9" creationId="{A1DEDB63-3AC6-AD5A-9CCC-328FCFB0E4C1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10" creationId="{0C2B0787-A77D-FEBA-0130-6A1A8F2E6269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18" creationId="{5BE15D0E-3A28-3E20-870C-6AA25F51D269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19" creationId="{150844B8-71AC-709C-3871-120C819F4131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0" creationId="{27120F0C-05BE-DBEB-50D8-0F555F12D3D5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1" creationId="{38CC2D83-B48A-5EA6-A5E8-6B68A1E17829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2" creationId="{3F4E5200-53F8-B902-D5C5-E4B952FE6483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3" creationId="{360044A3-064D-3CC0-5B07-7882058B1A77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4" creationId="{F6DF366B-1904-0BF8-00FD-58613D7B6485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5" creationId="{70CD9B62-3592-0FF5-C523-6BCFE9904405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26" creationId="{6ECB45EC-B729-5C6D-653B-DC51A0FE7594}"/>
          </ac:spMkLst>
        </pc:spChg>
        <pc:spChg chg="add mod">
          <ac:chgData name="Mattheos Fikardos" userId="1df80f3b-07f5-49f8-baf9-2ea48d952783" providerId="ADAL" clId="{E455C9EB-151B-254C-A867-2ED4251F90FF}" dt="2024-03-14T07:18:33.727" v="15" actId="1076"/>
          <ac:spMkLst>
            <pc:docMk/>
            <pc:sldMk cId="2410326750" sldId="389"/>
            <ac:spMk id="32" creationId="{45BF8CFF-9161-C87C-21C8-FF534F5DC897}"/>
          </ac:spMkLst>
        </pc:sp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5" creationId="{EEFB340F-0BAE-AA8A-D05D-0D1C9323069E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1" creationId="{79D99B48-675F-94F6-970F-574DE8C6B3A9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2" creationId="{9BAC3214-27BF-5AEA-7D7C-9C71ACC57FC4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3" creationId="{EF254623-9842-4CF5-643C-951D2FEC7167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4" creationId="{36F5F82B-755F-94CF-A9B2-C5AEE0E215EE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5" creationId="{0DC4BC8C-54FF-6FAA-7BA8-888C7FECFBDB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6" creationId="{A18AA2D0-6550-78ED-94EE-63EC84CA6218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17" creationId="{8A6AA58A-4801-A55A-8E44-A3BD3535BE4A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27" creationId="{4D048BD6-8FA9-7DD2-FE00-E0CA8190EC2A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28" creationId="{D1B450E2-4756-5891-5A5E-C714E71397E3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29" creationId="{86296A8E-0BEB-2730-FBED-5F8DF799C52C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30" creationId="{FACA1CF1-1D27-F996-C516-AED459F567F4}"/>
          </ac:picMkLst>
        </pc:picChg>
        <pc:picChg chg="add mod">
          <ac:chgData name="Mattheos Fikardos" userId="1df80f3b-07f5-49f8-baf9-2ea48d952783" providerId="ADAL" clId="{E455C9EB-151B-254C-A867-2ED4251F90FF}" dt="2024-03-14T07:18:33.727" v="15" actId="1076"/>
          <ac:picMkLst>
            <pc:docMk/>
            <pc:sldMk cId="2410326750" sldId="389"/>
            <ac:picMk id="31" creationId="{2703A7AD-7688-2C43-1414-4C2EF0750D0D}"/>
          </ac:picMkLst>
        </pc:picChg>
      </pc:sldChg>
      <pc:sldChg chg="addSp delSp modSp add mod">
        <pc:chgData name="Mattheos Fikardos" userId="1df80f3b-07f5-49f8-baf9-2ea48d952783" providerId="ADAL" clId="{E455C9EB-151B-254C-A867-2ED4251F90FF}" dt="2024-03-14T08:39:28.928" v="986" actId="255"/>
        <pc:sldMkLst>
          <pc:docMk/>
          <pc:sldMk cId="1219047626" sldId="390"/>
        </pc:sldMkLst>
        <pc:spChg chg="add del mod">
          <ac:chgData name="Mattheos Fikardos" userId="1df80f3b-07f5-49f8-baf9-2ea48d952783" providerId="ADAL" clId="{E455C9EB-151B-254C-A867-2ED4251F90FF}" dt="2024-03-14T07:32:36.169" v="183" actId="478"/>
          <ac:spMkLst>
            <pc:docMk/>
            <pc:sldMk cId="1219047626" sldId="390"/>
            <ac:spMk id="2" creationId="{DADEE085-499E-AB21-915E-C2DA4836FE60}"/>
          </ac:spMkLst>
        </pc:spChg>
        <pc:spChg chg="add del mod">
          <ac:chgData name="Mattheos Fikardos" userId="1df80f3b-07f5-49f8-baf9-2ea48d952783" providerId="ADAL" clId="{E455C9EB-151B-254C-A867-2ED4251F90FF}" dt="2024-03-14T07:32:35.431" v="182" actId="478"/>
          <ac:spMkLst>
            <pc:docMk/>
            <pc:sldMk cId="1219047626" sldId="390"/>
            <ac:spMk id="3" creationId="{922765DC-1604-E5F5-7CCB-42AB97DFF85E}"/>
          </ac:spMkLst>
        </pc:spChg>
        <pc:spChg chg="add del mod">
          <ac:chgData name="Mattheos Fikardos" userId="1df80f3b-07f5-49f8-baf9-2ea48d952783" providerId="ADAL" clId="{E455C9EB-151B-254C-A867-2ED4251F90FF}" dt="2024-03-14T07:32:39.036" v="186" actId="478"/>
          <ac:spMkLst>
            <pc:docMk/>
            <pc:sldMk cId="1219047626" sldId="390"/>
            <ac:spMk id="4" creationId="{A73C8120-5299-502B-99A3-D671880A7B31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6" creationId="{7BF0AC21-AA7A-A0FF-4E63-7CFEE97D387E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7" creationId="{23A113B1-1DC0-6FFF-68DB-8137F669D649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8" creationId="{C17AAA8E-288A-8319-66F4-F670D1DD35F6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9" creationId="{A1DEDB63-3AC6-AD5A-9CCC-328FCFB0E4C1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10" creationId="{0C2B0787-A77D-FEBA-0130-6A1A8F2E6269}"/>
          </ac:spMkLst>
        </pc:spChg>
        <pc:spChg chg="mod">
          <ac:chgData name="Mattheos Fikardos" userId="1df80f3b-07f5-49f8-baf9-2ea48d952783" providerId="ADAL" clId="{E455C9EB-151B-254C-A867-2ED4251F90FF}" dt="2024-03-14T07:37:10.061" v="299" actId="1038"/>
          <ac:spMkLst>
            <pc:docMk/>
            <pc:sldMk cId="1219047626" sldId="390"/>
            <ac:spMk id="18" creationId="{5BE15D0E-3A28-3E20-870C-6AA25F51D269}"/>
          </ac:spMkLst>
        </pc:spChg>
        <pc:spChg chg="mod">
          <ac:chgData name="Mattheos Fikardos" userId="1df80f3b-07f5-49f8-baf9-2ea48d952783" providerId="ADAL" clId="{E455C9EB-151B-254C-A867-2ED4251F90FF}" dt="2024-03-14T07:37:10.061" v="299" actId="1038"/>
          <ac:spMkLst>
            <pc:docMk/>
            <pc:sldMk cId="1219047626" sldId="390"/>
            <ac:spMk id="19" creationId="{150844B8-71AC-709C-3871-120C819F4131}"/>
          </ac:spMkLst>
        </pc:spChg>
        <pc:spChg chg="mod">
          <ac:chgData name="Mattheos Fikardos" userId="1df80f3b-07f5-49f8-baf9-2ea48d952783" providerId="ADAL" clId="{E455C9EB-151B-254C-A867-2ED4251F90FF}" dt="2024-03-14T07:37:10.061" v="299" actId="1038"/>
          <ac:spMkLst>
            <pc:docMk/>
            <pc:sldMk cId="1219047626" sldId="390"/>
            <ac:spMk id="20" creationId="{27120F0C-05BE-DBEB-50D8-0F555F12D3D5}"/>
          </ac:spMkLst>
        </pc:spChg>
        <pc:spChg chg="mod">
          <ac:chgData name="Mattheos Fikardos" userId="1df80f3b-07f5-49f8-baf9-2ea48d952783" providerId="ADAL" clId="{E455C9EB-151B-254C-A867-2ED4251F90FF}" dt="2024-03-14T07:31:47.967" v="146" actId="113"/>
          <ac:spMkLst>
            <pc:docMk/>
            <pc:sldMk cId="1219047626" sldId="390"/>
            <ac:spMk id="21" creationId="{38CC2D83-B48A-5EA6-A5E8-6B68A1E17829}"/>
          </ac:spMkLst>
        </pc:spChg>
        <pc:spChg chg="add del mod">
          <ac:chgData name="Mattheos Fikardos" userId="1df80f3b-07f5-49f8-baf9-2ea48d952783" providerId="ADAL" clId="{E455C9EB-151B-254C-A867-2ED4251F90FF}" dt="2024-03-14T07:32:37.861" v="185" actId="478"/>
          <ac:spMkLst>
            <pc:docMk/>
            <pc:sldMk cId="1219047626" sldId="390"/>
            <ac:spMk id="22" creationId="{3F4E5200-53F8-B902-D5C5-E4B952FE6483}"/>
          </ac:spMkLst>
        </pc:spChg>
        <pc:spChg chg="mod">
          <ac:chgData name="Mattheos Fikardos" userId="1df80f3b-07f5-49f8-baf9-2ea48d952783" providerId="ADAL" clId="{E455C9EB-151B-254C-A867-2ED4251F90FF}" dt="2024-03-14T07:35:14.216" v="214" actId="404"/>
          <ac:spMkLst>
            <pc:docMk/>
            <pc:sldMk cId="1219047626" sldId="390"/>
            <ac:spMk id="23" creationId="{360044A3-064D-3CC0-5B07-7882058B1A77}"/>
          </ac:spMkLst>
        </pc:spChg>
        <pc:spChg chg="mod">
          <ac:chgData name="Mattheos Fikardos" userId="1df80f3b-07f5-49f8-baf9-2ea48d952783" providerId="ADAL" clId="{E455C9EB-151B-254C-A867-2ED4251F90FF}" dt="2024-03-14T07:35:41.203" v="215" actId="1076"/>
          <ac:spMkLst>
            <pc:docMk/>
            <pc:sldMk cId="1219047626" sldId="390"/>
            <ac:spMk id="24" creationId="{F6DF366B-1904-0BF8-00FD-58613D7B6485}"/>
          </ac:spMkLst>
        </pc:spChg>
        <pc:spChg chg="mod">
          <ac:chgData name="Mattheos Fikardos" userId="1df80f3b-07f5-49f8-baf9-2ea48d952783" providerId="ADAL" clId="{E455C9EB-151B-254C-A867-2ED4251F90FF}" dt="2024-03-14T07:36:34.759" v="249" actId="1038"/>
          <ac:spMkLst>
            <pc:docMk/>
            <pc:sldMk cId="1219047626" sldId="390"/>
            <ac:spMk id="26" creationId="{6ECB45EC-B729-5C6D-653B-DC51A0FE7594}"/>
          </ac:spMkLst>
        </pc:spChg>
        <pc:spChg chg="mod">
          <ac:chgData name="Mattheos Fikardos" userId="1df80f3b-07f5-49f8-baf9-2ea48d952783" providerId="ADAL" clId="{E455C9EB-151B-254C-A867-2ED4251F90FF}" dt="2024-03-14T08:39:28.928" v="986" actId="255"/>
          <ac:spMkLst>
            <pc:docMk/>
            <pc:sldMk cId="1219047626" sldId="390"/>
            <ac:spMk id="32" creationId="{45BF8CFF-9161-C87C-21C8-FF534F5DC897}"/>
          </ac:spMkLst>
        </pc:spChg>
        <pc:spChg chg="add mod topLvl">
          <ac:chgData name="Mattheos Fikardos" userId="1df80f3b-07f5-49f8-baf9-2ea48d952783" providerId="ADAL" clId="{E455C9EB-151B-254C-A867-2ED4251F90FF}" dt="2024-03-14T07:34:49.094" v="212" actId="12789"/>
          <ac:spMkLst>
            <pc:docMk/>
            <pc:sldMk cId="1219047626" sldId="390"/>
            <ac:spMk id="33" creationId="{9D1B31E1-4C04-84DA-7F45-500FE79AC81B}"/>
          </ac:spMkLst>
        </pc:spChg>
        <pc:spChg chg="add del mod">
          <ac:chgData name="Mattheos Fikardos" userId="1df80f3b-07f5-49f8-baf9-2ea48d952783" providerId="ADAL" clId="{E455C9EB-151B-254C-A867-2ED4251F90FF}" dt="2024-03-14T07:32:04.540" v="156" actId="478"/>
          <ac:spMkLst>
            <pc:docMk/>
            <pc:sldMk cId="1219047626" sldId="390"/>
            <ac:spMk id="34" creationId="{7194E43B-92AA-7949-2E67-D22E8AD16A84}"/>
          </ac:spMkLst>
        </pc:spChg>
        <pc:spChg chg="add del mod">
          <ac:chgData name="Mattheos Fikardos" userId="1df80f3b-07f5-49f8-baf9-2ea48d952783" providerId="ADAL" clId="{E455C9EB-151B-254C-A867-2ED4251F90FF}" dt="2024-03-14T07:32:03.006" v="154" actId="478"/>
          <ac:spMkLst>
            <pc:docMk/>
            <pc:sldMk cId="1219047626" sldId="390"/>
            <ac:spMk id="35" creationId="{C96125AF-823D-738F-96E5-41AAAAC8E890}"/>
          </ac:spMkLst>
        </pc:spChg>
        <pc:spChg chg="add del mod">
          <ac:chgData name="Mattheos Fikardos" userId="1df80f3b-07f5-49f8-baf9-2ea48d952783" providerId="ADAL" clId="{E455C9EB-151B-254C-A867-2ED4251F90FF}" dt="2024-03-14T07:32:02.450" v="153" actId="478"/>
          <ac:spMkLst>
            <pc:docMk/>
            <pc:sldMk cId="1219047626" sldId="390"/>
            <ac:spMk id="36" creationId="{BE9231AC-6594-E644-AEFF-2D106AF7BE75}"/>
          </ac:spMkLst>
        </pc:spChg>
        <pc:spChg chg="add mod topLvl">
          <ac:chgData name="Mattheos Fikardos" userId="1df80f3b-07f5-49f8-baf9-2ea48d952783" providerId="ADAL" clId="{E455C9EB-151B-254C-A867-2ED4251F90FF}" dt="2024-03-14T07:34:49.094" v="212" actId="12789"/>
          <ac:spMkLst>
            <pc:docMk/>
            <pc:sldMk cId="1219047626" sldId="390"/>
            <ac:spMk id="37" creationId="{80AB46D3-6422-1F3D-0E40-C2286F3683B2}"/>
          </ac:spMkLst>
        </pc:spChg>
        <pc:spChg chg="add mod topLvl">
          <ac:chgData name="Mattheos Fikardos" userId="1df80f3b-07f5-49f8-baf9-2ea48d952783" providerId="ADAL" clId="{E455C9EB-151B-254C-A867-2ED4251F90FF}" dt="2024-03-14T07:34:43.104" v="211" actId="12789"/>
          <ac:spMkLst>
            <pc:docMk/>
            <pc:sldMk cId="1219047626" sldId="390"/>
            <ac:spMk id="38" creationId="{CB26EF37-D1C5-E304-A194-7F178CDEA123}"/>
          </ac:spMkLst>
        </pc:spChg>
        <pc:spChg chg="add mod topLvl">
          <ac:chgData name="Mattheos Fikardos" userId="1df80f3b-07f5-49f8-baf9-2ea48d952783" providerId="ADAL" clId="{E455C9EB-151B-254C-A867-2ED4251F90FF}" dt="2024-03-14T07:34:43.104" v="211" actId="12789"/>
          <ac:spMkLst>
            <pc:docMk/>
            <pc:sldMk cId="1219047626" sldId="390"/>
            <ac:spMk id="39" creationId="{433290CB-6AE5-9A34-278C-9BA8B1DF2A39}"/>
          </ac:spMkLst>
        </pc:spChg>
        <pc:grpChg chg="add del mod">
          <ac:chgData name="Mattheos Fikardos" userId="1df80f3b-07f5-49f8-baf9-2ea48d952783" providerId="ADAL" clId="{E455C9EB-151B-254C-A867-2ED4251F90FF}" dt="2024-03-14T07:34:34.285" v="210" actId="165"/>
          <ac:grpSpMkLst>
            <pc:docMk/>
            <pc:sldMk cId="1219047626" sldId="390"/>
            <ac:grpSpMk id="40" creationId="{02642CDA-317E-262A-AC69-7976D293A70E}"/>
          </ac:grpSpMkLst>
        </pc:grpChg>
        <pc:grpChg chg="add del mod">
          <ac:chgData name="Mattheos Fikardos" userId="1df80f3b-07f5-49f8-baf9-2ea48d952783" providerId="ADAL" clId="{E455C9EB-151B-254C-A867-2ED4251F90FF}" dt="2024-03-14T07:34:31.199" v="209" actId="165"/>
          <ac:grpSpMkLst>
            <pc:docMk/>
            <pc:sldMk cId="1219047626" sldId="390"/>
            <ac:grpSpMk id="41" creationId="{C9054B7E-463C-23E1-E244-B9B56C26E382}"/>
          </ac:grpSpMkLst>
        </pc:grpChg>
        <pc:picChg chg="mod">
          <ac:chgData name="Mattheos Fikardos" userId="1df80f3b-07f5-49f8-baf9-2ea48d952783" providerId="ADAL" clId="{E455C9EB-151B-254C-A867-2ED4251F90FF}" dt="2024-03-14T07:37:10.061" v="299" actId="1038"/>
          <ac:picMkLst>
            <pc:docMk/>
            <pc:sldMk cId="1219047626" sldId="390"/>
            <ac:picMk id="5" creationId="{EEFB340F-0BAE-AA8A-D05D-0D1C9323069E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1" creationId="{79D99B48-675F-94F6-970F-574DE8C6B3A9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2" creationId="{9BAC3214-27BF-5AEA-7D7C-9C71ACC57FC4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3" creationId="{EF254623-9842-4CF5-643C-951D2FEC7167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4" creationId="{36F5F82B-755F-94CF-A9B2-C5AEE0E215EE}"/>
          </ac:picMkLst>
        </pc:picChg>
        <pc:picChg chg="mod">
          <ac:chgData name="Mattheos Fikardos" userId="1df80f3b-07f5-49f8-baf9-2ea48d952783" providerId="ADAL" clId="{E455C9EB-151B-254C-A867-2ED4251F90FF}" dt="2024-03-14T07:36:34.759" v="249" actId="1038"/>
          <ac:picMkLst>
            <pc:docMk/>
            <pc:sldMk cId="1219047626" sldId="390"/>
            <ac:picMk id="15" creationId="{0DC4BC8C-54FF-6FAA-7BA8-888C7FECFBDB}"/>
          </ac:picMkLst>
        </pc:picChg>
        <pc:picChg chg="mod">
          <ac:chgData name="Mattheos Fikardos" userId="1df80f3b-07f5-49f8-baf9-2ea48d952783" providerId="ADAL" clId="{E455C9EB-151B-254C-A867-2ED4251F90FF}" dt="2024-03-14T07:37:10.061" v="299" actId="1038"/>
          <ac:picMkLst>
            <pc:docMk/>
            <pc:sldMk cId="1219047626" sldId="390"/>
            <ac:picMk id="16" creationId="{A18AA2D0-6550-78ED-94EE-63EC84CA6218}"/>
          </ac:picMkLst>
        </pc:picChg>
        <pc:picChg chg="mod">
          <ac:chgData name="Mattheos Fikardos" userId="1df80f3b-07f5-49f8-baf9-2ea48d952783" providerId="ADAL" clId="{E455C9EB-151B-254C-A867-2ED4251F90FF}" dt="2024-03-14T07:37:10.061" v="299" actId="1038"/>
          <ac:picMkLst>
            <pc:docMk/>
            <pc:sldMk cId="1219047626" sldId="390"/>
            <ac:picMk id="17" creationId="{8A6AA58A-4801-A55A-8E44-A3BD3535BE4A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27" creationId="{4D048BD6-8FA9-7DD2-FE00-E0CA8190EC2A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28" creationId="{D1B450E2-4756-5891-5A5E-C714E71397E3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29" creationId="{86296A8E-0BEB-2730-FBED-5F8DF799C52C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30" creationId="{FACA1CF1-1D27-F996-C516-AED459F567F4}"/>
          </ac:picMkLst>
        </pc:picChg>
        <pc:picChg chg="mod">
          <ac:chgData name="Mattheos Fikardos" userId="1df80f3b-07f5-49f8-baf9-2ea48d952783" providerId="ADAL" clId="{E455C9EB-151B-254C-A867-2ED4251F90FF}" dt="2024-03-14T07:36:55.993" v="283" actId="1038"/>
          <ac:picMkLst>
            <pc:docMk/>
            <pc:sldMk cId="1219047626" sldId="390"/>
            <ac:picMk id="31" creationId="{2703A7AD-7688-2C43-1414-4C2EF0750D0D}"/>
          </ac:picMkLst>
        </pc:picChg>
      </pc:sldChg>
      <pc:sldChg chg="addSp delSp modSp new mod">
        <pc:chgData name="Mattheos Fikardos" userId="1df80f3b-07f5-49f8-baf9-2ea48d952783" providerId="ADAL" clId="{E455C9EB-151B-254C-A867-2ED4251F90FF}" dt="2024-03-14T08:10:39.950" v="803" actId="478"/>
        <pc:sldMkLst>
          <pc:docMk/>
          <pc:sldMk cId="3616560340" sldId="391"/>
        </pc:sldMkLst>
        <pc:spChg chg="add mod">
          <ac:chgData name="Mattheos Fikardos" userId="1df80f3b-07f5-49f8-baf9-2ea48d952783" providerId="ADAL" clId="{E455C9EB-151B-254C-A867-2ED4251F90FF}" dt="2024-03-14T08:10:33.081" v="789" actId="20577"/>
          <ac:spMkLst>
            <pc:docMk/>
            <pc:sldMk cId="3616560340" sldId="391"/>
            <ac:spMk id="2" creationId="{3F0FAB51-AC5C-A65D-3F51-8DBEAE9BAA86}"/>
          </ac:spMkLst>
        </pc:spChg>
        <pc:spChg chg="add mod">
          <ac:chgData name="Mattheos Fikardos" userId="1df80f3b-07f5-49f8-baf9-2ea48d952783" providerId="ADAL" clId="{E455C9EB-151B-254C-A867-2ED4251F90FF}" dt="2024-03-14T07:47:59.499" v="345" actId="14100"/>
          <ac:spMkLst>
            <pc:docMk/>
            <pc:sldMk cId="3616560340" sldId="391"/>
            <ac:spMk id="3" creationId="{02AEF1B2-8669-F7A3-D9D7-D2145C277430}"/>
          </ac:spMkLst>
        </pc:spChg>
        <pc:spChg chg="add mod">
          <ac:chgData name="Mattheos Fikardos" userId="1df80f3b-07f5-49f8-baf9-2ea48d952783" providerId="ADAL" clId="{E455C9EB-151B-254C-A867-2ED4251F90FF}" dt="2024-03-14T08:10:38.193" v="801" actId="1036"/>
          <ac:spMkLst>
            <pc:docMk/>
            <pc:sldMk cId="3616560340" sldId="391"/>
            <ac:spMk id="7" creationId="{35236158-64A2-18B9-C8D3-60CB65F04890}"/>
          </ac:spMkLst>
        </pc:spChg>
        <pc:spChg chg="add del mod">
          <ac:chgData name="Mattheos Fikardos" userId="1df80f3b-07f5-49f8-baf9-2ea48d952783" providerId="ADAL" clId="{E455C9EB-151B-254C-A867-2ED4251F90FF}" dt="2024-03-14T07:55:28.443" v="462" actId="478"/>
          <ac:spMkLst>
            <pc:docMk/>
            <pc:sldMk cId="3616560340" sldId="391"/>
            <ac:spMk id="9" creationId="{80586739-7846-9D01-956D-DEE1512D0E1A}"/>
          </ac:spMkLst>
        </pc:spChg>
        <pc:spChg chg="add del mod">
          <ac:chgData name="Mattheos Fikardos" userId="1df80f3b-07f5-49f8-baf9-2ea48d952783" providerId="ADAL" clId="{E455C9EB-151B-254C-A867-2ED4251F90FF}" dt="2024-03-14T07:55:00.793" v="457" actId="478"/>
          <ac:spMkLst>
            <pc:docMk/>
            <pc:sldMk cId="3616560340" sldId="391"/>
            <ac:spMk id="10" creationId="{16657431-1978-3CC1-7A0C-B07CEA41B1C6}"/>
          </ac:spMkLst>
        </pc:spChg>
        <pc:spChg chg="add del">
          <ac:chgData name="Mattheos Fikardos" userId="1df80f3b-07f5-49f8-baf9-2ea48d952783" providerId="ADAL" clId="{E455C9EB-151B-254C-A867-2ED4251F90FF}" dt="2024-03-14T08:00:15.769" v="482" actId="478"/>
          <ac:spMkLst>
            <pc:docMk/>
            <pc:sldMk cId="3616560340" sldId="391"/>
            <ac:spMk id="15" creationId="{14301D6C-0F63-F37A-FBAC-8EC5AF7312A5}"/>
          </ac:spMkLst>
        </pc:spChg>
        <pc:spChg chg="add del mod">
          <ac:chgData name="Mattheos Fikardos" userId="1df80f3b-07f5-49f8-baf9-2ea48d952783" providerId="ADAL" clId="{E455C9EB-151B-254C-A867-2ED4251F90FF}" dt="2024-03-14T08:02:30.495" v="510" actId="478"/>
          <ac:spMkLst>
            <pc:docMk/>
            <pc:sldMk cId="3616560340" sldId="391"/>
            <ac:spMk id="18" creationId="{E2C77FD1-05FA-D0EC-700A-77F45BA9C3E2}"/>
          </ac:spMkLst>
        </pc:spChg>
        <pc:spChg chg="add del mod">
          <ac:chgData name="Mattheos Fikardos" userId="1df80f3b-07f5-49f8-baf9-2ea48d952783" providerId="ADAL" clId="{E455C9EB-151B-254C-A867-2ED4251F90FF}" dt="2024-03-14T08:02:29.906" v="509" actId="478"/>
          <ac:spMkLst>
            <pc:docMk/>
            <pc:sldMk cId="3616560340" sldId="391"/>
            <ac:spMk id="19" creationId="{F3B60709-FA6A-7587-06FB-45E35A62FB06}"/>
          </ac:spMkLst>
        </pc:spChg>
        <pc:spChg chg="add mod">
          <ac:chgData name="Mattheos Fikardos" userId="1df80f3b-07f5-49f8-baf9-2ea48d952783" providerId="ADAL" clId="{E455C9EB-151B-254C-A867-2ED4251F90FF}" dt="2024-03-14T08:05:40.375" v="641" actId="20577"/>
          <ac:spMkLst>
            <pc:docMk/>
            <pc:sldMk cId="3616560340" sldId="391"/>
            <ac:spMk id="40" creationId="{9D38F536-4B33-9761-9E64-F8F459184E7F}"/>
          </ac:spMkLst>
        </pc:spChg>
        <pc:spChg chg="add mod">
          <ac:chgData name="Mattheos Fikardos" userId="1df80f3b-07f5-49f8-baf9-2ea48d952783" providerId="ADAL" clId="{E455C9EB-151B-254C-A867-2ED4251F90FF}" dt="2024-03-14T08:05:59.919" v="656" actId="1076"/>
          <ac:spMkLst>
            <pc:docMk/>
            <pc:sldMk cId="3616560340" sldId="391"/>
            <ac:spMk id="41" creationId="{2CDFE842-1033-7DF1-AF96-DAA9E5A1AD60}"/>
          </ac:spMkLst>
        </pc:spChg>
        <pc:spChg chg="add mod">
          <ac:chgData name="Mattheos Fikardos" userId="1df80f3b-07f5-49f8-baf9-2ea48d952783" providerId="ADAL" clId="{E455C9EB-151B-254C-A867-2ED4251F90FF}" dt="2024-03-14T08:06:11.764" v="676" actId="1076"/>
          <ac:spMkLst>
            <pc:docMk/>
            <pc:sldMk cId="3616560340" sldId="391"/>
            <ac:spMk id="42" creationId="{B6BF2C4E-8349-CC57-AA65-9385E334A4F6}"/>
          </ac:spMkLst>
        </pc:spChg>
        <pc:spChg chg="add mod">
          <ac:chgData name="Mattheos Fikardos" userId="1df80f3b-07f5-49f8-baf9-2ea48d952783" providerId="ADAL" clId="{E455C9EB-151B-254C-A867-2ED4251F90FF}" dt="2024-03-14T08:06:58.161" v="690" actId="14100"/>
          <ac:spMkLst>
            <pc:docMk/>
            <pc:sldMk cId="3616560340" sldId="391"/>
            <ac:spMk id="43" creationId="{8F2BF6AF-2F2C-8BCD-8542-241AE768654F}"/>
          </ac:spMkLst>
        </pc:spChg>
        <pc:spChg chg="add mod">
          <ac:chgData name="Mattheos Fikardos" userId="1df80f3b-07f5-49f8-baf9-2ea48d952783" providerId="ADAL" clId="{E455C9EB-151B-254C-A867-2ED4251F90FF}" dt="2024-03-14T08:07:13.881" v="705" actId="1076"/>
          <ac:spMkLst>
            <pc:docMk/>
            <pc:sldMk cId="3616560340" sldId="391"/>
            <ac:spMk id="48" creationId="{C93379C8-9521-F03D-C3CC-A8BC92040CC8}"/>
          </ac:spMkLst>
        </pc:spChg>
        <pc:graphicFrameChg chg="add mod modGraphic">
          <ac:chgData name="Mattheos Fikardos" userId="1df80f3b-07f5-49f8-baf9-2ea48d952783" providerId="ADAL" clId="{E455C9EB-151B-254C-A867-2ED4251F90FF}" dt="2024-03-14T07:59:22.633" v="475" actId="404"/>
          <ac:graphicFrameMkLst>
            <pc:docMk/>
            <pc:sldMk cId="3616560340" sldId="391"/>
            <ac:graphicFrameMk id="8" creationId="{39ED255D-D7D0-3FDE-E61D-D015A1438366}"/>
          </ac:graphicFrameMkLst>
        </pc:graphicFrameChg>
        <pc:picChg chg="add mod">
          <ac:chgData name="Mattheos Fikardos" userId="1df80f3b-07f5-49f8-baf9-2ea48d952783" providerId="ADAL" clId="{E455C9EB-151B-254C-A867-2ED4251F90FF}" dt="2024-03-14T07:47:48.851" v="341" actId="1076"/>
          <ac:picMkLst>
            <pc:docMk/>
            <pc:sldMk cId="3616560340" sldId="391"/>
            <ac:picMk id="4" creationId="{A0CA9B5E-DB08-E31A-191C-96FC49E899B3}"/>
          </ac:picMkLst>
        </pc:picChg>
        <pc:picChg chg="add mod">
          <ac:chgData name="Mattheos Fikardos" userId="1df80f3b-07f5-49f8-baf9-2ea48d952783" providerId="ADAL" clId="{E455C9EB-151B-254C-A867-2ED4251F90FF}" dt="2024-03-14T08:10:38.193" v="801" actId="1036"/>
          <ac:picMkLst>
            <pc:docMk/>
            <pc:sldMk cId="3616560340" sldId="391"/>
            <ac:picMk id="6" creationId="{CBECF8DA-E4DA-554E-F153-8D19178FDCDF}"/>
          </ac:picMkLst>
        </pc:picChg>
        <pc:picChg chg="add mod">
          <ac:chgData name="Mattheos Fikardos" userId="1df80f3b-07f5-49f8-baf9-2ea48d952783" providerId="ADAL" clId="{E455C9EB-151B-254C-A867-2ED4251F90FF}" dt="2024-03-14T08:06:50.026" v="685" actId="1076"/>
          <ac:picMkLst>
            <pc:docMk/>
            <pc:sldMk cId="3616560340" sldId="391"/>
            <ac:picMk id="44" creationId="{60F5F09B-1236-7501-687A-DDD737B71663}"/>
          </ac:picMkLst>
        </pc:picChg>
        <pc:picChg chg="add del mod">
          <ac:chgData name="Mattheos Fikardos" userId="1df80f3b-07f5-49f8-baf9-2ea48d952783" providerId="ADAL" clId="{E455C9EB-151B-254C-A867-2ED4251F90FF}" dt="2024-03-14T08:10:39.950" v="803" actId="478"/>
          <ac:picMkLst>
            <pc:docMk/>
            <pc:sldMk cId="3616560340" sldId="391"/>
            <ac:picMk id="53" creationId="{5C14C9E1-A372-5734-66BF-DDE0FE049554}"/>
          </ac:picMkLst>
        </pc:picChg>
        <pc:picChg chg="add mod">
          <ac:chgData name="Mattheos Fikardos" userId="1df80f3b-07f5-49f8-baf9-2ea48d952783" providerId="ADAL" clId="{E455C9EB-151B-254C-A867-2ED4251F90FF}" dt="2024-03-14T08:06:58.550" v="691" actId="1076"/>
          <ac:picMkLst>
            <pc:docMk/>
            <pc:sldMk cId="3616560340" sldId="391"/>
            <ac:picMk id="2050" creationId="{166CBC62-C23C-E6A1-6EE0-091F822BE7A4}"/>
          </ac:picMkLst>
        </pc:picChg>
        <pc:cxnChg chg="add del mod">
          <ac:chgData name="Mattheos Fikardos" userId="1df80f3b-07f5-49f8-baf9-2ea48d952783" providerId="ADAL" clId="{E455C9EB-151B-254C-A867-2ED4251F90FF}" dt="2024-03-14T07:59:51.765" v="480" actId="478"/>
          <ac:cxnSpMkLst>
            <pc:docMk/>
            <pc:sldMk cId="3616560340" sldId="391"/>
            <ac:cxnSpMk id="12" creationId="{C4E5F4C9-7497-6986-4650-B276D2BB312A}"/>
          </ac:cxnSpMkLst>
        </pc:cxnChg>
        <pc:cxnChg chg="add del mod">
          <ac:chgData name="Mattheos Fikardos" userId="1df80f3b-07f5-49f8-baf9-2ea48d952783" providerId="ADAL" clId="{E455C9EB-151B-254C-A867-2ED4251F90FF}" dt="2024-03-14T08:07:55.184" v="706" actId="478"/>
          <ac:cxnSpMkLst>
            <pc:docMk/>
            <pc:sldMk cId="3616560340" sldId="391"/>
            <ac:cxnSpMk id="17" creationId="{F4E5B807-8724-C548-E893-1BC0B6F8DF11}"/>
          </ac:cxnSpMkLst>
        </pc:cxnChg>
        <pc:cxnChg chg="add mod">
          <ac:chgData name="Mattheos Fikardos" userId="1df80f3b-07f5-49f8-baf9-2ea48d952783" providerId="ADAL" clId="{E455C9EB-151B-254C-A867-2ED4251F90FF}" dt="2024-03-14T08:10:25.814" v="784" actId="1076"/>
          <ac:cxnSpMkLst>
            <pc:docMk/>
            <pc:sldMk cId="3616560340" sldId="391"/>
            <ac:cxnSpMk id="20" creationId="{BBC40705-673E-F785-AF05-E5E0BEB43820}"/>
          </ac:cxnSpMkLst>
        </pc:cxnChg>
        <pc:cxnChg chg="add del mod">
          <ac:chgData name="Mattheos Fikardos" userId="1df80f3b-07f5-49f8-baf9-2ea48d952783" providerId="ADAL" clId="{E455C9EB-151B-254C-A867-2ED4251F90FF}" dt="2024-03-14T08:07:57.032" v="707" actId="478"/>
          <ac:cxnSpMkLst>
            <pc:docMk/>
            <pc:sldMk cId="3616560340" sldId="391"/>
            <ac:cxnSpMk id="23" creationId="{C9EF197C-2A41-2583-1F02-E1E76FD42A20}"/>
          </ac:cxnSpMkLst>
        </pc:cxnChg>
        <pc:cxnChg chg="add mod">
          <ac:chgData name="Mattheos Fikardos" userId="1df80f3b-07f5-49f8-baf9-2ea48d952783" providerId="ADAL" clId="{E455C9EB-151B-254C-A867-2ED4251F90FF}" dt="2024-03-14T08:10:25.814" v="784" actId="1076"/>
          <ac:cxnSpMkLst>
            <pc:docMk/>
            <pc:sldMk cId="3616560340" sldId="391"/>
            <ac:cxnSpMk id="27" creationId="{4972F249-D273-0832-6983-426D1EBA15D0}"/>
          </ac:cxnSpMkLst>
        </pc:cxnChg>
        <pc:cxnChg chg="add mod">
          <ac:chgData name="Mattheos Fikardos" userId="1df80f3b-07f5-49f8-baf9-2ea48d952783" providerId="ADAL" clId="{E455C9EB-151B-254C-A867-2ED4251F90FF}" dt="2024-03-14T08:10:25.814" v="784" actId="1076"/>
          <ac:cxnSpMkLst>
            <pc:docMk/>
            <pc:sldMk cId="3616560340" sldId="391"/>
            <ac:cxnSpMk id="33" creationId="{2C7EEBB9-5635-3B35-8B79-2A905BD774CE}"/>
          </ac:cxnSpMkLst>
        </pc:cxnChg>
        <pc:cxnChg chg="add mod">
          <ac:chgData name="Mattheos Fikardos" userId="1df80f3b-07f5-49f8-baf9-2ea48d952783" providerId="ADAL" clId="{E455C9EB-151B-254C-A867-2ED4251F90FF}" dt="2024-03-14T08:05:15.153" v="608" actId="1036"/>
          <ac:cxnSpMkLst>
            <pc:docMk/>
            <pc:sldMk cId="3616560340" sldId="391"/>
            <ac:cxnSpMk id="37" creationId="{1EDB58E1-1B61-0F9D-71BE-C1381CE97FED}"/>
          </ac:cxnSpMkLst>
        </pc:cxnChg>
        <pc:cxnChg chg="add mod">
          <ac:chgData name="Mattheos Fikardos" userId="1df80f3b-07f5-49f8-baf9-2ea48d952783" providerId="ADAL" clId="{E455C9EB-151B-254C-A867-2ED4251F90FF}" dt="2024-03-14T08:10:25.814" v="784" actId="1076"/>
          <ac:cxnSpMkLst>
            <pc:docMk/>
            <pc:sldMk cId="3616560340" sldId="391"/>
            <ac:cxnSpMk id="45" creationId="{FFA66B53-A0D1-AA60-A82F-3A5A43A63630}"/>
          </ac:cxnSpMkLst>
        </pc:cxnChg>
        <pc:cxnChg chg="add mod">
          <ac:chgData name="Mattheos Fikardos" userId="1df80f3b-07f5-49f8-baf9-2ea48d952783" providerId="ADAL" clId="{E455C9EB-151B-254C-A867-2ED4251F90FF}" dt="2024-03-14T08:08:18.033" v="711" actId="14100"/>
          <ac:cxnSpMkLst>
            <pc:docMk/>
            <pc:sldMk cId="3616560340" sldId="391"/>
            <ac:cxnSpMk id="49" creationId="{9265D073-DBE8-ECA8-90A0-786B6E5AFB81}"/>
          </ac:cxnSpMkLst>
        </pc:cxnChg>
      </pc:sldChg>
      <pc:sldChg chg="addSp modSp add mod">
        <pc:chgData name="Mattheos Fikardos" userId="1df80f3b-07f5-49f8-baf9-2ea48d952783" providerId="ADAL" clId="{E455C9EB-151B-254C-A867-2ED4251F90FF}" dt="2024-03-14T08:27:09.763" v="824" actId="14100"/>
        <pc:sldMkLst>
          <pc:docMk/>
          <pc:sldMk cId="104187837" sldId="392"/>
        </pc:sldMkLst>
        <pc:spChg chg="mod">
          <ac:chgData name="Mattheos Fikardos" userId="1df80f3b-07f5-49f8-baf9-2ea48d952783" providerId="ADAL" clId="{E455C9EB-151B-254C-A867-2ED4251F90FF}" dt="2024-03-14T08:26:56.675" v="823" actId="12789"/>
          <ac:spMkLst>
            <pc:docMk/>
            <pc:sldMk cId="104187837" sldId="392"/>
            <ac:spMk id="2" creationId="{3F0FAB51-AC5C-A65D-3F51-8DBEAE9BAA86}"/>
          </ac:spMkLst>
        </pc:spChg>
        <pc:spChg chg="mod">
          <ac:chgData name="Mattheos Fikardos" userId="1df80f3b-07f5-49f8-baf9-2ea48d952783" providerId="ADAL" clId="{E455C9EB-151B-254C-A867-2ED4251F90FF}" dt="2024-03-14T08:26:56.675" v="823" actId="12789"/>
          <ac:spMkLst>
            <pc:docMk/>
            <pc:sldMk cId="104187837" sldId="392"/>
            <ac:spMk id="3" creationId="{02AEF1B2-8669-F7A3-D9D7-D2145C277430}"/>
          </ac:spMkLst>
        </pc:spChg>
        <pc:spChg chg="mod">
          <ac:chgData name="Mattheos Fikardos" userId="1df80f3b-07f5-49f8-baf9-2ea48d952783" providerId="ADAL" clId="{E455C9EB-151B-254C-A867-2ED4251F90FF}" dt="2024-03-14T08:26:56.675" v="823" actId="12789"/>
          <ac:spMkLst>
            <pc:docMk/>
            <pc:sldMk cId="104187837" sldId="392"/>
            <ac:spMk id="7" creationId="{35236158-64A2-18B9-C8D3-60CB65F04890}"/>
          </ac:spMkLst>
        </pc:spChg>
        <pc:spChg chg="mod">
          <ac:chgData name="Mattheos Fikardos" userId="1df80f3b-07f5-49f8-baf9-2ea48d952783" providerId="ADAL" clId="{E455C9EB-151B-254C-A867-2ED4251F90FF}" dt="2024-03-14T08:22:15.809" v="810" actId="5736"/>
          <ac:spMkLst>
            <pc:docMk/>
            <pc:sldMk cId="104187837" sldId="392"/>
            <ac:spMk id="40" creationId="{9D38F536-4B33-9761-9E64-F8F459184E7F}"/>
          </ac:spMkLst>
        </pc:spChg>
        <pc:spChg chg="mod">
          <ac:chgData name="Mattheos Fikardos" userId="1df80f3b-07f5-49f8-baf9-2ea48d952783" providerId="ADAL" clId="{E455C9EB-151B-254C-A867-2ED4251F90FF}" dt="2024-03-14T08:25:11.328" v="812" actId="1076"/>
          <ac:spMkLst>
            <pc:docMk/>
            <pc:sldMk cId="104187837" sldId="392"/>
            <ac:spMk id="41" creationId="{2CDFE842-1033-7DF1-AF96-DAA9E5A1AD60}"/>
          </ac:spMkLst>
        </pc:spChg>
        <pc:spChg chg="mod">
          <ac:chgData name="Mattheos Fikardos" userId="1df80f3b-07f5-49f8-baf9-2ea48d952783" providerId="ADAL" clId="{E455C9EB-151B-254C-A867-2ED4251F90FF}" dt="2024-03-14T08:22:15.809" v="810" actId="5736"/>
          <ac:spMkLst>
            <pc:docMk/>
            <pc:sldMk cId="104187837" sldId="392"/>
            <ac:spMk id="42" creationId="{B6BF2C4E-8349-CC57-AA65-9385E334A4F6}"/>
          </ac:spMkLst>
        </pc:spChg>
        <pc:spChg chg="mod">
          <ac:chgData name="Mattheos Fikardos" userId="1df80f3b-07f5-49f8-baf9-2ea48d952783" providerId="ADAL" clId="{E455C9EB-151B-254C-A867-2ED4251F90FF}" dt="2024-03-14T08:26:56.675" v="823" actId="12789"/>
          <ac:spMkLst>
            <pc:docMk/>
            <pc:sldMk cId="104187837" sldId="392"/>
            <ac:spMk id="43" creationId="{8F2BF6AF-2F2C-8BCD-8542-241AE768654F}"/>
          </ac:spMkLst>
        </pc:spChg>
        <pc:spChg chg="mod">
          <ac:chgData name="Mattheos Fikardos" userId="1df80f3b-07f5-49f8-baf9-2ea48d952783" providerId="ADAL" clId="{E455C9EB-151B-254C-A867-2ED4251F90FF}" dt="2024-03-14T08:22:15.809" v="810" actId="5736"/>
          <ac:spMkLst>
            <pc:docMk/>
            <pc:sldMk cId="104187837" sldId="392"/>
            <ac:spMk id="48" creationId="{C93379C8-9521-F03D-C3CC-A8BC92040CC8}"/>
          </ac:spMkLst>
        </pc:spChg>
        <pc:grpChg chg="add mod">
          <ac:chgData name="Mattheos Fikardos" userId="1df80f3b-07f5-49f8-baf9-2ea48d952783" providerId="ADAL" clId="{E455C9EB-151B-254C-A867-2ED4251F90FF}" dt="2024-03-14T08:26:56.675" v="823" actId="12789"/>
          <ac:grpSpMkLst>
            <pc:docMk/>
            <pc:sldMk cId="104187837" sldId="392"/>
            <ac:grpSpMk id="15" creationId="{7F0237A0-7F7C-5EBA-E4A2-86D919648616}"/>
          </ac:grpSpMkLst>
        </pc:grpChg>
        <pc:grpChg chg="add mod">
          <ac:chgData name="Mattheos Fikardos" userId="1df80f3b-07f5-49f8-baf9-2ea48d952783" providerId="ADAL" clId="{E455C9EB-151B-254C-A867-2ED4251F90FF}" dt="2024-03-14T08:26:56.675" v="823" actId="12789"/>
          <ac:grpSpMkLst>
            <pc:docMk/>
            <pc:sldMk cId="104187837" sldId="392"/>
            <ac:grpSpMk id="16" creationId="{11568347-7C3B-9CF1-A6BB-D1E138C0DA78}"/>
          </ac:grpSpMkLst>
        </pc:grpChg>
        <pc:graphicFrameChg chg="mod">
          <ac:chgData name="Mattheos Fikardos" userId="1df80f3b-07f5-49f8-baf9-2ea48d952783" providerId="ADAL" clId="{E455C9EB-151B-254C-A867-2ED4251F90FF}" dt="2024-03-14T08:22:15.809" v="810" actId="5736"/>
          <ac:graphicFrameMkLst>
            <pc:docMk/>
            <pc:sldMk cId="104187837" sldId="392"/>
            <ac:graphicFrameMk id="8" creationId="{39ED255D-D7D0-3FDE-E61D-D015A1438366}"/>
          </ac:graphicFrameMkLst>
        </pc:graphicFrameChg>
        <pc:picChg chg="mod">
          <ac:chgData name="Mattheos Fikardos" userId="1df80f3b-07f5-49f8-baf9-2ea48d952783" providerId="ADAL" clId="{E455C9EB-151B-254C-A867-2ED4251F90FF}" dt="2024-03-14T08:26:56.675" v="823" actId="12789"/>
          <ac:picMkLst>
            <pc:docMk/>
            <pc:sldMk cId="104187837" sldId="392"/>
            <ac:picMk id="4" creationId="{A0CA9B5E-DB08-E31A-191C-96FC49E899B3}"/>
          </ac:picMkLst>
        </pc:picChg>
        <pc:picChg chg="mod">
          <ac:chgData name="Mattheos Fikardos" userId="1df80f3b-07f5-49f8-baf9-2ea48d952783" providerId="ADAL" clId="{E455C9EB-151B-254C-A867-2ED4251F90FF}" dt="2024-03-14T08:26:56.675" v="823" actId="12789"/>
          <ac:picMkLst>
            <pc:docMk/>
            <pc:sldMk cId="104187837" sldId="392"/>
            <ac:picMk id="6" creationId="{CBECF8DA-E4DA-554E-F153-8D19178FDCDF}"/>
          </ac:picMkLst>
        </pc:picChg>
        <pc:picChg chg="mod">
          <ac:chgData name="Mattheos Fikardos" userId="1df80f3b-07f5-49f8-baf9-2ea48d952783" providerId="ADAL" clId="{E455C9EB-151B-254C-A867-2ED4251F90FF}" dt="2024-03-14T08:26:56.675" v="823" actId="12789"/>
          <ac:picMkLst>
            <pc:docMk/>
            <pc:sldMk cId="104187837" sldId="392"/>
            <ac:picMk id="44" creationId="{60F5F09B-1236-7501-687A-DDD737B71663}"/>
          </ac:picMkLst>
        </pc:picChg>
        <pc:picChg chg="mod">
          <ac:chgData name="Mattheos Fikardos" userId="1df80f3b-07f5-49f8-baf9-2ea48d952783" providerId="ADAL" clId="{E455C9EB-151B-254C-A867-2ED4251F90FF}" dt="2024-03-14T08:26:56.675" v="823" actId="12789"/>
          <ac:picMkLst>
            <pc:docMk/>
            <pc:sldMk cId="104187837" sldId="392"/>
            <ac:picMk id="2050" creationId="{166CBC62-C23C-E6A1-6EE0-091F822BE7A4}"/>
          </ac:picMkLst>
        </pc:picChg>
        <pc:cxnChg chg="add mod">
          <ac:chgData name="Mattheos Fikardos" userId="1df80f3b-07f5-49f8-baf9-2ea48d952783" providerId="ADAL" clId="{E455C9EB-151B-254C-A867-2ED4251F90FF}" dt="2024-03-14T08:27:09.763" v="824" actId="14100"/>
          <ac:cxnSpMkLst>
            <pc:docMk/>
            <pc:sldMk cId="104187837" sldId="392"/>
            <ac:cxnSpMk id="5" creationId="{EA6C65D9-7D68-D904-6A53-5A0CAAF9A6E3}"/>
          </ac:cxnSpMkLst>
        </pc:cxnChg>
        <pc:cxnChg chg="add mod">
          <ac:chgData name="Mattheos Fikardos" userId="1df80f3b-07f5-49f8-baf9-2ea48d952783" providerId="ADAL" clId="{E455C9EB-151B-254C-A867-2ED4251F90FF}" dt="2024-03-14T08:26:56.675" v="823" actId="12789"/>
          <ac:cxnSpMkLst>
            <pc:docMk/>
            <pc:sldMk cId="104187837" sldId="392"/>
            <ac:cxnSpMk id="12" creationId="{6A4E64E8-2910-CF7B-A58B-48126823CCE8}"/>
          </ac:cxnSpMkLst>
        </pc:cxnChg>
        <pc:cxnChg chg="mod">
          <ac:chgData name="Mattheos Fikardos" userId="1df80f3b-07f5-49f8-baf9-2ea48d952783" providerId="ADAL" clId="{E455C9EB-151B-254C-A867-2ED4251F90FF}" dt="2024-03-14T08:25:09.524" v="811" actId="1076"/>
          <ac:cxnSpMkLst>
            <pc:docMk/>
            <pc:sldMk cId="104187837" sldId="392"/>
            <ac:cxnSpMk id="20" creationId="{BBC40705-673E-F785-AF05-E5E0BEB43820}"/>
          </ac:cxnSpMkLst>
        </pc:cxnChg>
        <pc:cxnChg chg="mod">
          <ac:chgData name="Mattheos Fikardos" userId="1df80f3b-07f5-49f8-baf9-2ea48d952783" providerId="ADAL" clId="{E455C9EB-151B-254C-A867-2ED4251F90FF}" dt="2024-03-14T08:26:56.675" v="823" actId="12789"/>
          <ac:cxnSpMkLst>
            <pc:docMk/>
            <pc:sldMk cId="104187837" sldId="392"/>
            <ac:cxnSpMk id="27" creationId="{4972F249-D273-0832-6983-426D1EBA15D0}"/>
          </ac:cxnSpMkLst>
        </pc:cxnChg>
        <pc:cxnChg chg="mod">
          <ac:chgData name="Mattheos Fikardos" userId="1df80f3b-07f5-49f8-baf9-2ea48d952783" providerId="ADAL" clId="{E455C9EB-151B-254C-A867-2ED4251F90FF}" dt="2024-03-14T08:26:56.675" v="823" actId="12789"/>
          <ac:cxnSpMkLst>
            <pc:docMk/>
            <pc:sldMk cId="104187837" sldId="392"/>
            <ac:cxnSpMk id="33" creationId="{2C7EEBB9-5635-3B35-8B79-2A905BD774CE}"/>
          </ac:cxnSpMkLst>
        </pc:cxnChg>
        <pc:cxnChg chg="mod">
          <ac:chgData name="Mattheos Fikardos" userId="1df80f3b-07f5-49f8-baf9-2ea48d952783" providerId="ADAL" clId="{E455C9EB-151B-254C-A867-2ED4251F90FF}" dt="2024-03-14T08:22:15.809" v="810" actId="5736"/>
          <ac:cxnSpMkLst>
            <pc:docMk/>
            <pc:sldMk cId="104187837" sldId="392"/>
            <ac:cxnSpMk id="37" creationId="{1EDB58E1-1B61-0F9D-71BE-C1381CE97FED}"/>
          </ac:cxnSpMkLst>
        </pc:cxnChg>
        <pc:cxnChg chg="mod">
          <ac:chgData name="Mattheos Fikardos" userId="1df80f3b-07f5-49f8-baf9-2ea48d952783" providerId="ADAL" clId="{E455C9EB-151B-254C-A867-2ED4251F90FF}" dt="2024-03-14T08:25:31.996" v="817" actId="1076"/>
          <ac:cxnSpMkLst>
            <pc:docMk/>
            <pc:sldMk cId="104187837" sldId="392"/>
            <ac:cxnSpMk id="45" creationId="{FFA66B53-A0D1-AA60-A82F-3A5A43A63630}"/>
          </ac:cxnSpMkLst>
        </pc:cxnChg>
        <pc:cxnChg chg="mod">
          <ac:chgData name="Mattheos Fikardos" userId="1df80f3b-07f5-49f8-baf9-2ea48d952783" providerId="ADAL" clId="{E455C9EB-151B-254C-A867-2ED4251F90FF}" dt="2024-03-14T08:22:15.809" v="810" actId="5736"/>
          <ac:cxnSpMkLst>
            <pc:docMk/>
            <pc:sldMk cId="104187837" sldId="392"/>
            <ac:cxnSpMk id="49" creationId="{9265D073-DBE8-ECA8-90A0-786B6E5AFB81}"/>
          </ac:cxnSpMkLst>
        </pc:cxnChg>
      </pc:sldChg>
      <pc:sldChg chg="addSp delSp modSp add mod">
        <pc:chgData name="Mattheos Fikardos" userId="1df80f3b-07f5-49f8-baf9-2ea48d952783" providerId="ADAL" clId="{E455C9EB-151B-254C-A867-2ED4251F90FF}" dt="2024-03-20T13:34:28.691" v="2304" actId="20577"/>
        <pc:sldMkLst>
          <pc:docMk/>
          <pc:sldMk cId="3224622756" sldId="393"/>
        </pc:sldMkLst>
        <pc:spChg chg="del">
          <ac:chgData name="Mattheos Fikardos" userId="1df80f3b-07f5-49f8-baf9-2ea48d952783" providerId="ADAL" clId="{E455C9EB-151B-254C-A867-2ED4251F90FF}" dt="2024-03-14T08:28:43.146" v="868" actId="478"/>
          <ac:spMkLst>
            <pc:docMk/>
            <pc:sldMk cId="3224622756" sldId="393"/>
            <ac:spMk id="2" creationId="{3F0FAB51-AC5C-A65D-3F51-8DBEAE9BAA86}"/>
          </ac:spMkLst>
        </pc:spChg>
        <pc:spChg chg="add mod">
          <ac:chgData name="Mattheos Fikardos" userId="1df80f3b-07f5-49f8-baf9-2ea48d952783" providerId="ADAL" clId="{E455C9EB-151B-254C-A867-2ED4251F90FF}" dt="2024-03-20T13:34:28.691" v="2304" actId="20577"/>
          <ac:spMkLst>
            <pc:docMk/>
            <pc:sldMk cId="3224622756" sldId="393"/>
            <ac:spMk id="2" creationId="{ED3C7690-0771-476E-2276-03FFD7E5CF99}"/>
          </ac:spMkLst>
        </pc:spChg>
        <pc:spChg chg="mod">
          <ac:chgData name="Mattheos Fikardos" userId="1df80f3b-07f5-49f8-baf9-2ea48d952783" providerId="ADAL" clId="{E455C9EB-151B-254C-A867-2ED4251F90FF}" dt="2024-03-14T08:30:57.171" v="882" actId="12789"/>
          <ac:spMkLst>
            <pc:docMk/>
            <pc:sldMk cId="3224622756" sldId="393"/>
            <ac:spMk id="3" creationId="{02AEF1B2-8669-F7A3-D9D7-D2145C277430}"/>
          </ac:spMkLst>
        </pc:spChg>
        <pc:spChg chg="add mod">
          <ac:chgData name="Mattheos Fikardos" userId="1df80f3b-07f5-49f8-baf9-2ea48d952783" providerId="ADAL" clId="{E455C9EB-151B-254C-A867-2ED4251F90FF}" dt="2024-03-14T08:30:57.171" v="882" actId="12789"/>
          <ac:spMkLst>
            <pc:docMk/>
            <pc:sldMk cId="3224622756" sldId="393"/>
            <ac:spMk id="9" creationId="{B6369AA7-2D68-AD04-4D1F-A43912512730}"/>
          </ac:spMkLst>
        </pc:spChg>
        <pc:spChg chg="add mod">
          <ac:chgData name="Mattheos Fikardos" userId="1df80f3b-07f5-49f8-baf9-2ea48d952783" providerId="ADAL" clId="{E455C9EB-151B-254C-A867-2ED4251F90FF}" dt="2024-03-14T08:30:57.171" v="882" actId="12789"/>
          <ac:spMkLst>
            <pc:docMk/>
            <pc:sldMk cId="3224622756" sldId="393"/>
            <ac:spMk id="11" creationId="{6984C58D-6507-C307-3F5E-888CDA06143A}"/>
          </ac:spMkLst>
        </pc:spChg>
        <pc:spChg chg="mod">
          <ac:chgData name="Mattheos Fikardos" userId="1df80f3b-07f5-49f8-baf9-2ea48d952783" providerId="ADAL" clId="{E455C9EB-151B-254C-A867-2ED4251F90FF}" dt="2024-03-14T08:38:30.656" v="985" actId="5736"/>
          <ac:spMkLst>
            <pc:docMk/>
            <pc:sldMk cId="3224622756" sldId="393"/>
            <ac:spMk id="40" creationId="{9D38F536-4B33-9761-9E64-F8F459184E7F}"/>
          </ac:spMkLst>
        </pc:spChg>
        <pc:spChg chg="mod">
          <ac:chgData name="Mattheos Fikardos" userId="1df80f3b-07f5-49f8-baf9-2ea48d952783" providerId="ADAL" clId="{E455C9EB-151B-254C-A867-2ED4251F90FF}" dt="2024-03-14T08:38:30.656" v="985" actId="5736"/>
          <ac:spMkLst>
            <pc:docMk/>
            <pc:sldMk cId="3224622756" sldId="393"/>
            <ac:spMk id="41" creationId="{2CDFE842-1033-7DF1-AF96-DAA9E5A1AD60}"/>
          </ac:spMkLst>
        </pc:spChg>
        <pc:spChg chg="mod">
          <ac:chgData name="Mattheos Fikardos" userId="1df80f3b-07f5-49f8-baf9-2ea48d952783" providerId="ADAL" clId="{E455C9EB-151B-254C-A867-2ED4251F90FF}" dt="2024-03-14T08:38:30.656" v="985" actId="5736"/>
          <ac:spMkLst>
            <pc:docMk/>
            <pc:sldMk cId="3224622756" sldId="393"/>
            <ac:spMk id="42" creationId="{B6BF2C4E-8349-CC57-AA65-9385E334A4F6}"/>
          </ac:spMkLst>
        </pc:spChg>
        <pc:spChg chg="mod">
          <ac:chgData name="Mattheos Fikardos" userId="1df80f3b-07f5-49f8-baf9-2ea48d952783" providerId="ADAL" clId="{E455C9EB-151B-254C-A867-2ED4251F90FF}" dt="2024-03-14T08:30:57.171" v="882" actId="12789"/>
          <ac:spMkLst>
            <pc:docMk/>
            <pc:sldMk cId="3224622756" sldId="393"/>
            <ac:spMk id="43" creationId="{8F2BF6AF-2F2C-8BCD-8542-241AE768654F}"/>
          </ac:spMkLst>
        </pc:spChg>
        <pc:spChg chg="mod">
          <ac:chgData name="Mattheos Fikardos" userId="1df80f3b-07f5-49f8-baf9-2ea48d952783" providerId="ADAL" clId="{E455C9EB-151B-254C-A867-2ED4251F90FF}" dt="2024-03-14T08:38:30.656" v="985" actId="5736"/>
          <ac:spMkLst>
            <pc:docMk/>
            <pc:sldMk cId="3224622756" sldId="393"/>
            <ac:spMk id="48" creationId="{C93379C8-9521-F03D-C3CC-A8BC92040CC8}"/>
          </ac:spMkLst>
        </pc:spChg>
        <pc:grpChg chg="del">
          <ac:chgData name="Mattheos Fikardos" userId="1df80f3b-07f5-49f8-baf9-2ea48d952783" providerId="ADAL" clId="{E455C9EB-151B-254C-A867-2ED4251F90FF}" dt="2024-03-14T08:28:44.817" v="869" actId="478"/>
          <ac:grpSpMkLst>
            <pc:docMk/>
            <pc:sldMk cId="3224622756" sldId="393"/>
            <ac:grpSpMk id="15" creationId="{7F0237A0-7F7C-5EBA-E4A2-86D919648616}"/>
          </ac:grpSpMkLst>
        </pc:grpChg>
        <pc:grpChg chg="mod">
          <ac:chgData name="Mattheos Fikardos" userId="1df80f3b-07f5-49f8-baf9-2ea48d952783" providerId="ADAL" clId="{E455C9EB-151B-254C-A867-2ED4251F90FF}" dt="2024-03-14T08:38:30.656" v="985" actId="5736"/>
          <ac:grpSpMkLst>
            <pc:docMk/>
            <pc:sldMk cId="3224622756" sldId="393"/>
            <ac:grpSpMk id="16" creationId="{11568347-7C3B-9CF1-A6BB-D1E138C0DA78}"/>
          </ac:grpSpMkLst>
        </pc:grpChg>
        <pc:grpChg chg="add mod">
          <ac:chgData name="Mattheos Fikardos" userId="1df80f3b-07f5-49f8-baf9-2ea48d952783" providerId="ADAL" clId="{E455C9EB-151B-254C-A867-2ED4251F90FF}" dt="2024-03-14T08:38:30.656" v="985" actId="5736"/>
          <ac:grpSpMkLst>
            <pc:docMk/>
            <pc:sldMk cId="3224622756" sldId="393"/>
            <ac:grpSpMk id="22" creationId="{1577629F-9033-777C-9A61-61532D47541B}"/>
          </ac:grpSpMkLst>
        </pc:grpChg>
        <pc:graphicFrameChg chg="mod modGraphic">
          <ac:chgData name="Mattheos Fikardos" userId="1df80f3b-07f5-49f8-baf9-2ea48d952783" providerId="ADAL" clId="{E455C9EB-151B-254C-A867-2ED4251F90FF}" dt="2024-03-14T08:38:30.656" v="985" actId="5736"/>
          <ac:graphicFrameMkLst>
            <pc:docMk/>
            <pc:sldMk cId="3224622756" sldId="393"/>
            <ac:graphicFrameMk id="8" creationId="{39ED255D-D7D0-3FDE-E61D-D015A1438366}"/>
          </ac:graphicFrameMkLst>
        </pc:graphicFrameChg>
        <pc:picChg chg="mod">
          <ac:chgData name="Mattheos Fikardos" userId="1df80f3b-07f5-49f8-baf9-2ea48d952783" providerId="ADAL" clId="{E455C9EB-151B-254C-A867-2ED4251F90FF}" dt="2024-03-14T08:30:57.171" v="882" actId="12789"/>
          <ac:picMkLst>
            <pc:docMk/>
            <pc:sldMk cId="3224622756" sldId="393"/>
            <ac:picMk id="4" creationId="{A0CA9B5E-DB08-E31A-191C-96FC49E899B3}"/>
          </ac:picMkLst>
        </pc:picChg>
        <pc:picChg chg="add mod">
          <ac:chgData name="Mattheos Fikardos" userId="1df80f3b-07f5-49f8-baf9-2ea48d952783" providerId="ADAL" clId="{E455C9EB-151B-254C-A867-2ED4251F90FF}" dt="2024-03-14T08:30:57.171" v="882" actId="12789"/>
          <ac:picMkLst>
            <pc:docMk/>
            <pc:sldMk cId="3224622756" sldId="393"/>
            <ac:picMk id="10" creationId="{A1E1A6B8-2C11-99D6-8F55-F7D77437DF83}"/>
          </ac:picMkLst>
        </pc:picChg>
        <pc:picChg chg="mod">
          <ac:chgData name="Mattheos Fikardos" userId="1df80f3b-07f5-49f8-baf9-2ea48d952783" providerId="ADAL" clId="{E455C9EB-151B-254C-A867-2ED4251F90FF}" dt="2024-03-14T08:30:57.171" v="882" actId="12789"/>
          <ac:picMkLst>
            <pc:docMk/>
            <pc:sldMk cId="3224622756" sldId="393"/>
            <ac:picMk id="44" creationId="{60F5F09B-1236-7501-687A-DDD737B71663}"/>
          </ac:picMkLst>
        </pc:picChg>
        <pc:picChg chg="mod">
          <ac:chgData name="Mattheos Fikardos" userId="1df80f3b-07f5-49f8-baf9-2ea48d952783" providerId="ADAL" clId="{E455C9EB-151B-254C-A867-2ED4251F90FF}" dt="2024-03-14T08:30:57.171" v="882" actId="12789"/>
          <ac:picMkLst>
            <pc:docMk/>
            <pc:sldMk cId="3224622756" sldId="393"/>
            <ac:picMk id="2050" creationId="{166CBC62-C23C-E6A1-6EE0-091F822BE7A4}"/>
          </ac:picMkLst>
        </pc:pic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5" creationId="{EA6C65D9-7D68-D904-6A53-5A0CAAF9A6E3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12" creationId="{6A4E64E8-2910-CF7B-A58B-48126823CCE8}"/>
          </ac:cxnSpMkLst>
        </pc:cxnChg>
        <pc:cxnChg chg="del">
          <ac:chgData name="Mattheos Fikardos" userId="1df80f3b-07f5-49f8-baf9-2ea48d952783" providerId="ADAL" clId="{E455C9EB-151B-254C-A867-2ED4251F90FF}" dt="2024-03-14T08:35:43.266" v="912" actId="478"/>
          <ac:cxnSpMkLst>
            <pc:docMk/>
            <pc:sldMk cId="3224622756" sldId="393"/>
            <ac:cxnSpMk id="20" creationId="{BBC40705-673E-F785-AF05-E5E0BEB43820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27" creationId="{4972F249-D273-0832-6983-426D1EBA15D0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33" creationId="{2C7EEBB9-5635-3B35-8B79-2A905BD774CE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37" creationId="{1EDB58E1-1B61-0F9D-71BE-C1381CE97FED}"/>
          </ac:cxnSpMkLst>
        </pc:cxnChg>
        <pc:cxnChg chg="del">
          <ac:chgData name="Mattheos Fikardos" userId="1df80f3b-07f5-49f8-baf9-2ea48d952783" providerId="ADAL" clId="{E455C9EB-151B-254C-A867-2ED4251F90FF}" dt="2024-03-14T08:35:43.885" v="913" actId="478"/>
          <ac:cxnSpMkLst>
            <pc:docMk/>
            <pc:sldMk cId="3224622756" sldId="393"/>
            <ac:cxnSpMk id="45" creationId="{FFA66B53-A0D1-AA60-A82F-3A5A43A63630}"/>
          </ac:cxnSpMkLst>
        </pc:cxnChg>
        <pc:cxnChg chg="mod">
          <ac:chgData name="Mattheos Fikardos" userId="1df80f3b-07f5-49f8-baf9-2ea48d952783" providerId="ADAL" clId="{E455C9EB-151B-254C-A867-2ED4251F90FF}" dt="2024-03-14T08:38:30.656" v="985" actId="5736"/>
          <ac:cxnSpMkLst>
            <pc:docMk/>
            <pc:sldMk cId="3224622756" sldId="393"/>
            <ac:cxnSpMk id="49" creationId="{9265D073-DBE8-ECA8-90A0-786B6E5AFB81}"/>
          </ac:cxnSpMkLst>
        </pc:cxnChg>
      </pc:sldChg>
      <pc:sldChg chg="addSp modSp add mod ord">
        <pc:chgData name="Mattheos Fikardos" userId="1df80f3b-07f5-49f8-baf9-2ea48d952783" providerId="ADAL" clId="{E455C9EB-151B-254C-A867-2ED4251F90FF}" dt="2024-03-20T13:34:14.765" v="2281" actId="20578"/>
        <pc:sldMkLst>
          <pc:docMk/>
          <pc:sldMk cId="3055665515" sldId="394"/>
        </pc:sldMkLst>
        <pc:spChg chg="add mod">
          <ac:chgData name="Mattheos Fikardos" userId="1df80f3b-07f5-49f8-baf9-2ea48d952783" providerId="ADAL" clId="{E455C9EB-151B-254C-A867-2ED4251F90FF}" dt="2024-03-15T07:17:35.353" v="1010" actId="1076"/>
          <ac:spMkLst>
            <pc:docMk/>
            <pc:sldMk cId="3055665515" sldId="394"/>
            <ac:spMk id="2" creationId="{C823DD3E-F5E1-DEAE-4511-385B2BF7BE9A}"/>
          </ac:spMkLst>
        </pc:spChg>
        <pc:spChg chg="mod">
          <ac:chgData name="Mattheos Fikardos" userId="1df80f3b-07f5-49f8-baf9-2ea48d952783" providerId="ADAL" clId="{E455C9EB-151B-254C-A867-2ED4251F90FF}" dt="2024-03-15T07:19:34.886" v="1106" actId="207"/>
          <ac:spMkLst>
            <pc:docMk/>
            <pc:sldMk cId="3055665515" sldId="394"/>
            <ac:spMk id="3" creationId="{02AEF1B2-8669-F7A3-D9D7-D2145C277430}"/>
          </ac:spMkLst>
        </pc:spChg>
        <pc:spChg chg="mod">
          <ac:chgData name="Mattheos Fikardos" userId="1df80f3b-07f5-49f8-baf9-2ea48d952783" providerId="ADAL" clId="{E455C9EB-151B-254C-A867-2ED4251F90FF}" dt="2024-03-15T07:23:32.647" v="1171" actId="5736"/>
          <ac:spMkLst>
            <pc:docMk/>
            <pc:sldMk cId="3055665515" sldId="394"/>
            <ac:spMk id="40" creationId="{9D38F536-4B33-9761-9E64-F8F459184E7F}"/>
          </ac:spMkLst>
        </pc:spChg>
        <pc:spChg chg="mod">
          <ac:chgData name="Mattheos Fikardos" userId="1df80f3b-07f5-49f8-baf9-2ea48d952783" providerId="ADAL" clId="{E455C9EB-151B-254C-A867-2ED4251F90FF}" dt="2024-03-15T07:23:32.647" v="1171" actId="5736"/>
          <ac:spMkLst>
            <pc:docMk/>
            <pc:sldMk cId="3055665515" sldId="394"/>
            <ac:spMk id="41" creationId="{2CDFE842-1033-7DF1-AF96-DAA9E5A1AD60}"/>
          </ac:spMkLst>
        </pc:spChg>
        <pc:spChg chg="mod">
          <ac:chgData name="Mattheos Fikardos" userId="1df80f3b-07f5-49f8-baf9-2ea48d952783" providerId="ADAL" clId="{E455C9EB-151B-254C-A867-2ED4251F90FF}" dt="2024-03-15T07:23:32.647" v="1171" actId="5736"/>
          <ac:spMkLst>
            <pc:docMk/>
            <pc:sldMk cId="3055665515" sldId="394"/>
            <ac:spMk id="42" creationId="{B6BF2C4E-8349-CC57-AA65-9385E334A4F6}"/>
          </ac:spMkLst>
        </pc:spChg>
        <pc:spChg chg="mod">
          <ac:chgData name="Mattheos Fikardos" userId="1df80f3b-07f5-49f8-baf9-2ea48d952783" providerId="ADAL" clId="{E455C9EB-151B-254C-A867-2ED4251F90FF}" dt="2024-03-15T07:21:40.078" v="1166" actId="207"/>
          <ac:spMkLst>
            <pc:docMk/>
            <pc:sldMk cId="3055665515" sldId="394"/>
            <ac:spMk id="43" creationId="{8F2BF6AF-2F2C-8BCD-8542-241AE768654F}"/>
          </ac:spMkLst>
        </pc:spChg>
        <pc:spChg chg="mod">
          <ac:chgData name="Mattheos Fikardos" userId="1df80f3b-07f5-49f8-baf9-2ea48d952783" providerId="ADAL" clId="{E455C9EB-151B-254C-A867-2ED4251F90FF}" dt="2024-03-15T07:23:32.647" v="1171" actId="5736"/>
          <ac:spMkLst>
            <pc:docMk/>
            <pc:sldMk cId="3055665515" sldId="394"/>
            <ac:spMk id="48" creationId="{C93379C8-9521-F03D-C3CC-A8BC92040CC8}"/>
          </ac:spMkLst>
        </pc:spChg>
        <pc:grpChg chg="mod">
          <ac:chgData name="Mattheos Fikardos" userId="1df80f3b-07f5-49f8-baf9-2ea48d952783" providerId="ADAL" clId="{E455C9EB-151B-254C-A867-2ED4251F90FF}" dt="2024-03-15T07:23:32.647" v="1171" actId="5736"/>
          <ac:grpSpMkLst>
            <pc:docMk/>
            <pc:sldMk cId="3055665515" sldId="394"/>
            <ac:grpSpMk id="16" creationId="{11568347-7C3B-9CF1-A6BB-D1E138C0DA78}"/>
          </ac:grpSpMkLst>
        </pc:grpChg>
        <pc:grpChg chg="mod">
          <ac:chgData name="Mattheos Fikardos" userId="1df80f3b-07f5-49f8-baf9-2ea48d952783" providerId="ADAL" clId="{E455C9EB-151B-254C-A867-2ED4251F90FF}" dt="2024-03-15T07:23:32.647" v="1171" actId="5736"/>
          <ac:grpSpMkLst>
            <pc:docMk/>
            <pc:sldMk cId="3055665515" sldId="394"/>
            <ac:grpSpMk id="22" creationId="{1577629F-9033-777C-9A61-61532D47541B}"/>
          </ac:grpSpMkLst>
        </pc:grpChg>
        <pc:graphicFrameChg chg="mod modGraphic">
          <ac:chgData name="Mattheos Fikardos" userId="1df80f3b-07f5-49f8-baf9-2ea48d952783" providerId="ADAL" clId="{E455C9EB-151B-254C-A867-2ED4251F90FF}" dt="2024-03-15T07:23:32.647" v="1171" actId="5736"/>
          <ac:graphicFrameMkLst>
            <pc:docMk/>
            <pc:sldMk cId="3055665515" sldId="394"/>
            <ac:graphicFrameMk id="8" creationId="{39ED255D-D7D0-3FDE-E61D-D015A1438366}"/>
          </ac:graphicFrameMkLst>
        </pc:graphicFrame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5" creationId="{EA6C65D9-7D68-D904-6A53-5A0CAAF9A6E3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12" creationId="{6A4E64E8-2910-CF7B-A58B-48126823CCE8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27" creationId="{4972F249-D273-0832-6983-426D1EBA15D0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33" creationId="{2C7EEBB9-5635-3B35-8B79-2A905BD774CE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37" creationId="{1EDB58E1-1B61-0F9D-71BE-C1381CE97FED}"/>
          </ac:cxnSpMkLst>
        </pc:cxnChg>
        <pc:cxnChg chg="mod">
          <ac:chgData name="Mattheos Fikardos" userId="1df80f3b-07f5-49f8-baf9-2ea48d952783" providerId="ADAL" clId="{E455C9EB-151B-254C-A867-2ED4251F90FF}" dt="2024-03-15T07:23:32.647" v="1171" actId="5736"/>
          <ac:cxnSpMkLst>
            <pc:docMk/>
            <pc:sldMk cId="3055665515" sldId="394"/>
            <ac:cxnSpMk id="49" creationId="{9265D073-DBE8-ECA8-90A0-786B6E5AFB81}"/>
          </ac:cxnSpMkLst>
        </pc:cxnChg>
      </pc:sldChg>
      <pc:sldChg chg="addSp delSp modSp add mod">
        <pc:chgData name="Mattheos Fikardos" userId="1df80f3b-07f5-49f8-baf9-2ea48d952783" providerId="ADAL" clId="{E455C9EB-151B-254C-A867-2ED4251F90FF}" dt="2024-03-15T07:35:31.275" v="1301" actId="1076"/>
        <pc:sldMkLst>
          <pc:docMk/>
          <pc:sldMk cId="170760483" sldId="395"/>
        </pc:sldMkLst>
        <pc:spChg chg="add del mod">
          <ac:chgData name="Mattheos Fikardos" userId="1df80f3b-07f5-49f8-baf9-2ea48d952783" providerId="ADAL" clId="{E455C9EB-151B-254C-A867-2ED4251F90FF}" dt="2024-03-15T07:33:06.846" v="1266" actId="14100"/>
          <ac:spMkLst>
            <pc:docMk/>
            <pc:sldMk cId="170760483" sldId="395"/>
            <ac:spMk id="2" creationId="{C3DECE4E-8A8D-898E-96D3-ED47C379D03C}"/>
          </ac:spMkLst>
        </pc:spChg>
        <pc:spChg chg="add mod">
          <ac:chgData name="Mattheos Fikardos" userId="1df80f3b-07f5-49f8-baf9-2ea48d952783" providerId="ADAL" clId="{E455C9EB-151B-254C-A867-2ED4251F90FF}" dt="2024-03-15T07:33:59.664" v="1277" actId="14100"/>
          <ac:spMkLst>
            <pc:docMk/>
            <pc:sldMk cId="170760483" sldId="395"/>
            <ac:spMk id="4" creationId="{95B09285-896C-0FBB-D83C-3BECD28CE6C5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6" creationId="{7BF0AC21-AA7A-A0FF-4E63-7CFEE97D387E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7" creationId="{23A113B1-1DC0-6FFF-68DB-8137F669D649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8" creationId="{C17AAA8E-288A-8319-66F4-F670D1DD35F6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9" creationId="{A1DEDB63-3AC6-AD5A-9CCC-328FCFB0E4C1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10" creationId="{0C2B0787-A77D-FEBA-0130-6A1A8F2E6269}"/>
          </ac:spMkLst>
        </pc:spChg>
        <pc:spChg chg="del mod">
          <ac:chgData name="Mattheos Fikardos" userId="1df80f3b-07f5-49f8-baf9-2ea48d952783" providerId="ADAL" clId="{E455C9EB-151B-254C-A867-2ED4251F90FF}" dt="2024-03-15T07:35:24.421" v="1300" actId="478"/>
          <ac:spMkLst>
            <pc:docMk/>
            <pc:sldMk cId="170760483" sldId="395"/>
            <ac:spMk id="18" creationId="{5BE15D0E-3A28-3E20-870C-6AA25F51D269}"/>
          </ac:spMkLst>
        </pc:spChg>
        <pc:spChg chg="del mod">
          <ac:chgData name="Mattheos Fikardos" userId="1df80f3b-07f5-49f8-baf9-2ea48d952783" providerId="ADAL" clId="{E455C9EB-151B-254C-A867-2ED4251F90FF}" dt="2024-03-15T07:35:24.421" v="1300" actId="478"/>
          <ac:spMkLst>
            <pc:docMk/>
            <pc:sldMk cId="170760483" sldId="395"/>
            <ac:spMk id="19" creationId="{150844B8-71AC-709C-3871-120C819F4131}"/>
          </ac:spMkLst>
        </pc:spChg>
        <pc:spChg chg="del mod">
          <ac:chgData name="Mattheos Fikardos" userId="1df80f3b-07f5-49f8-baf9-2ea48d952783" providerId="ADAL" clId="{E455C9EB-151B-254C-A867-2ED4251F90FF}" dt="2024-03-15T07:35:24.421" v="1300" actId="478"/>
          <ac:spMkLst>
            <pc:docMk/>
            <pc:sldMk cId="170760483" sldId="395"/>
            <ac:spMk id="20" creationId="{27120F0C-05BE-DBEB-50D8-0F555F12D3D5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1" creationId="{38CC2D83-B48A-5EA6-A5E8-6B68A1E17829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2" creationId="{3F4E5200-53F8-B902-D5C5-E4B952FE6483}"/>
          </ac:spMkLst>
        </pc:spChg>
        <pc:spChg chg="mod">
          <ac:chgData name="Mattheos Fikardos" userId="1df80f3b-07f5-49f8-baf9-2ea48d952783" providerId="ADAL" clId="{E455C9EB-151B-254C-A867-2ED4251F90FF}" dt="2024-03-15T07:34:37.006" v="1288" actId="14100"/>
          <ac:spMkLst>
            <pc:docMk/>
            <pc:sldMk cId="170760483" sldId="395"/>
            <ac:spMk id="23" creationId="{360044A3-064D-3CC0-5B07-7882058B1A77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4" creationId="{F6DF366B-1904-0BF8-00FD-58613D7B6485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5" creationId="{70CD9B62-3592-0FF5-C523-6BCFE9904405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26" creationId="{6ECB45EC-B729-5C6D-653B-DC51A0FE7594}"/>
          </ac:spMkLst>
        </pc:spChg>
        <pc:spChg chg="mod">
          <ac:chgData name="Mattheos Fikardos" userId="1df80f3b-07f5-49f8-baf9-2ea48d952783" providerId="ADAL" clId="{E455C9EB-151B-254C-A867-2ED4251F90FF}" dt="2024-03-15T07:35:31.275" v="1301" actId="1076"/>
          <ac:spMkLst>
            <pc:docMk/>
            <pc:sldMk cId="170760483" sldId="395"/>
            <ac:spMk id="32" creationId="{45BF8CFF-9161-C87C-21C8-FF534F5DC897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33" creationId="{9D1B31E1-4C04-84DA-7F45-500FE79AC81B}"/>
          </ac:spMkLst>
        </pc:spChg>
        <pc:spChg chg="add del mod">
          <ac:chgData name="Mattheos Fikardos" userId="1df80f3b-07f5-49f8-baf9-2ea48d952783" providerId="ADAL" clId="{E455C9EB-151B-254C-A867-2ED4251F90FF}" dt="2024-03-15T07:34:33.741" v="1287" actId="478"/>
          <ac:spMkLst>
            <pc:docMk/>
            <pc:sldMk cId="170760483" sldId="395"/>
            <ac:spMk id="35" creationId="{FC088C0A-51B4-4AFD-67C6-30C0EDB72E6F}"/>
          </ac:spMkLst>
        </pc:spChg>
        <pc:spChg chg="add mod">
          <ac:chgData name="Mattheos Fikardos" userId="1df80f3b-07f5-49f8-baf9-2ea48d952783" providerId="ADAL" clId="{E455C9EB-151B-254C-A867-2ED4251F90FF}" dt="2024-03-15T07:34:58.800" v="1294" actId="14100"/>
          <ac:spMkLst>
            <pc:docMk/>
            <pc:sldMk cId="170760483" sldId="395"/>
            <ac:spMk id="36" creationId="{DDFEB589-4E0B-A982-DA87-EF8BB7D43B4F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37" creationId="{80AB46D3-6422-1F3D-0E40-C2286F3683B2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38" creationId="{CB26EF37-D1C5-E304-A194-7F178CDEA123}"/>
          </ac:spMkLst>
        </pc:spChg>
        <pc:spChg chg="mod">
          <ac:chgData name="Mattheos Fikardos" userId="1df80f3b-07f5-49f8-baf9-2ea48d952783" providerId="ADAL" clId="{E455C9EB-151B-254C-A867-2ED4251F90FF}" dt="2024-03-15T07:28:35.163" v="1214" actId="1037"/>
          <ac:spMkLst>
            <pc:docMk/>
            <pc:sldMk cId="170760483" sldId="395"/>
            <ac:spMk id="39" creationId="{433290CB-6AE5-9A34-278C-9BA8B1DF2A39}"/>
          </ac:spMkLst>
        </pc:spChg>
        <pc:picChg chg="add mod">
          <ac:chgData name="Mattheos Fikardos" userId="1df80f3b-07f5-49f8-baf9-2ea48d952783" providerId="ADAL" clId="{E455C9EB-151B-254C-A867-2ED4251F90FF}" dt="2024-03-15T07:33:10.659" v="1267" actId="1076"/>
          <ac:picMkLst>
            <pc:docMk/>
            <pc:sldMk cId="170760483" sldId="395"/>
            <ac:picMk id="3" creationId="{590D1B99-2E63-F390-FA41-70BD679BBA45}"/>
          </ac:picMkLst>
        </pc:picChg>
        <pc:picChg chg="del mod">
          <ac:chgData name="Mattheos Fikardos" userId="1df80f3b-07f5-49f8-baf9-2ea48d952783" providerId="ADAL" clId="{E455C9EB-151B-254C-A867-2ED4251F90FF}" dt="2024-03-15T07:35:24.421" v="1300" actId="478"/>
          <ac:picMkLst>
            <pc:docMk/>
            <pc:sldMk cId="170760483" sldId="395"/>
            <ac:picMk id="5" creationId="{EEFB340F-0BAE-AA8A-D05D-0D1C9323069E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1" creationId="{79D99B48-675F-94F6-970F-574DE8C6B3A9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2" creationId="{9BAC3214-27BF-5AEA-7D7C-9C71ACC57FC4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3" creationId="{EF254623-9842-4CF5-643C-951D2FEC7167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4" creationId="{36F5F82B-755F-94CF-A9B2-C5AEE0E215EE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15" creationId="{0DC4BC8C-54FF-6FAA-7BA8-888C7FECFBDB}"/>
          </ac:picMkLst>
        </pc:picChg>
        <pc:picChg chg="del mod">
          <ac:chgData name="Mattheos Fikardos" userId="1df80f3b-07f5-49f8-baf9-2ea48d952783" providerId="ADAL" clId="{E455C9EB-151B-254C-A867-2ED4251F90FF}" dt="2024-03-15T07:35:24.421" v="1300" actId="478"/>
          <ac:picMkLst>
            <pc:docMk/>
            <pc:sldMk cId="170760483" sldId="395"/>
            <ac:picMk id="16" creationId="{A18AA2D0-6550-78ED-94EE-63EC84CA6218}"/>
          </ac:picMkLst>
        </pc:picChg>
        <pc:picChg chg="del mod">
          <ac:chgData name="Mattheos Fikardos" userId="1df80f3b-07f5-49f8-baf9-2ea48d952783" providerId="ADAL" clId="{E455C9EB-151B-254C-A867-2ED4251F90FF}" dt="2024-03-15T07:35:24.421" v="1300" actId="478"/>
          <ac:picMkLst>
            <pc:docMk/>
            <pc:sldMk cId="170760483" sldId="395"/>
            <ac:picMk id="17" creationId="{8A6AA58A-4801-A55A-8E44-A3BD3535BE4A}"/>
          </ac:picMkLst>
        </pc:picChg>
        <pc:picChg chg="mod">
          <ac:chgData name="Mattheos Fikardos" userId="1df80f3b-07f5-49f8-baf9-2ea48d952783" providerId="ADAL" clId="{E455C9EB-151B-254C-A867-2ED4251F90FF}" dt="2024-03-15T07:29:22.388" v="1223" actId="1035"/>
          <ac:picMkLst>
            <pc:docMk/>
            <pc:sldMk cId="170760483" sldId="395"/>
            <ac:picMk id="27" creationId="{4D048BD6-8FA9-7DD2-FE00-E0CA8190EC2A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28" creationId="{D1B450E2-4756-5891-5A5E-C714E71397E3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29" creationId="{86296A8E-0BEB-2730-FBED-5F8DF799C52C}"/>
          </ac:picMkLst>
        </pc:picChg>
        <pc:picChg chg="mod">
          <ac:chgData name="Mattheos Fikardos" userId="1df80f3b-07f5-49f8-baf9-2ea48d952783" providerId="ADAL" clId="{E455C9EB-151B-254C-A867-2ED4251F90FF}" dt="2024-03-15T07:28:58.833" v="1218" actId="1076"/>
          <ac:picMkLst>
            <pc:docMk/>
            <pc:sldMk cId="170760483" sldId="395"/>
            <ac:picMk id="30" creationId="{FACA1CF1-1D27-F996-C516-AED459F567F4}"/>
          </ac:picMkLst>
        </pc:picChg>
        <pc:picChg chg="mod">
          <ac:chgData name="Mattheos Fikardos" userId="1df80f3b-07f5-49f8-baf9-2ea48d952783" providerId="ADAL" clId="{E455C9EB-151B-254C-A867-2ED4251F90FF}" dt="2024-03-15T07:28:35.163" v="1214" actId="1037"/>
          <ac:picMkLst>
            <pc:docMk/>
            <pc:sldMk cId="170760483" sldId="395"/>
            <ac:picMk id="31" creationId="{2703A7AD-7688-2C43-1414-4C2EF0750D0D}"/>
          </ac:picMkLst>
        </pc:picChg>
        <pc:picChg chg="add mod">
          <ac:chgData name="Mattheos Fikardos" userId="1df80f3b-07f5-49f8-baf9-2ea48d952783" providerId="ADAL" clId="{E455C9EB-151B-254C-A867-2ED4251F90FF}" dt="2024-03-15T07:34:07.971" v="1281" actId="1076"/>
          <ac:picMkLst>
            <pc:docMk/>
            <pc:sldMk cId="170760483" sldId="395"/>
            <ac:picMk id="34" creationId="{7AFD8F10-E2B7-624D-2143-BD11A0631F0E}"/>
          </ac:picMkLst>
        </pc:picChg>
        <pc:picChg chg="add mod">
          <ac:chgData name="Mattheos Fikardos" userId="1df80f3b-07f5-49f8-baf9-2ea48d952783" providerId="ADAL" clId="{E455C9EB-151B-254C-A867-2ED4251F90FF}" dt="2024-03-15T07:35:16.183" v="1299" actId="1076"/>
          <ac:picMkLst>
            <pc:docMk/>
            <pc:sldMk cId="170760483" sldId="395"/>
            <ac:picMk id="40" creationId="{C34B8B68-1B4E-BAB8-93AA-330F4B0F77A0}"/>
          </ac:picMkLst>
        </pc:picChg>
      </pc:sldChg>
      <pc:sldChg chg="addSp delSp modSp new mod">
        <pc:chgData name="Mattheos Fikardos" userId="1df80f3b-07f5-49f8-baf9-2ea48d952783" providerId="ADAL" clId="{E455C9EB-151B-254C-A867-2ED4251F90FF}" dt="2024-03-20T10:16:18.625" v="1834" actId="208"/>
        <pc:sldMkLst>
          <pc:docMk/>
          <pc:sldMk cId="1698265184" sldId="396"/>
        </pc:sldMkLst>
        <pc:spChg chg="add mod">
          <ac:chgData name="Mattheos Fikardos" userId="1df80f3b-07f5-49f8-baf9-2ea48d952783" providerId="ADAL" clId="{E455C9EB-151B-254C-A867-2ED4251F90FF}" dt="2024-03-15T07:45:57.375" v="1755" actId="207"/>
          <ac:spMkLst>
            <pc:docMk/>
            <pc:sldMk cId="1698265184" sldId="396"/>
            <ac:spMk id="2" creationId="{4C4ECE0C-3F01-B62C-9C2F-5AA3F1F485E6}"/>
          </ac:spMkLst>
        </pc:spChg>
        <pc:spChg chg="add mod">
          <ac:chgData name="Mattheos Fikardos" userId="1df80f3b-07f5-49f8-baf9-2ea48d952783" providerId="ADAL" clId="{E455C9EB-151B-254C-A867-2ED4251F90FF}" dt="2024-03-20T10:15:43.229" v="1832" actId="20577"/>
          <ac:spMkLst>
            <pc:docMk/>
            <pc:sldMk cId="1698265184" sldId="396"/>
            <ac:spMk id="3" creationId="{3D1F2545-961B-B696-476E-523D92E3D9F8}"/>
          </ac:spMkLst>
        </pc:spChg>
        <pc:spChg chg="add del mod">
          <ac:chgData name="Mattheos Fikardos" userId="1df80f3b-07f5-49f8-baf9-2ea48d952783" providerId="ADAL" clId="{E455C9EB-151B-254C-A867-2ED4251F90FF}" dt="2024-03-15T07:38:39.408" v="1351" actId="478"/>
          <ac:spMkLst>
            <pc:docMk/>
            <pc:sldMk cId="1698265184" sldId="396"/>
            <ac:spMk id="4" creationId="{A000D2BE-E4AE-B277-6E79-F679FAB71027}"/>
          </ac:spMkLst>
        </pc:spChg>
        <pc:spChg chg="add mod">
          <ac:chgData name="Mattheos Fikardos" userId="1df80f3b-07f5-49f8-baf9-2ea48d952783" providerId="ADAL" clId="{E455C9EB-151B-254C-A867-2ED4251F90FF}" dt="2024-03-15T07:46:11.941" v="1757" actId="207"/>
          <ac:spMkLst>
            <pc:docMk/>
            <pc:sldMk cId="1698265184" sldId="396"/>
            <ac:spMk id="5" creationId="{45682C95-CC0A-15FC-226B-E03A78CC5722}"/>
          </ac:spMkLst>
        </pc:spChg>
        <pc:spChg chg="add mod">
          <ac:chgData name="Mattheos Fikardos" userId="1df80f3b-07f5-49f8-baf9-2ea48d952783" providerId="ADAL" clId="{E455C9EB-151B-254C-A867-2ED4251F90FF}" dt="2024-03-15T07:46:21.086" v="1759" actId="207"/>
          <ac:spMkLst>
            <pc:docMk/>
            <pc:sldMk cId="1698265184" sldId="396"/>
            <ac:spMk id="6" creationId="{9C218FDB-1358-0A11-C654-DBABF267A6FE}"/>
          </ac:spMkLst>
        </pc:spChg>
        <pc:spChg chg="add mod">
          <ac:chgData name="Mattheos Fikardos" userId="1df80f3b-07f5-49f8-baf9-2ea48d952783" providerId="ADAL" clId="{E455C9EB-151B-254C-A867-2ED4251F90FF}" dt="2024-03-20T10:16:18.625" v="1834" actId="208"/>
          <ac:spMkLst>
            <pc:docMk/>
            <pc:sldMk cId="1698265184" sldId="396"/>
            <ac:spMk id="7" creationId="{7205C7D8-4AF0-BE4F-5D8A-9672D2AFFBB7}"/>
          </ac:spMkLst>
        </pc:spChg>
        <pc:spChg chg="add mod">
          <ac:chgData name="Mattheos Fikardos" userId="1df80f3b-07f5-49f8-baf9-2ea48d952783" providerId="ADAL" clId="{E455C9EB-151B-254C-A867-2ED4251F90FF}" dt="2024-03-15T07:47:13.403" v="1772" actId="1076"/>
          <ac:spMkLst>
            <pc:docMk/>
            <pc:sldMk cId="1698265184" sldId="396"/>
            <ac:spMk id="8" creationId="{98F81857-1B88-7509-0542-6641BBBE9EDB}"/>
          </ac:spMkLst>
        </pc:spChg>
        <pc:spChg chg="add mod">
          <ac:chgData name="Mattheos Fikardos" userId="1df80f3b-07f5-49f8-baf9-2ea48d952783" providerId="ADAL" clId="{E455C9EB-151B-254C-A867-2ED4251F90FF}" dt="2024-03-15T07:43:21.861" v="1653" actId="14100"/>
          <ac:spMkLst>
            <pc:docMk/>
            <pc:sldMk cId="1698265184" sldId="396"/>
            <ac:spMk id="9" creationId="{9857E3E3-0FAB-0F09-BFEE-3F29FF794895}"/>
          </ac:spMkLst>
        </pc:spChg>
        <pc:spChg chg="add mod">
          <ac:chgData name="Mattheos Fikardos" userId="1df80f3b-07f5-49f8-baf9-2ea48d952783" providerId="ADAL" clId="{E455C9EB-151B-254C-A867-2ED4251F90FF}" dt="2024-03-15T07:43:53.288" v="1698" actId="14100"/>
          <ac:spMkLst>
            <pc:docMk/>
            <pc:sldMk cId="1698265184" sldId="396"/>
            <ac:spMk id="10" creationId="{1A48E03D-A75A-54A0-36D2-0046BF43DBC4}"/>
          </ac:spMkLst>
        </pc:spChg>
        <pc:spChg chg="add mod">
          <ac:chgData name="Mattheos Fikardos" userId="1df80f3b-07f5-49f8-baf9-2ea48d952783" providerId="ADAL" clId="{E455C9EB-151B-254C-A867-2ED4251F90FF}" dt="2024-03-15T07:43:18.304" v="1652" actId="1076"/>
          <ac:spMkLst>
            <pc:docMk/>
            <pc:sldMk cId="1698265184" sldId="396"/>
            <ac:spMk id="11" creationId="{64083293-A8AE-0F30-D5EA-793EA16FEBF6}"/>
          </ac:spMkLst>
        </pc:spChg>
        <pc:spChg chg="add mod">
          <ac:chgData name="Mattheos Fikardos" userId="1df80f3b-07f5-49f8-baf9-2ea48d952783" providerId="ADAL" clId="{E455C9EB-151B-254C-A867-2ED4251F90FF}" dt="2024-03-15T07:43:35.329" v="1672" actId="1076"/>
          <ac:spMkLst>
            <pc:docMk/>
            <pc:sldMk cId="1698265184" sldId="396"/>
            <ac:spMk id="12" creationId="{9569B82B-17CC-5137-536E-ED4303C9F767}"/>
          </ac:spMkLst>
        </pc:spChg>
        <pc:spChg chg="add mod">
          <ac:chgData name="Mattheos Fikardos" userId="1df80f3b-07f5-49f8-baf9-2ea48d952783" providerId="ADAL" clId="{E455C9EB-151B-254C-A867-2ED4251F90FF}" dt="2024-03-20T10:15:34.725" v="1830" actId="20577"/>
          <ac:spMkLst>
            <pc:docMk/>
            <pc:sldMk cId="1698265184" sldId="396"/>
            <ac:spMk id="13" creationId="{A3FD0A86-D74D-1613-599F-EA39D56D3802}"/>
          </ac:spMkLst>
        </pc:spChg>
        <pc:spChg chg="add mod">
          <ac:chgData name="Mattheos Fikardos" userId="1df80f3b-07f5-49f8-baf9-2ea48d952783" providerId="ADAL" clId="{E455C9EB-151B-254C-A867-2ED4251F90FF}" dt="2024-03-15T07:48:14.934" v="1793" actId="1076"/>
          <ac:spMkLst>
            <pc:docMk/>
            <pc:sldMk cId="1698265184" sldId="396"/>
            <ac:spMk id="16" creationId="{87B6DAE9-65AA-9AFD-7347-E645A660D3EE}"/>
          </ac:spMkLst>
        </pc:spChg>
        <pc:picChg chg="add mod">
          <ac:chgData name="Mattheos Fikardos" userId="1df80f3b-07f5-49f8-baf9-2ea48d952783" providerId="ADAL" clId="{E455C9EB-151B-254C-A867-2ED4251F90FF}" dt="2024-03-15T07:47:52.984" v="1787" actId="1076"/>
          <ac:picMkLst>
            <pc:docMk/>
            <pc:sldMk cId="1698265184" sldId="396"/>
            <ac:picMk id="14" creationId="{04DB3246-0746-6286-20C9-622EDD22E515}"/>
          </ac:picMkLst>
        </pc:picChg>
        <pc:picChg chg="add mod">
          <ac:chgData name="Mattheos Fikardos" userId="1df80f3b-07f5-49f8-baf9-2ea48d952783" providerId="ADAL" clId="{E455C9EB-151B-254C-A867-2ED4251F90FF}" dt="2024-03-15T07:48:15.995" v="1794" actId="1076"/>
          <ac:picMkLst>
            <pc:docMk/>
            <pc:sldMk cId="1698265184" sldId="396"/>
            <ac:picMk id="15" creationId="{78877079-9514-3DF1-C956-7A43F9518E34}"/>
          </ac:picMkLst>
        </pc:picChg>
        <pc:cxnChg chg="add del mod">
          <ac:chgData name="Mattheos Fikardos" userId="1df80f3b-07f5-49f8-baf9-2ea48d952783" providerId="ADAL" clId="{E455C9EB-151B-254C-A867-2ED4251F90FF}" dt="2024-03-15T07:49:24.134" v="1818" actId="14100"/>
          <ac:cxnSpMkLst>
            <pc:docMk/>
            <pc:sldMk cId="1698265184" sldId="396"/>
            <ac:cxnSpMk id="18" creationId="{A91D2862-D081-6707-A9FE-F876ED78AF64}"/>
          </ac:cxnSpMkLst>
        </pc:cxnChg>
        <pc:cxnChg chg="add del mod">
          <ac:chgData name="Mattheos Fikardos" userId="1df80f3b-07f5-49f8-baf9-2ea48d952783" providerId="ADAL" clId="{E455C9EB-151B-254C-A867-2ED4251F90FF}" dt="2024-03-15T07:47:24.735" v="1777" actId="478"/>
          <ac:cxnSpMkLst>
            <pc:docMk/>
            <pc:sldMk cId="1698265184" sldId="396"/>
            <ac:cxnSpMk id="22" creationId="{747ED519-E2D0-0DB9-F8E2-AD8AD3A5F181}"/>
          </ac:cxnSpMkLst>
        </pc:cxnChg>
        <pc:cxnChg chg="add mod">
          <ac:chgData name="Mattheos Fikardos" userId="1df80f3b-07f5-49f8-baf9-2ea48d952783" providerId="ADAL" clId="{E455C9EB-151B-254C-A867-2ED4251F90FF}" dt="2024-03-15T07:47:52.984" v="1787" actId="1076"/>
          <ac:cxnSpMkLst>
            <pc:docMk/>
            <pc:sldMk cId="1698265184" sldId="396"/>
            <ac:cxnSpMk id="25" creationId="{4CE446BA-E010-11B8-9365-67186D7E85DF}"/>
          </ac:cxnSpMkLst>
        </pc:cxnChg>
        <pc:cxnChg chg="add del mod">
          <ac:chgData name="Mattheos Fikardos" userId="1df80f3b-07f5-49f8-baf9-2ea48d952783" providerId="ADAL" clId="{E455C9EB-151B-254C-A867-2ED4251F90FF}" dt="2024-03-15T07:49:46.307" v="1822" actId="478"/>
          <ac:cxnSpMkLst>
            <pc:docMk/>
            <pc:sldMk cId="1698265184" sldId="396"/>
            <ac:cxnSpMk id="29" creationId="{4254DAD4-F7F6-8B8F-8F32-CBE354DD7F80}"/>
          </ac:cxnSpMkLst>
        </pc:cxnChg>
        <pc:cxnChg chg="add mod">
          <ac:chgData name="Mattheos Fikardos" userId="1df80f3b-07f5-49f8-baf9-2ea48d952783" providerId="ADAL" clId="{E455C9EB-151B-254C-A867-2ED4251F90FF}" dt="2024-03-15T07:48:57.257" v="1807" actId="14100"/>
          <ac:cxnSpMkLst>
            <pc:docMk/>
            <pc:sldMk cId="1698265184" sldId="396"/>
            <ac:cxnSpMk id="31" creationId="{A2D45EAC-E9FE-BCB3-5EAA-7BC1BE32C28C}"/>
          </ac:cxnSpMkLst>
        </pc:cxnChg>
        <pc:cxnChg chg="add mod">
          <ac:chgData name="Mattheos Fikardos" userId="1df80f3b-07f5-49f8-baf9-2ea48d952783" providerId="ADAL" clId="{E455C9EB-151B-254C-A867-2ED4251F90FF}" dt="2024-03-15T07:48:54.863" v="1806" actId="14100"/>
          <ac:cxnSpMkLst>
            <pc:docMk/>
            <pc:sldMk cId="1698265184" sldId="396"/>
            <ac:cxnSpMk id="34" creationId="{67ABFCC2-ACDF-9537-BC84-7B1B0877425B}"/>
          </ac:cxnSpMkLst>
        </pc:cxnChg>
        <pc:cxnChg chg="add mod">
          <ac:chgData name="Mattheos Fikardos" userId="1df80f3b-07f5-49f8-baf9-2ea48d952783" providerId="ADAL" clId="{E455C9EB-151B-254C-A867-2ED4251F90FF}" dt="2024-03-15T07:49:07.277" v="1811" actId="14100"/>
          <ac:cxnSpMkLst>
            <pc:docMk/>
            <pc:sldMk cId="1698265184" sldId="396"/>
            <ac:cxnSpMk id="39" creationId="{E103A018-3F2E-F735-2B9E-D9F5972EBEC4}"/>
          </ac:cxnSpMkLst>
        </pc:cxnChg>
        <pc:cxnChg chg="add mod">
          <ac:chgData name="Mattheos Fikardos" userId="1df80f3b-07f5-49f8-baf9-2ea48d952783" providerId="ADAL" clId="{E455C9EB-151B-254C-A867-2ED4251F90FF}" dt="2024-03-15T07:49:14.447" v="1815" actId="14100"/>
          <ac:cxnSpMkLst>
            <pc:docMk/>
            <pc:sldMk cId="1698265184" sldId="396"/>
            <ac:cxnSpMk id="41" creationId="{6A4055BC-A507-75A9-158F-54E3C73A65F9}"/>
          </ac:cxnSpMkLst>
        </pc:cxnChg>
        <pc:cxnChg chg="add mod">
          <ac:chgData name="Mattheos Fikardos" userId="1df80f3b-07f5-49f8-baf9-2ea48d952783" providerId="ADAL" clId="{E455C9EB-151B-254C-A867-2ED4251F90FF}" dt="2024-03-15T07:49:29.162" v="1821" actId="14100"/>
          <ac:cxnSpMkLst>
            <pc:docMk/>
            <pc:sldMk cId="1698265184" sldId="396"/>
            <ac:cxnSpMk id="47" creationId="{FA4D6DFC-E506-4A7F-0990-9C9B98181EA1}"/>
          </ac:cxnSpMkLst>
        </pc:cxnChg>
      </pc:sldChg>
      <pc:sldChg chg="addSp delSp modSp add mod">
        <pc:chgData name="Mattheos Fikardos" userId="1df80f3b-07f5-49f8-baf9-2ea48d952783" providerId="ADAL" clId="{E455C9EB-151B-254C-A867-2ED4251F90FF}" dt="2024-03-20T10:22:27.719" v="1919" actId="14100"/>
        <pc:sldMkLst>
          <pc:docMk/>
          <pc:sldMk cId="325052516" sldId="397"/>
        </pc:sldMkLst>
        <pc:spChg chg="add mod">
          <ac:chgData name="Mattheos Fikardos" userId="1df80f3b-07f5-49f8-baf9-2ea48d952783" providerId="ADAL" clId="{E455C9EB-151B-254C-A867-2ED4251F90FF}" dt="2024-03-20T10:22:22.032" v="1917" actId="1076"/>
          <ac:spMkLst>
            <pc:docMk/>
            <pc:sldMk cId="325052516" sldId="397"/>
            <ac:spMk id="5" creationId="{8F482303-3CC1-0FC8-DC3A-BDDA1510DA4B}"/>
          </ac:spMkLst>
        </pc:spChg>
        <pc:spChg chg="add mod">
          <ac:chgData name="Mattheos Fikardos" userId="1df80f3b-07f5-49f8-baf9-2ea48d952783" providerId="ADAL" clId="{E455C9EB-151B-254C-A867-2ED4251F90FF}" dt="2024-03-20T10:21:32.847" v="1909" actId="20577"/>
          <ac:spMkLst>
            <pc:docMk/>
            <pc:sldMk cId="325052516" sldId="397"/>
            <ac:spMk id="16" creationId="{C56650C8-7D82-BE65-5560-FA812F1BB805}"/>
          </ac:spMkLst>
        </pc:spChg>
        <pc:spChg chg="add mod">
          <ac:chgData name="Mattheos Fikardos" userId="1df80f3b-07f5-49f8-baf9-2ea48d952783" providerId="ADAL" clId="{E455C9EB-151B-254C-A867-2ED4251F90FF}" dt="2024-03-20T10:21:27.264" v="1907"/>
          <ac:spMkLst>
            <pc:docMk/>
            <pc:sldMk cId="325052516" sldId="397"/>
            <ac:spMk id="17" creationId="{0A20B7E6-768B-98CF-863F-3773337A0473}"/>
          </ac:spMkLst>
        </pc:spChg>
        <pc:spChg chg="add del mod">
          <ac:chgData name="Mattheos Fikardos" userId="1df80f3b-07f5-49f8-baf9-2ea48d952783" providerId="ADAL" clId="{E455C9EB-151B-254C-A867-2ED4251F90FF}" dt="2024-03-20T10:22:14.590" v="1916" actId="478"/>
          <ac:spMkLst>
            <pc:docMk/>
            <pc:sldMk cId="325052516" sldId="397"/>
            <ac:spMk id="18" creationId="{74FBE37D-AD9C-4CA7-F806-6D5BC709A6DF}"/>
          </ac:spMkLst>
        </pc:spChg>
        <pc:spChg chg="del">
          <ac:chgData name="Mattheos Fikardos" userId="1df80f3b-07f5-49f8-baf9-2ea48d952783" providerId="ADAL" clId="{E455C9EB-151B-254C-A867-2ED4251F90FF}" dt="2024-03-20T10:19:23.063" v="1836" actId="478"/>
          <ac:spMkLst>
            <pc:docMk/>
            <pc:sldMk cId="325052516" sldId="397"/>
            <ac:spMk id="24" creationId="{F6DF366B-1904-0BF8-00FD-58613D7B6485}"/>
          </ac:spMkLst>
        </pc:spChg>
        <pc:spChg chg="mod">
          <ac:chgData name="Mattheos Fikardos" userId="1df80f3b-07f5-49f8-baf9-2ea48d952783" providerId="ADAL" clId="{E455C9EB-151B-254C-A867-2ED4251F90FF}" dt="2024-03-20T10:22:27.719" v="1919" actId="14100"/>
          <ac:spMkLst>
            <pc:docMk/>
            <pc:sldMk cId="325052516" sldId="397"/>
            <ac:spMk id="33" creationId="{9D1B31E1-4C04-84DA-7F45-500FE79AC81B}"/>
          </ac:spMkLst>
        </pc:spChg>
      </pc:sldChg>
      <pc:sldChg chg="addSp delSp modSp add mod">
        <pc:chgData name="Mattheos Fikardos" userId="1df80f3b-07f5-49f8-baf9-2ea48d952783" providerId="ADAL" clId="{E455C9EB-151B-254C-A867-2ED4251F90FF}" dt="2024-03-20T10:46:39.113" v="2122" actId="113"/>
        <pc:sldMkLst>
          <pc:docMk/>
          <pc:sldMk cId="3027929538" sldId="398"/>
        </pc:sldMkLst>
        <pc:spChg chg="del mod">
          <ac:chgData name="Mattheos Fikardos" userId="1df80f3b-07f5-49f8-baf9-2ea48d952783" providerId="ADAL" clId="{E455C9EB-151B-254C-A867-2ED4251F90FF}" dt="2024-03-20T10:24:02.799" v="1935" actId="478"/>
          <ac:spMkLst>
            <pc:docMk/>
            <pc:sldMk cId="3027929538" sldId="398"/>
            <ac:spMk id="2" creationId="{C3DECE4E-8A8D-898E-96D3-ED47C379D03C}"/>
          </ac:spMkLst>
        </pc:spChg>
        <pc:spChg chg="del mod">
          <ac:chgData name="Mattheos Fikardos" userId="1df80f3b-07f5-49f8-baf9-2ea48d952783" providerId="ADAL" clId="{E455C9EB-151B-254C-A867-2ED4251F90FF}" dt="2024-03-20T10:23:25.545" v="1923" actId="478"/>
          <ac:spMkLst>
            <pc:docMk/>
            <pc:sldMk cId="3027929538" sldId="398"/>
            <ac:spMk id="4" creationId="{95B09285-896C-0FBB-D83C-3BECD28CE6C5}"/>
          </ac:spMkLst>
        </pc:spChg>
        <pc:spChg chg="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5" creationId="{8F482303-3CC1-0FC8-DC3A-BDDA1510DA4B}"/>
          </ac:spMkLst>
        </pc:spChg>
        <pc:spChg chg="mod">
          <ac:chgData name="Mattheos Fikardos" userId="1df80f3b-07f5-49f8-baf9-2ea48d952783" providerId="ADAL" clId="{E455C9EB-151B-254C-A867-2ED4251F90FF}" dt="2024-03-20T10:46:35.060" v="2120" actId="113"/>
          <ac:spMkLst>
            <pc:docMk/>
            <pc:sldMk cId="3027929538" sldId="398"/>
            <ac:spMk id="7" creationId="{23A113B1-1DC0-6FFF-68DB-8137F669D649}"/>
          </ac:spMkLst>
        </pc:spChg>
        <pc:spChg chg="mod">
          <ac:chgData name="Mattheos Fikardos" userId="1df80f3b-07f5-49f8-baf9-2ea48d952783" providerId="ADAL" clId="{E455C9EB-151B-254C-A867-2ED4251F90FF}" dt="2024-03-20T10:46:37.020" v="2121" actId="113"/>
          <ac:spMkLst>
            <pc:docMk/>
            <pc:sldMk cId="3027929538" sldId="398"/>
            <ac:spMk id="8" creationId="{C17AAA8E-288A-8319-66F4-F670D1DD35F6}"/>
          </ac:spMkLst>
        </pc:spChg>
        <pc:spChg chg="mod">
          <ac:chgData name="Mattheos Fikardos" userId="1df80f3b-07f5-49f8-baf9-2ea48d952783" providerId="ADAL" clId="{E455C9EB-151B-254C-A867-2ED4251F90FF}" dt="2024-03-20T10:46:39.113" v="2122" actId="113"/>
          <ac:spMkLst>
            <pc:docMk/>
            <pc:sldMk cId="3027929538" sldId="398"/>
            <ac:spMk id="9" creationId="{A1DEDB63-3AC6-AD5A-9CCC-328FCFB0E4C1}"/>
          </ac:spMkLst>
        </pc:spChg>
        <pc:spChg chg="mod">
          <ac:chgData name="Mattheos Fikardos" userId="1df80f3b-07f5-49f8-baf9-2ea48d952783" providerId="ADAL" clId="{E455C9EB-151B-254C-A867-2ED4251F90FF}" dt="2024-03-20T10:45:18.073" v="2112" actId="207"/>
          <ac:spMkLst>
            <pc:docMk/>
            <pc:sldMk cId="3027929538" sldId="398"/>
            <ac:spMk id="16" creationId="{C56650C8-7D82-BE65-5560-FA812F1BB805}"/>
          </ac:spMkLst>
        </pc:spChg>
        <pc:spChg chg="mod">
          <ac:chgData name="Mattheos Fikardos" userId="1df80f3b-07f5-49f8-baf9-2ea48d952783" providerId="ADAL" clId="{E455C9EB-151B-254C-A867-2ED4251F90FF}" dt="2024-03-20T10:26:27.321" v="2008" actId="14100"/>
          <ac:spMkLst>
            <pc:docMk/>
            <pc:sldMk cId="3027929538" sldId="398"/>
            <ac:spMk id="17" creationId="{0A20B7E6-768B-98CF-863F-3773337A0473}"/>
          </ac:spMkLst>
        </pc:spChg>
        <pc:spChg chg="add mod">
          <ac:chgData name="Mattheos Fikardos" userId="1df80f3b-07f5-49f8-baf9-2ea48d952783" providerId="ADAL" clId="{E455C9EB-151B-254C-A867-2ED4251F90FF}" dt="2024-03-20T10:45:18.073" v="2112" actId="207"/>
          <ac:spMkLst>
            <pc:docMk/>
            <pc:sldMk cId="3027929538" sldId="398"/>
            <ac:spMk id="18" creationId="{838ABBB2-1DCF-9C4D-22F5-EF72833B13EE}"/>
          </ac:spMkLst>
        </pc:spChg>
        <pc:spChg chg="add mod">
          <ac:chgData name="Mattheos Fikardos" userId="1df80f3b-07f5-49f8-baf9-2ea48d952783" providerId="ADAL" clId="{E455C9EB-151B-254C-A867-2ED4251F90FF}" dt="2024-03-20T10:45:18.073" v="2112" actId="207"/>
          <ac:spMkLst>
            <pc:docMk/>
            <pc:sldMk cId="3027929538" sldId="398"/>
            <ac:spMk id="19" creationId="{9633EF95-FABB-13DE-1489-56AFC4A3B088}"/>
          </ac:spMkLst>
        </pc:spChg>
        <pc:spChg chg="add 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20" creationId="{34295DAD-A0F9-973B-F8E4-E3CE313FD973}"/>
          </ac:spMkLst>
        </pc:spChg>
        <pc:spChg chg="mod">
          <ac:chgData name="Mattheos Fikardos" userId="1df80f3b-07f5-49f8-baf9-2ea48d952783" providerId="ADAL" clId="{E455C9EB-151B-254C-A867-2ED4251F90FF}" dt="2024-03-20T10:46:16.778" v="2116" actId="255"/>
          <ac:spMkLst>
            <pc:docMk/>
            <pc:sldMk cId="3027929538" sldId="398"/>
            <ac:spMk id="21" creationId="{38CC2D83-B48A-5EA6-A5E8-6B68A1E17829}"/>
          </ac:spMkLst>
        </pc:spChg>
        <pc:spChg chg="mod">
          <ac:chgData name="Mattheos Fikardos" userId="1df80f3b-07f5-49f8-baf9-2ea48d952783" providerId="ADAL" clId="{E455C9EB-151B-254C-A867-2ED4251F90FF}" dt="2024-03-20T10:26:06.987" v="1992" actId="1076"/>
          <ac:spMkLst>
            <pc:docMk/>
            <pc:sldMk cId="3027929538" sldId="398"/>
            <ac:spMk id="22" creationId="{3F4E5200-53F8-B902-D5C5-E4B952FE6483}"/>
          </ac:spMkLst>
        </pc:spChg>
        <pc:spChg chg="mod">
          <ac:chgData name="Mattheos Fikardos" userId="1df80f3b-07f5-49f8-baf9-2ea48d952783" providerId="ADAL" clId="{E455C9EB-151B-254C-A867-2ED4251F90FF}" dt="2024-03-20T10:46:11.437" v="2115" actId="403"/>
          <ac:spMkLst>
            <pc:docMk/>
            <pc:sldMk cId="3027929538" sldId="398"/>
            <ac:spMk id="23" creationId="{360044A3-064D-3CC0-5B07-7882058B1A77}"/>
          </ac:spMkLst>
        </pc:spChg>
        <pc:spChg chg="mod">
          <ac:chgData name="Mattheos Fikardos" userId="1df80f3b-07f5-49f8-baf9-2ea48d952783" providerId="ADAL" clId="{E455C9EB-151B-254C-A867-2ED4251F90FF}" dt="2024-03-20T10:46:28.780" v="2119" actId="403"/>
          <ac:spMkLst>
            <pc:docMk/>
            <pc:sldMk cId="3027929538" sldId="398"/>
            <ac:spMk id="25" creationId="{70CD9B62-3592-0FF5-C523-6BCFE9904405}"/>
          </ac:spMkLst>
        </pc:spChg>
        <pc:spChg chg="mod">
          <ac:chgData name="Mattheos Fikardos" userId="1df80f3b-07f5-49f8-baf9-2ea48d952783" providerId="ADAL" clId="{E455C9EB-151B-254C-A867-2ED4251F90FF}" dt="2024-03-20T10:45:52.891" v="2114" actId="1076"/>
          <ac:spMkLst>
            <pc:docMk/>
            <pc:sldMk cId="3027929538" sldId="398"/>
            <ac:spMk id="32" creationId="{45BF8CFF-9161-C87C-21C8-FF534F5DC897}"/>
          </ac:spMkLst>
        </pc:spChg>
        <pc:spChg chg="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33" creationId="{9D1B31E1-4C04-84DA-7F45-500FE79AC81B}"/>
          </ac:spMkLst>
        </pc:spChg>
        <pc:spChg chg="add 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35" creationId="{8C0F304F-C2BC-0107-AD8A-4D59EC73BD3B}"/>
          </ac:spMkLst>
        </pc:spChg>
        <pc:spChg chg="del mod">
          <ac:chgData name="Mattheos Fikardos" userId="1df80f3b-07f5-49f8-baf9-2ea48d952783" providerId="ADAL" clId="{E455C9EB-151B-254C-A867-2ED4251F90FF}" dt="2024-03-20T10:26:37.834" v="2009" actId="478"/>
          <ac:spMkLst>
            <pc:docMk/>
            <pc:sldMk cId="3027929538" sldId="398"/>
            <ac:spMk id="36" creationId="{DDFEB589-4E0B-A982-DA87-EF8BB7D43B4F}"/>
          </ac:spMkLst>
        </pc:spChg>
        <pc:spChg chg="mod">
          <ac:chgData name="Mattheos Fikardos" userId="1df80f3b-07f5-49f8-baf9-2ea48d952783" providerId="ADAL" clId="{E455C9EB-151B-254C-A867-2ED4251F90FF}" dt="2024-03-20T10:26:24.515" v="2007" actId="14100"/>
          <ac:spMkLst>
            <pc:docMk/>
            <pc:sldMk cId="3027929538" sldId="398"/>
            <ac:spMk id="37" creationId="{80AB46D3-6422-1F3D-0E40-C2286F3683B2}"/>
          </ac:spMkLst>
        </pc:spChg>
        <pc:spChg chg="mod">
          <ac:chgData name="Mattheos Fikardos" userId="1df80f3b-07f5-49f8-baf9-2ea48d952783" providerId="ADAL" clId="{E455C9EB-151B-254C-A867-2ED4251F90FF}" dt="2024-03-20T10:26:24.515" v="2007" actId="14100"/>
          <ac:spMkLst>
            <pc:docMk/>
            <pc:sldMk cId="3027929538" sldId="398"/>
            <ac:spMk id="38" creationId="{CB26EF37-D1C5-E304-A194-7F178CDEA123}"/>
          </ac:spMkLst>
        </pc:spChg>
        <pc:spChg chg="mod">
          <ac:chgData name="Mattheos Fikardos" userId="1df80f3b-07f5-49f8-baf9-2ea48d952783" providerId="ADAL" clId="{E455C9EB-151B-254C-A867-2ED4251F90FF}" dt="2024-03-20T10:26:24.515" v="2007" actId="14100"/>
          <ac:spMkLst>
            <pc:docMk/>
            <pc:sldMk cId="3027929538" sldId="398"/>
            <ac:spMk id="39" creationId="{433290CB-6AE5-9A34-278C-9BA8B1DF2A39}"/>
          </ac:spMkLst>
        </pc:spChg>
        <pc:spChg chg="add 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41" creationId="{46885D2F-2C6E-21DA-6396-BA2FA63F6851}"/>
          </ac:spMkLst>
        </pc:spChg>
        <pc:spChg chg="add mod">
          <ac:chgData name="Mattheos Fikardos" userId="1df80f3b-07f5-49f8-baf9-2ea48d952783" providerId="ADAL" clId="{E455C9EB-151B-254C-A867-2ED4251F90FF}" dt="2024-03-20T10:46:23.036" v="2118" actId="1036"/>
          <ac:spMkLst>
            <pc:docMk/>
            <pc:sldMk cId="3027929538" sldId="398"/>
            <ac:spMk id="42" creationId="{74F36095-93A7-09BB-040A-976AE9B0C1C9}"/>
          </ac:spMkLst>
        </pc:spChg>
        <pc:grpChg chg="add mod">
          <ac:chgData name="Mattheos Fikardos" userId="1df80f3b-07f5-49f8-baf9-2ea48d952783" providerId="ADAL" clId="{E455C9EB-151B-254C-A867-2ED4251F90FF}" dt="2024-03-20T10:46:23.036" v="2118" actId="1036"/>
          <ac:grpSpMkLst>
            <pc:docMk/>
            <pc:sldMk cId="3027929538" sldId="398"/>
            <ac:grpSpMk id="24" creationId="{CAB8D04B-7779-711B-7BF7-0FF84EF0AE1D}"/>
          </ac:grpSpMkLst>
        </pc:grpChg>
        <pc:picChg chg="mod">
          <ac:chgData name="Mattheos Fikardos" userId="1df80f3b-07f5-49f8-baf9-2ea48d952783" providerId="ADAL" clId="{E455C9EB-151B-254C-A867-2ED4251F90FF}" dt="2024-03-20T10:23:33.346" v="1925" actId="1076"/>
          <ac:picMkLst>
            <pc:docMk/>
            <pc:sldMk cId="3027929538" sldId="398"/>
            <ac:picMk id="3" creationId="{590D1B99-2E63-F390-FA41-70BD679BBA45}"/>
          </ac:picMkLst>
        </pc:picChg>
        <pc:picChg chg="mod">
          <ac:chgData name="Mattheos Fikardos" userId="1df80f3b-07f5-49f8-baf9-2ea48d952783" providerId="ADAL" clId="{E455C9EB-151B-254C-A867-2ED4251F90FF}" dt="2024-03-20T10:25:41.821" v="1985" actId="1035"/>
          <ac:picMkLst>
            <pc:docMk/>
            <pc:sldMk cId="3027929538" sldId="398"/>
            <ac:picMk id="12" creationId="{9BAC3214-27BF-5AEA-7D7C-9C71ACC57FC4}"/>
          </ac:picMkLst>
        </pc:picChg>
        <pc:picChg chg="mod">
          <ac:chgData name="Mattheos Fikardos" userId="1df80f3b-07f5-49f8-baf9-2ea48d952783" providerId="ADAL" clId="{E455C9EB-151B-254C-A867-2ED4251F90FF}" dt="2024-03-20T10:25:12.669" v="1956" actId="1076"/>
          <ac:picMkLst>
            <pc:docMk/>
            <pc:sldMk cId="3027929538" sldId="398"/>
            <ac:picMk id="13" creationId="{EF254623-9842-4CF5-643C-951D2FEC7167}"/>
          </ac:picMkLst>
        </pc:picChg>
        <pc:picChg chg="mod">
          <ac:chgData name="Mattheos Fikardos" userId="1df80f3b-07f5-49f8-baf9-2ea48d952783" providerId="ADAL" clId="{E455C9EB-151B-254C-A867-2ED4251F90FF}" dt="2024-03-20T10:24:50.441" v="1951" actId="1035"/>
          <ac:picMkLst>
            <pc:docMk/>
            <pc:sldMk cId="3027929538" sldId="398"/>
            <ac:picMk id="27" creationId="{4D048BD6-8FA9-7DD2-FE00-E0CA8190EC2A}"/>
          </ac:picMkLst>
        </pc:picChg>
        <pc:picChg chg="mod">
          <ac:chgData name="Mattheos Fikardos" userId="1df80f3b-07f5-49f8-baf9-2ea48d952783" providerId="ADAL" clId="{E455C9EB-151B-254C-A867-2ED4251F90FF}" dt="2024-03-20T10:25:16.241" v="1970" actId="1035"/>
          <ac:picMkLst>
            <pc:docMk/>
            <pc:sldMk cId="3027929538" sldId="398"/>
            <ac:picMk id="28" creationId="{D1B450E2-4756-5891-5A5E-C714E71397E3}"/>
          </ac:picMkLst>
        </pc:picChg>
        <pc:picChg chg="mod">
          <ac:chgData name="Mattheos Fikardos" userId="1df80f3b-07f5-49f8-baf9-2ea48d952783" providerId="ADAL" clId="{E455C9EB-151B-254C-A867-2ED4251F90FF}" dt="2024-03-20T10:25:55.846" v="1990" actId="1036"/>
          <ac:picMkLst>
            <pc:docMk/>
            <pc:sldMk cId="3027929538" sldId="398"/>
            <ac:picMk id="29" creationId="{86296A8E-0BEB-2730-FBED-5F8DF799C52C}"/>
          </ac:picMkLst>
        </pc:picChg>
        <pc:picChg chg="mod">
          <ac:chgData name="Mattheos Fikardos" userId="1df80f3b-07f5-49f8-baf9-2ea48d952783" providerId="ADAL" clId="{E455C9EB-151B-254C-A867-2ED4251F90FF}" dt="2024-03-20T10:26:09.763" v="2004" actId="1036"/>
          <ac:picMkLst>
            <pc:docMk/>
            <pc:sldMk cId="3027929538" sldId="398"/>
            <ac:picMk id="34" creationId="{7AFD8F10-E2B7-624D-2143-BD11A0631F0E}"/>
          </ac:picMkLst>
        </pc:picChg>
        <pc:picChg chg="mod">
          <ac:chgData name="Mattheos Fikardos" userId="1df80f3b-07f5-49f8-baf9-2ea48d952783" providerId="ADAL" clId="{E455C9EB-151B-254C-A867-2ED4251F90FF}" dt="2024-03-20T10:23:48.434" v="1930" actId="1076"/>
          <ac:picMkLst>
            <pc:docMk/>
            <pc:sldMk cId="3027929538" sldId="398"/>
            <ac:picMk id="40" creationId="{C34B8B68-1B4E-BAB8-93AA-330F4B0F77A0}"/>
          </ac:picMkLst>
        </pc:picChg>
      </pc:sldChg>
      <pc:sldChg chg="modSp add mod">
        <pc:chgData name="Mattheos Fikardos" userId="1df80f3b-07f5-49f8-baf9-2ea48d952783" providerId="ADAL" clId="{E455C9EB-151B-254C-A867-2ED4251F90FF}" dt="2024-03-20T10:51:27.500" v="2279" actId="1076"/>
        <pc:sldMkLst>
          <pc:docMk/>
          <pc:sldMk cId="3398469423" sldId="399"/>
        </pc:sldMkLst>
        <pc:spChg chg="mod">
          <ac:chgData name="Mattheos Fikardos" userId="1df80f3b-07f5-49f8-baf9-2ea48d952783" providerId="ADAL" clId="{E455C9EB-151B-254C-A867-2ED4251F90FF}" dt="2024-03-20T10:50:38.837" v="2274" actId="1037"/>
          <ac:spMkLst>
            <pc:docMk/>
            <pc:sldMk cId="3398469423" sldId="399"/>
            <ac:spMk id="6" creationId="{7BF0AC21-AA7A-A0FF-4E63-7CFEE97D387E}"/>
          </ac:spMkLst>
        </pc:spChg>
        <pc:spChg chg="mod">
          <ac:chgData name="Mattheos Fikardos" userId="1df80f3b-07f5-49f8-baf9-2ea48d952783" providerId="ADAL" clId="{E455C9EB-151B-254C-A867-2ED4251F90FF}" dt="2024-03-20T10:50:48.378" v="2276" actId="14100"/>
          <ac:spMkLst>
            <pc:docMk/>
            <pc:sldMk cId="3398469423" sldId="399"/>
            <ac:spMk id="7" creationId="{23A113B1-1DC0-6FFF-68DB-8137F669D649}"/>
          </ac:spMkLst>
        </pc:spChg>
        <pc:spChg chg="mod">
          <ac:chgData name="Mattheos Fikardos" userId="1df80f3b-07f5-49f8-baf9-2ea48d952783" providerId="ADAL" clId="{E455C9EB-151B-254C-A867-2ED4251F90FF}" dt="2024-03-20T10:51:05.869" v="2278" actId="14100"/>
          <ac:spMkLst>
            <pc:docMk/>
            <pc:sldMk cId="3398469423" sldId="399"/>
            <ac:spMk id="8" creationId="{C17AAA8E-288A-8319-66F4-F670D1DD35F6}"/>
          </ac:spMkLst>
        </pc:spChg>
        <pc:spChg chg="mod">
          <ac:chgData name="Mattheos Fikardos" userId="1df80f3b-07f5-49f8-baf9-2ea48d952783" providerId="ADAL" clId="{E455C9EB-151B-254C-A867-2ED4251F90FF}" dt="2024-03-20T10:50:55.227" v="2277" actId="14100"/>
          <ac:spMkLst>
            <pc:docMk/>
            <pc:sldMk cId="3398469423" sldId="399"/>
            <ac:spMk id="9" creationId="{A1DEDB63-3AC6-AD5A-9CCC-328FCFB0E4C1}"/>
          </ac:spMkLst>
        </pc:spChg>
        <pc:spChg chg="mod">
          <ac:chgData name="Mattheos Fikardos" userId="1df80f3b-07f5-49f8-baf9-2ea48d952783" providerId="ADAL" clId="{E455C9EB-151B-254C-A867-2ED4251F90FF}" dt="2024-03-20T10:50:38.837" v="2274" actId="1037"/>
          <ac:spMkLst>
            <pc:docMk/>
            <pc:sldMk cId="3398469423" sldId="399"/>
            <ac:spMk id="10" creationId="{0C2B0787-A77D-FEBA-0130-6A1A8F2E6269}"/>
          </ac:spMkLst>
        </pc:spChg>
        <pc:spChg chg="mod">
          <ac:chgData name="Mattheos Fikardos" userId="1df80f3b-07f5-49f8-baf9-2ea48d952783" providerId="ADAL" clId="{E455C9EB-151B-254C-A867-2ED4251F90FF}" dt="2024-03-20T10:51:27.500" v="2279" actId="1076"/>
          <ac:spMkLst>
            <pc:docMk/>
            <pc:sldMk cId="3398469423" sldId="399"/>
            <ac:spMk id="26" creationId="{6ECB45EC-B729-5C6D-653B-DC51A0FE7594}"/>
          </ac:spMkLst>
        </pc:sp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1" creationId="{79D99B48-675F-94F6-970F-574DE8C6B3A9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2" creationId="{9BAC3214-27BF-5AEA-7D7C-9C71ACC57FC4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3" creationId="{EF254623-9842-4CF5-643C-951D2FEC7167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4" creationId="{36F5F82B-755F-94CF-A9B2-C5AEE0E215EE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15" creationId="{0DC4BC8C-54FF-6FAA-7BA8-888C7FECFBDB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27" creationId="{4D048BD6-8FA9-7DD2-FE00-E0CA8190EC2A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28" creationId="{D1B450E2-4756-5891-5A5E-C714E71397E3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29" creationId="{86296A8E-0BEB-2730-FBED-5F8DF799C52C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30" creationId="{FACA1CF1-1D27-F996-C516-AED459F567F4}"/>
          </ac:picMkLst>
        </pc:picChg>
        <pc:picChg chg="mod">
          <ac:chgData name="Mattheos Fikardos" userId="1df80f3b-07f5-49f8-baf9-2ea48d952783" providerId="ADAL" clId="{E455C9EB-151B-254C-A867-2ED4251F90FF}" dt="2024-03-20T10:50:38.837" v="2274" actId="1037"/>
          <ac:picMkLst>
            <pc:docMk/>
            <pc:sldMk cId="3398469423" sldId="399"/>
            <ac:picMk id="31" creationId="{2703A7AD-7688-2C43-1414-4C2EF0750D0D}"/>
          </ac:picMkLst>
        </pc:picChg>
      </pc:sldChg>
      <pc:sldChg chg="addSp delSp modSp add mod">
        <pc:chgData name="Mattheos Fikardos" userId="1df80f3b-07f5-49f8-baf9-2ea48d952783" providerId="ADAL" clId="{E455C9EB-151B-254C-A867-2ED4251F90FF}" dt="2024-03-20T13:48:11.540" v="2589" actId="5736"/>
        <pc:sldMkLst>
          <pc:docMk/>
          <pc:sldMk cId="552363012" sldId="400"/>
        </pc:sldMkLst>
        <pc:spChg chg="del">
          <ac:chgData name="Mattheos Fikardos" userId="1df80f3b-07f5-49f8-baf9-2ea48d952783" providerId="ADAL" clId="{E455C9EB-151B-254C-A867-2ED4251F90FF}" dt="2024-03-20T13:34:36.670" v="2305" actId="478"/>
          <ac:spMkLst>
            <pc:docMk/>
            <pc:sldMk cId="552363012" sldId="400"/>
            <ac:spMk id="2" creationId="{C823DD3E-F5E1-DEAE-4511-385B2BF7BE9A}"/>
          </ac:spMkLst>
        </pc:spChg>
        <pc:spChg chg="mod">
          <ac:chgData name="Mattheos Fikardos" userId="1df80f3b-07f5-49f8-baf9-2ea48d952783" providerId="ADAL" clId="{E455C9EB-151B-254C-A867-2ED4251F90FF}" dt="2024-03-20T13:47:19.266" v="2568" actId="207"/>
          <ac:spMkLst>
            <pc:docMk/>
            <pc:sldMk cId="552363012" sldId="400"/>
            <ac:spMk id="3" creationId="{02AEF1B2-8669-F7A3-D9D7-D2145C277430}"/>
          </ac:spMkLst>
        </pc:spChg>
        <pc:spChg chg="add mod">
          <ac:chgData name="Mattheos Fikardos" userId="1df80f3b-07f5-49f8-baf9-2ea48d952783" providerId="ADAL" clId="{E455C9EB-151B-254C-A867-2ED4251F90FF}" dt="2024-03-20T13:34:40.567" v="2317" actId="20577"/>
          <ac:spMkLst>
            <pc:docMk/>
            <pc:sldMk cId="552363012" sldId="400"/>
            <ac:spMk id="6" creationId="{F93C3C22-AE88-89B3-62A8-9F437D81FE30}"/>
          </ac:spMkLst>
        </pc:spChg>
        <pc:spChg chg="mod">
          <ac:chgData name="Mattheos Fikardos" userId="1df80f3b-07f5-49f8-baf9-2ea48d952783" providerId="ADAL" clId="{E455C9EB-151B-254C-A867-2ED4251F90FF}" dt="2024-03-20T13:48:11.540" v="2589" actId="5736"/>
          <ac:spMkLst>
            <pc:docMk/>
            <pc:sldMk cId="552363012" sldId="400"/>
            <ac:spMk id="40" creationId="{9D38F536-4B33-9761-9E64-F8F459184E7F}"/>
          </ac:spMkLst>
        </pc:spChg>
        <pc:spChg chg="mod">
          <ac:chgData name="Mattheos Fikardos" userId="1df80f3b-07f5-49f8-baf9-2ea48d952783" providerId="ADAL" clId="{E455C9EB-151B-254C-A867-2ED4251F90FF}" dt="2024-03-20T13:48:11.540" v="2589" actId="5736"/>
          <ac:spMkLst>
            <pc:docMk/>
            <pc:sldMk cId="552363012" sldId="400"/>
            <ac:spMk id="41" creationId="{2CDFE842-1033-7DF1-AF96-DAA9E5A1AD60}"/>
          </ac:spMkLst>
        </pc:spChg>
        <pc:spChg chg="mod">
          <ac:chgData name="Mattheos Fikardos" userId="1df80f3b-07f5-49f8-baf9-2ea48d952783" providerId="ADAL" clId="{E455C9EB-151B-254C-A867-2ED4251F90FF}" dt="2024-03-20T13:48:11.540" v="2589" actId="5736"/>
          <ac:spMkLst>
            <pc:docMk/>
            <pc:sldMk cId="552363012" sldId="400"/>
            <ac:spMk id="42" creationId="{B6BF2C4E-8349-CC57-AA65-9385E334A4F6}"/>
          </ac:spMkLst>
        </pc:spChg>
        <pc:spChg chg="mod">
          <ac:chgData name="Mattheos Fikardos" userId="1df80f3b-07f5-49f8-baf9-2ea48d952783" providerId="ADAL" clId="{E455C9EB-151B-254C-A867-2ED4251F90FF}" dt="2024-03-20T13:47:40.060" v="2588"/>
          <ac:spMkLst>
            <pc:docMk/>
            <pc:sldMk cId="552363012" sldId="400"/>
            <ac:spMk id="43" creationId="{8F2BF6AF-2F2C-8BCD-8542-241AE768654F}"/>
          </ac:spMkLst>
        </pc:spChg>
        <pc:spChg chg="mod">
          <ac:chgData name="Mattheos Fikardos" userId="1df80f3b-07f5-49f8-baf9-2ea48d952783" providerId="ADAL" clId="{E455C9EB-151B-254C-A867-2ED4251F90FF}" dt="2024-03-20T13:48:11.540" v="2589" actId="5736"/>
          <ac:spMkLst>
            <pc:docMk/>
            <pc:sldMk cId="552363012" sldId="400"/>
            <ac:spMk id="48" creationId="{C93379C8-9521-F03D-C3CC-A8BC92040CC8}"/>
          </ac:spMkLst>
        </pc:spChg>
        <pc:grpChg chg="mod">
          <ac:chgData name="Mattheos Fikardos" userId="1df80f3b-07f5-49f8-baf9-2ea48d952783" providerId="ADAL" clId="{E455C9EB-151B-254C-A867-2ED4251F90FF}" dt="2024-03-20T13:48:11.540" v="2589" actId="5736"/>
          <ac:grpSpMkLst>
            <pc:docMk/>
            <pc:sldMk cId="552363012" sldId="400"/>
            <ac:grpSpMk id="16" creationId="{11568347-7C3B-9CF1-A6BB-D1E138C0DA78}"/>
          </ac:grpSpMkLst>
        </pc:grpChg>
        <pc:grpChg chg="mod">
          <ac:chgData name="Mattheos Fikardos" userId="1df80f3b-07f5-49f8-baf9-2ea48d952783" providerId="ADAL" clId="{E455C9EB-151B-254C-A867-2ED4251F90FF}" dt="2024-03-20T13:48:11.540" v="2589" actId="5736"/>
          <ac:grpSpMkLst>
            <pc:docMk/>
            <pc:sldMk cId="552363012" sldId="400"/>
            <ac:grpSpMk id="22" creationId="{1577629F-9033-777C-9A61-61532D47541B}"/>
          </ac:grpSpMkLst>
        </pc:grpChg>
        <pc:graphicFrameChg chg="mod modGraphic">
          <ac:chgData name="Mattheos Fikardos" userId="1df80f3b-07f5-49f8-baf9-2ea48d952783" providerId="ADAL" clId="{E455C9EB-151B-254C-A867-2ED4251F90FF}" dt="2024-03-20T13:48:11.540" v="2589" actId="5736"/>
          <ac:graphicFrameMkLst>
            <pc:docMk/>
            <pc:sldMk cId="552363012" sldId="400"/>
            <ac:graphicFrameMk id="8" creationId="{39ED255D-D7D0-3FDE-E61D-D015A1438366}"/>
          </ac:graphicFrameMkLst>
        </pc:graphicFrame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5" creationId="{EA6C65D9-7D68-D904-6A53-5A0CAAF9A6E3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12" creationId="{6A4E64E8-2910-CF7B-A58B-48126823CCE8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27" creationId="{4972F249-D273-0832-6983-426D1EBA15D0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33" creationId="{2C7EEBB9-5635-3B35-8B79-2A905BD774CE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37" creationId="{1EDB58E1-1B61-0F9D-71BE-C1381CE97FED}"/>
          </ac:cxnSpMkLst>
        </pc:cxnChg>
        <pc:cxnChg chg="mod">
          <ac:chgData name="Mattheos Fikardos" userId="1df80f3b-07f5-49f8-baf9-2ea48d952783" providerId="ADAL" clId="{E455C9EB-151B-254C-A867-2ED4251F90FF}" dt="2024-03-20T13:48:11.540" v="2589" actId="5736"/>
          <ac:cxnSpMkLst>
            <pc:docMk/>
            <pc:sldMk cId="552363012" sldId="400"/>
            <ac:cxnSpMk id="49" creationId="{9265D073-DBE8-ECA8-90A0-786B6E5AFB81}"/>
          </ac:cxnSpMkLst>
        </pc:cxnChg>
      </pc:sldChg>
    </pc:docChg>
  </pc:docChgLst>
  <pc:docChgLst>
    <pc:chgData name="georgearistofanous@hotmail.com" userId="S::urn:spo:guest#georgearistofanous@hotmail.com::" providerId="AD" clId="Web-{3D776293-E0D2-D3B1-2F26-B9D686FDDC64}"/>
    <pc:docChg chg="modSld">
      <pc:chgData name="georgearistofanous@hotmail.com" userId="S::urn:spo:guest#georgearistofanous@hotmail.com::" providerId="AD" clId="Web-{3D776293-E0D2-D3B1-2F26-B9D686FDDC64}" dt="2024-04-04T08:28:57.799" v="137" actId="14100"/>
      <pc:docMkLst>
        <pc:docMk/>
      </pc:docMkLst>
      <pc:sldChg chg="addSp delSp modSp">
        <pc:chgData name="georgearistofanous@hotmail.com" userId="S::urn:spo:guest#georgearistofanous@hotmail.com::" providerId="AD" clId="Web-{3D776293-E0D2-D3B1-2F26-B9D686FDDC64}" dt="2024-04-04T08:28:57.799" v="137" actId="14100"/>
        <pc:sldMkLst>
          <pc:docMk/>
          <pc:sldMk cId="980311975" sldId="401"/>
        </pc:sldMkLst>
        <pc:spChg chg="mod">
          <ac:chgData name="georgearistofanous@hotmail.com" userId="S::urn:spo:guest#georgearistofanous@hotmail.com::" providerId="AD" clId="Web-{3D776293-E0D2-D3B1-2F26-B9D686FDDC64}" dt="2024-04-04T08:23:27.426" v="119"/>
          <ac:spMkLst>
            <pc:docMk/>
            <pc:sldMk cId="980311975" sldId="401"/>
            <ac:spMk id="2" creationId="{C63620BC-14F9-AFDE-8A44-9F9576374568}"/>
          </ac:spMkLst>
        </pc:spChg>
        <pc:spChg chg="add mod ord">
          <ac:chgData name="georgearistofanous@hotmail.com" userId="S::urn:spo:guest#georgearistofanous@hotmail.com::" providerId="AD" clId="Web-{3D776293-E0D2-D3B1-2F26-B9D686FDDC64}" dt="2024-04-04T08:20:57.060" v="92" actId="1076"/>
          <ac:spMkLst>
            <pc:docMk/>
            <pc:sldMk cId="980311975" sldId="401"/>
            <ac:spMk id="3" creationId="{D6A72263-6E43-2CC0-47DC-499B26D1FD65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27:14.967" v="129" actId="1076"/>
          <ac:spMkLst>
            <pc:docMk/>
            <pc:sldMk cId="980311975" sldId="401"/>
            <ac:spMk id="4" creationId="{A1AC3C7D-2A73-3909-D6CE-520DB7D0DBF4}"/>
          </ac:spMkLst>
        </pc:spChg>
        <pc:spChg chg="add mod">
          <ac:chgData name="georgearistofanous@hotmail.com" userId="S::urn:spo:guest#georgearistofanous@hotmail.com::" providerId="AD" clId="Web-{3D776293-E0D2-D3B1-2F26-B9D686FDDC64}" dt="2024-04-04T08:22:27.705" v="109"/>
          <ac:spMkLst>
            <pc:docMk/>
            <pc:sldMk cId="980311975" sldId="401"/>
            <ac:spMk id="5" creationId="{33EB79D5-5DC2-0F23-2BFD-A79495B3B22B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6:03.892" v="49" actId="1076"/>
          <ac:spMkLst>
            <pc:docMk/>
            <pc:sldMk cId="980311975" sldId="401"/>
            <ac:spMk id="6" creationId="{E927674C-A840-E469-4833-D9EA78FEEA11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5:54.485" v="47" actId="1076"/>
          <ac:spMkLst>
            <pc:docMk/>
            <pc:sldMk cId="980311975" sldId="401"/>
            <ac:spMk id="8" creationId="{D373E91A-6D94-DF4B-F632-E0520BEE1917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6:51.519" v="57" actId="1076"/>
          <ac:spMkLst>
            <pc:docMk/>
            <pc:sldMk cId="980311975" sldId="401"/>
            <ac:spMk id="9" creationId="{890E2C93-7DAA-39FE-4AF5-7A22055CB83B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5:30.500" v="42" actId="1076"/>
          <ac:spMkLst>
            <pc:docMk/>
            <pc:sldMk cId="980311975" sldId="401"/>
            <ac:spMk id="11" creationId="{0B53F517-B0DF-7A38-6617-A33349294D5A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15:50.735" v="46" actId="1076"/>
          <ac:spMkLst>
            <pc:docMk/>
            <pc:sldMk cId="980311975" sldId="401"/>
            <ac:spMk id="13" creationId="{12CF4DA9-D03F-174E-5772-390B3700514A}"/>
          </ac:spMkLst>
        </pc:spChg>
        <pc:spChg chg="del mod">
          <ac:chgData name="georgearistofanous@hotmail.com" userId="S::urn:spo:guest#georgearistofanous@hotmail.com::" providerId="AD" clId="Web-{3D776293-E0D2-D3B1-2F26-B9D686FDDC64}" dt="2024-04-04T08:15:02.374" v="36"/>
          <ac:spMkLst>
            <pc:docMk/>
            <pc:sldMk cId="980311975" sldId="401"/>
            <ac:spMk id="15" creationId="{BF1629EA-3BB8-7F66-B95F-63F81357F5FC}"/>
          </ac:spMkLst>
        </pc:spChg>
        <pc:spChg chg="mod">
          <ac:chgData name="georgearistofanous@hotmail.com" userId="S::urn:spo:guest#georgearistofanous@hotmail.com::" providerId="AD" clId="Web-{3D776293-E0D2-D3B1-2F26-B9D686FDDC64}" dt="2024-04-04T08:20:49.607" v="89" actId="1076"/>
          <ac:spMkLst>
            <pc:docMk/>
            <pc:sldMk cId="980311975" sldId="401"/>
            <ac:spMk id="19" creationId="{8D06C86C-A561-6370-8E7C-5E36ED42CC7A}"/>
          </ac:spMkLst>
        </pc:spChg>
        <pc:cxnChg chg="add del mod">
          <ac:chgData name="georgearistofanous@hotmail.com" userId="S::urn:spo:guest#georgearistofanous@hotmail.com::" providerId="AD" clId="Web-{3D776293-E0D2-D3B1-2F26-B9D686FDDC64}" dt="2024-04-04T08:26:57.997" v="126"/>
          <ac:cxnSpMkLst>
            <pc:docMk/>
            <pc:sldMk cId="980311975" sldId="401"/>
            <ac:cxnSpMk id="7" creationId="{5C13BE41-1B66-8E5A-9253-8C7E9D3886C2}"/>
          </ac:cxnSpMkLst>
        </pc:cxnChg>
        <pc:cxnChg chg="add mod">
          <ac:chgData name="georgearistofanous@hotmail.com" userId="S::urn:spo:guest#georgearistofanous@hotmail.com::" providerId="AD" clId="Web-{3D776293-E0D2-D3B1-2F26-B9D686FDDC64}" dt="2024-04-04T08:28:57.799" v="137" actId="14100"/>
          <ac:cxnSpMkLst>
            <pc:docMk/>
            <pc:sldMk cId="980311975" sldId="401"/>
            <ac:cxnSpMk id="10" creationId="{4415080F-6D22-C5F6-4AD8-A12312EB54D3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6"/>
          <ac:cxnSpMkLst>
            <pc:docMk/>
            <pc:sldMk cId="980311975" sldId="401"/>
            <ac:cxnSpMk id="23" creationId="{12911D15-3087-EAB0-B2F8-A89CA5F13494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5"/>
          <ac:cxnSpMkLst>
            <pc:docMk/>
            <pc:sldMk cId="980311975" sldId="401"/>
            <ac:cxnSpMk id="30" creationId="{8644EC64-3D6A-B917-FD94-8E682CE01E77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4"/>
          <ac:cxnSpMkLst>
            <pc:docMk/>
            <pc:sldMk cId="980311975" sldId="401"/>
            <ac:cxnSpMk id="32" creationId="{66F086B4-8A04-F502-7F1F-8105F0D4E9AB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3"/>
          <ac:cxnSpMkLst>
            <pc:docMk/>
            <pc:sldMk cId="980311975" sldId="401"/>
            <ac:cxnSpMk id="33" creationId="{656CC3DA-DE99-5581-1085-B77F8796B8A6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0.995" v="0"/>
          <ac:cxnSpMkLst>
            <pc:docMk/>
            <pc:sldMk cId="980311975" sldId="401"/>
            <ac:cxnSpMk id="34" creationId="{9617CDC2-CF60-E6ED-E359-871AD252F1E1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2"/>
          <ac:cxnSpMkLst>
            <pc:docMk/>
            <pc:sldMk cId="980311975" sldId="401"/>
            <ac:cxnSpMk id="35" creationId="{3AFCA484-8212-B21E-7265-9A18C81A56A7}"/>
          </ac:cxnSpMkLst>
        </pc:cxnChg>
        <pc:cxnChg chg="del">
          <ac:chgData name="georgearistofanous@hotmail.com" userId="S::urn:spo:guest#georgearistofanous@hotmail.com::" providerId="AD" clId="Web-{3D776293-E0D2-D3B1-2F26-B9D686FDDC64}" dt="2024-04-04T08:13:49.277" v="1"/>
          <ac:cxnSpMkLst>
            <pc:docMk/>
            <pc:sldMk cId="980311975" sldId="401"/>
            <ac:cxnSpMk id="36" creationId="{A42744EC-24B6-DCB0-0009-D68FD97F5513}"/>
          </ac:cxnSpMkLst>
        </pc:cxnChg>
      </pc:sldChg>
    </pc:docChg>
  </pc:docChgLst>
  <pc:docChgLst>
    <pc:chgData name="georgearistofanous@hotmail.com" userId="S::urn:spo:guest#georgearistofanous@hotmail.com::" providerId="AD" clId="Web-{0F6260D7-51DC-0A5C-8172-2850891F5343}"/>
    <pc:docChg chg="modSld">
      <pc:chgData name="georgearistofanous@hotmail.com" userId="S::urn:spo:guest#georgearistofanous@hotmail.com::" providerId="AD" clId="Web-{0F6260D7-51DC-0A5C-8172-2850891F5343}" dt="2024-04-04T08:45:20.045" v="13" actId="14100"/>
      <pc:docMkLst>
        <pc:docMk/>
      </pc:docMkLst>
      <pc:sldChg chg="addSp modSp">
        <pc:chgData name="georgearistofanous@hotmail.com" userId="S::urn:spo:guest#georgearistofanous@hotmail.com::" providerId="AD" clId="Web-{0F6260D7-51DC-0A5C-8172-2850891F5343}" dt="2024-04-04T08:45:20.045" v="13" actId="14100"/>
        <pc:sldMkLst>
          <pc:docMk/>
          <pc:sldMk cId="980311975" sldId="401"/>
        </pc:sldMkLst>
        <pc:spChg chg="mod">
          <ac:chgData name="georgearistofanous@hotmail.com" userId="S::urn:spo:guest#georgearistofanous@hotmail.com::" providerId="AD" clId="Web-{0F6260D7-51DC-0A5C-8172-2850891F5343}" dt="2024-04-04T08:29:20.437" v="0" actId="1076"/>
          <ac:spMkLst>
            <pc:docMk/>
            <pc:sldMk cId="980311975" sldId="401"/>
            <ac:spMk id="11" creationId="{0B53F517-B0DF-7A38-6617-A33349294D5A}"/>
          </ac:spMkLst>
        </pc:spChg>
        <pc:cxnChg chg="add mod">
          <ac:chgData name="georgearistofanous@hotmail.com" userId="S::urn:spo:guest#georgearistofanous@hotmail.com::" providerId="AD" clId="Web-{0F6260D7-51DC-0A5C-8172-2850891F5343}" dt="2024-04-04T08:45:20.045" v="13" actId="14100"/>
          <ac:cxnSpMkLst>
            <pc:docMk/>
            <pc:sldMk cId="980311975" sldId="401"/>
            <ac:cxnSpMk id="7" creationId="{2A4A38EB-B31E-2F7D-1C1D-3ED1F7D1DDC3}"/>
          </ac:cxnSpMkLst>
        </pc:cxnChg>
        <pc:cxnChg chg="mod">
          <ac:chgData name="georgearistofanous@hotmail.com" userId="S::urn:spo:guest#georgearistofanous@hotmail.com::" providerId="AD" clId="Web-{0F6260D7-51DC-0A5C-8172-2850891F5343}" dt="2024-04-04T08:44:51.513" v="10" actId="14100"/>
          <ac:cxnSpMkLst>
            <pc:docMk/>
            <pc:sldMk cId="980311975" sldId="401"/>
            <ac:cxnSpMk id="10" creationId="{4415080F-6D22-C5F6-4AD8-A12312EB54D3}"/>
          </ac:cxnSpMkLst>
        </pc:cxnChg>
      </pc:sldChg>
    </pc:docChg>
  </pc:docChgLst>
  <pc:docChgLst>
    <pc:chgData name="georgearistofanous@hotmail.com" userId="S::urn:spo:guest#georgearistofanous@hotmail.com::" providerId="AD" clId="Web-{2F59CDC6-A7EA-4E5F-1AB1-AB41430AD5CE}"/>
    <pc:docChg chg="modSld">
      <pc:chgData name="georgearistofanous@hotmail.com" userId="S::urn:spo:guest#georgearistofanous@hotmail.com::" providerId="AD" clId="Web-{2F59CDC6-A7EA-4E5F-1AB1-AB41430AD5CE}" dt="2024-03-21T11:16:48.255" v="471" actId="1076"/>
      <pc:docMkLst>
        <pc:docMk/>
      </pc:docMkLst>
      <pc:sldChg chg="addSp delSp modSp">
        <pc:chgData name="georgearistofanous@hotmail.com" userId="S::urn:spo:guest#georgearistofanous@hotmail.com::" providerId="AD" clId="Web-{2F59CDC6-A7EA-4E5F-1AB1-AB41430AD5CE}" dt="2024-03-21T11:16:48.255" v="471" actId="1076"/>
        <pc:sldMkLst>
          <pc:docMk/>
          <pc:sldMk cId="980311975" sldId="401"/>
        </pc:sldMkLst>
        <pc:spChg chg="mod ord">
          <ac:chgData name="georgearistofanous@hotmail.com" userId="S::urn:spo:guest#georgearistofanous@hotmail.com::" providerId="AD" clId="Web-{2F59CDC6-A7EA-4E5F-1AB1-AB41430AD5CE}" dt="2024-03-21T11:16:32.660" v="470" actId="1076"/>
          <ac:spMkLst>
            <pc:docMk/>
            <pc:sldMk cId="980311975" sldId="401"/>
            <ac:spMk id="2" creationId="{C63620BC-14F9-AFDE-8A44-9F9576374568}"/>
          </ac:spMkLst>
        </pc:spChg>
        <pc:spChg chg="del mod">
          <ac:chgData name="georgearistofanous@hotmail.com" userId="S::urn:spo:guest#georgearistofanous@hotmail.com::" providerId="AD" clId="Web-{2F59CDC6-A7EA-4E5F-1AB1-AB41430AD5CE}" dt="2024-03-21T10:30:35.839" v="204"/>
          <ac:spMkLst>
            <pc:docMk/>
            <pc:sldMk cId="980311975" sldId="401"/>
            <ac:spMk id="3" creationId="{DAAE251A-D8CD-8C3B-BA44-85DC656D468F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16:26.504" v="469" actId="20577"/>
          <ac:spMkLst>
            <pc:docMk/>
            <pc:sldMk cId="980311975" sldId="401"/>
            <ac:spMk id="4" creationId="{A1AC3C7D-2A73-3909-D6CE-520DB7D0DBF4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36" v="454" actId="1076"/>
          <ac:spMkLst>
            <pc:docMk/>
            <pc:sldMk cId="980311975" sldId="401"/>
            <ac:spMk id="6" creationId="{E927674C-A840-E469-4833-D9EA78FEEA11}"/>
          </ac:spMkLst>
        </pc:spChg>
        <pc:spChg chg="add del mod">
          <ac:chgData name="georgearistofanous@hotmail.com" userId="S::urn:spo:guest#georgearistofanous@hotmail.com::" providerId="AD" clId="Web-{2F59CDC6-A7EA-4E5F-1AB1-AB41430AD5CE}" dt="2024-03-21T10:16:47.684" v="117"/>
          <ac:spMkLst>
            <pc:docMk/>
            <pc:sldMk cId="980311975" sldId="401"/>
            <ac:spMk id="7" creationId="{40B47E22-8F3A-6791-54B2-4F1F30CB353D}"/>
          </ac:spMkLst>
        </pc:spChg>
        <pc:spChg chg="add mod">
          <ac:chgData name="georgearistofanous@hotmail.com" userId="S::urn:spo:guest#georgearistofanous@hotmail.com::" providerId="AD" clId="Web-{2F59CDC6-A7EA-4E5F-1AB1-AB41430AD5CE}" dt="2024-03-21T11:06:58.514" v="460" actId="1076"/>
          <ac:spMkLst>
            <pc:docMk/>
            <pc:sldMk cId="980311975" sldId="401"/>
            <ac:spMk id="8" creationId="{D373E91A-6D94-DF4B-F632-E0520BEE1917}"/>
          </ac:spMkLst>
        </pc:spChg>
        <pc:spChg chg="add mod">
          <ac:chgData name="georgearistofanous@hotmail.com" userId="S::urn:spo:guest#georgearistofanous@hotmail.com::" providerId="AD" clId="Web-{2F59CDC6-A7EA-4E5F-1AB1-AB41430AD5CE}" dt="2024-03-21T11:06:58.530" v="461" actId="1076"/>
          <ac:spMkLst>
            <pc:docMk/>
            <pc:sldMk cId="980311975" sldId="401"/>
            <ac:spMk id="9" creationId="{890E2C93-7DAA-39FE-4AF5-7A22055CB83B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52" v="455" actId="1076"/>
          <ac:spMkLst>
            <pc:docMk/>
            <pc:sldMk cId="980311975" sldId="401"/>
            <ac:spMk id="11" creationId="{0B53F517-B0DF-7A38-6617-A33349294D5A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67" v="456" actId="1076"/>
          <ac:spMkLst>
            <pc:docMk/>
            <pc:sldMk cId="980311975" sldId="401"/>
            <ac:spMk id="13" creationId="{12CF4DA9-D03F-174E-5772-390B3700514A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83" v="457" actId="1076"/>
          <ac:spMkLst>
            <pc:docMk/>
            <pc:sldMk cId="980311975" sldId="401"/>
            <ac:spMk id="15" creationId="{BF1629EA-3BB8-7F66-B95F-63F81357F5FC}"/>
          </ac:spMkLst>
        </pc:spChg>
        <pc:spChg chg="add del mod">
          <ac:chgData name="georgearistofanous@hotmail.com" userId="S::urn:spo:guest#georgearistofanous@hotmail.com::" providerId="AD" clId="Web-{2F59CDC6-A7EA-4E5F-1AB1-AB41430AD5CE}" dt="2024-03-21T10:16:47.684" v="116"/>
          <ac:spMkLst>
            <pc:docMk/>
            <pc:sldMk cId="980311975" sldId="401"/>
            <ac:spMk id="16" creationId="{F72F7AAE-96D5-6D0F-DABA-72A8B06BAD9E}"/>
          </ac:spMkLst>
        </pc:spChg>
        <pc:spChg chg="del mod">
          <ac:chgData name="georgearistofanous@hotmail.com" userId="S::urn:spo:guest#georgearistofanous@hotmail.com::" providerId="AD" clId="Web-{2F59CDC6-A7EA-4E5F-1AB1-AB41430AD5CE}" dt="2024-03-21T10:30:39.105" v="205"/>
          <ac:spMkLst>
            <pc:docMk/>
            <pc:sldMk cId="980311975" sldId="401"/>
            <ac:spMk id="17" creationId="{22E908AC-2818-5BA6-54A3-4482D42FE8CB}"/>
          </ac:spMkLst>
        </pc:spChg>
        <pc:spChg chg="mod">
          <ac:chgData name="georgearistofanous@hotmail.com" userId="S::urn:spo:guest#georgearistofanous@hotmail.com::" providerId="AD" clId="Web-{2F59CDC6-A7EA-4E5F-1AB1-AB41430AD5CE}" dt="2024-03-21T11:06:58.498" v="458" actId="1076"/>
          <ac:spMkLst>
            <pc:docMk/>
            <pc:sldMk cId="980311975" sldId="401"/>
            <ac:spMk id="19" creationId="{8D06C86C-A561-6370-8E7C-5E36ED42CC7A}"/>
          </ac:spMkLst>
        </pc:spChg>
        <pc:cxnChg chg="add del mod">
          <ac:chgData name="georgearistofanous@hotmail.com" userId="S::urn:spo:guest#georgearistofanous@hotmail.com::" providerId="AD" clId="Web-{2F59CDC6-A7EA-4E5F-1AB1-AB41430AD5CE}" dt="2024-03-21T10:37:06.369" v="290"/>
          <ac:cxnSpMkLst>
            <pc:docMk/>
            <pc:sldMk cId="980311975" sldId="401"/>
            <ac:cxnSpMk id="12" creationId="{231460CF-7A67-9549-16A8-7DA4390F4550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37:09.104" v="291"/>
          <ac:cxnSpMkLst>
            <pc:docMk/>
            <pc:sldMk cId="980311975" sldId="401"/>
            <ac:cxnSpMk id="18" creationId="{CFCF8133-D96F-40D3-2ABA-E836FF2510C2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39:48.907" v="301"/>
          <ac:cxnSpMkLst>
            <pc:docMk/>
            <pc:sldMk cId="980311975" sldId="401"/>
            <ac:cxnSpMk id="20" creationId="{7DC75A2D-66CB-2C71-15B3-820DD339BB09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54:05.970" v="359"/>
          <ac:cxnSpMkLst>
            <pc:docMk/>
            <pc:sldMk cId="980311975" sldId="401"/>
            <ac:cxnSpMk id="22" creationId="{96548AF0-3279-FA1D-B2A8-4B70922DA655}"/>
          </ac:cxnSpMkLst>
        </pc:cxnChg>
        <pc:cxnChg chg="mod">
          <ac:chgData name="georgearistofanous@hotmail.com" userId="S::urn:spo:guest#georgearistofanous@hotmail.com::" providerId="AD" clId="Web-{2F59CDC6-A7EA-4E5F-1AB1-AB41430AD5CE}" dt="2024-03-21T11:06:58.498" v="459" actId="1076"/>
          <ac:cxnSpMkLst>
            <pc:docMk/>
            <pc:sldMk cId="980311975" sldId="401"/>
            <ac:cxnSpMk id="23" creationId="{12911D15-3087-EAB0-B2F8-A89CA5F13494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54:12.064" v="360"/>
          <ac:cxnSpMkLst>
            <pc:docMk/>
            <pc:sldMk cId="980311975" sldId="401"/>
            <ac:cxnSpMk id="25" creationId="{A2F84613-CFC8-9CE3-B4AE-54168373632C}"/>
          </ac:cxnSpMkLst>
        </pc:cxnChg>
        <pc:cxnChg chg="add del">
          <ac:chgData name="georgearistofanous@hotmail.com" userId="S::urn:spo:guest#georgearistofanous@hotmail.com::" providerId="AD" clId="Web-{2F59CDC6-A7EA-4E5F-1AB1-AB41430AD5CE}" dt="2024-03-21T10:40:46.534" v="306"/>
          <ac:cxnSpMkLst>
            <pc:docMk/>
            <pc:sldMk cId="980311975" sldId="401"/>
            <ac:cxnSpMk id="26" creationId="{69980C03-751B-A2CD-6415-FAF1E649A142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41:11.707" v="310"/>
          <ac:cxnSpMkLst>
            <pc:docMk/>
            <pc:sldMk cId="980311975" sldId="401"/>
            <ac:cxnSpMk id="27" creationId="{F9D55F4C-D524-438D-C680-E40B5D4C2E45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43:04.539" v="322"/>
          <ac:cxnSpMkLst>
            <pc:docMk/>
            <pc:sldMk cId="980311975" sldId="401"/>
            <ac:cxnSpMk id="28" creationId="{C75CD94A-CD4F-A35E-2474-2AA4362B98B0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47:11.408" v="344"/>
          <ac:cxnSpMkLst>
            <pc:docMk/>
            <pc:sldMk cId="980311975" sldId="401"/>
            <ac:cxnSpMk id="29" creationId="{0BCE8AB1-7FBF-E071-2842-C9E2C693561E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45" v="463" actId="1076"/>
          <ac:cxnSpMkLst>
            <pc:docMk/>
            <pc:sldMk cId="980311975" sldId="401"/>
            <ac:cxnSpMk id="30" creationId="{8644EC64-3D6A-B917-FD94-8E682CE01E77}"/>
          </ac:cxnSpMkLst>
        </pc:cxnChg>
        <pc:cxnChg chg="add del mod">
          <ac:chgData name="georgearistofanous@hotmail.com" userId="S::urn:spo:guest#georgearistofanous@hotmail.com::" providerId="AD" clId="Web-{2F59CDC6-A7EA-4E5F-1AB1-AB41430AD5CE}" dt="2024-03-21T10:55:08.660" v="370"/>
          <ac:cxnSpMkLst>
            <pc:docMk/>
            <pc:sldMk cId="980311975" sldId="401"/>
            <ac:cxnSpMk id="31" creationId="{E353666C-DA63-0F75-A3D2-F917247B4BBB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45" v="464" actId="1076"/>
          <ac:cxnSpMkLst>
            <pc:docMk/>
            <pc:sldMk cId="980311975" sldId="401"/>
            <ac:cxnSpMk id="32" creationId="{66F086B4-8A04-F502-7F1F-8105F0D4E9AB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45" v="465" actId="1076"/>
          <ac:cxnSpMkLst>
            <pc:docMk/>
            <pc:sldMk cId="980311975" sldId="401"/>
            <ac:cxnSpMk id="33" creationId="{656CC3DA-DE99-5581-1085-B77F8796B8A6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61" v="466" actId="1076"/>
          <ac:cxnSpMkLst>
            <pc:docMk/>
            <pc:sldMk cId="980311975" sldId="401"/>
            <ac:cxnSpMk id="34" creationId="{9617CDC2-CF60-E6ED-E359-871AD252F1E1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06:58.561" v="467" actId="1076"/>
          <ac:cxnSpMkLst>
            <pc:docMk/>
            <pc:sldMk cId="980311975" sldId="401"/>
            <ac:cxnSpMk id="35" creationId="{3AFCA484-8212-B21E-7265-9A18C81A56A7}"/>
          </ac:cxnSpMkLst>
        </pc:cxnChg>
        <pc:cxnChg chg="add mod">
          <ac:chgData name="georgearistofanous@hotmail.com" userId="S::urn:spo:guest#georgearistofanous@hotmail.com::" providerId="AD" clId="Web-{2F59CDC6-A7EA-4E5F-1AB1-AB41430AD5CE}" dt="2024-03-21T11:16:48.255" v="471" actId="1076"/>
          <ac:cxnSpMkLst>
            <pc:docMk/>
            <pc:sldMk cId="980311975" sldId="401"/>
            <ac:cxnSpMk id="36" creationId="{A42744EC-24B6-DCB0-0009-D68FD97F5513}"/>
          </ac:cxnSpMkLst>
        </pc:cxnChg>
      </pc:sldChg>
    </pc:docChg>
  </pc:docChgLst>
  <pc:docChgLst>
    <pc:chgData name="georgearistofanous@hotmail.com" userId="S::urn:spo:guest#georgearistofanous@hotmail.com::" providerId="AD" clId="Web-{31D6EA3E-58E0-8B25-A939-5395A75ED1DC}"/>
    <pc:docChg chg="addSld modSld">
      <pc:chgData name="georgearistofanous@hotmail.com" userId="S::urn:spo:guest#georgearistofanous@hotmail.com::" providerId="AD" clId="Web-{31D6EA3E-58E0-8B25-A939-5395A75ED1DC}" dt="2024-03-21T10:11:06.650" v="396" actId="1076"/>
      <pc:docMkLst>
        <pc:docMk/>
      </pc:docMkLst>
      <pc:sldChg chg="addSp delSp modSp new">
        <pc:chgData name="georgearistofanous@hotmail.com" userId="S::urn:spo:guest#georgearistofanous@hotmail.com::" providerId="AD" clId="Web-{31D6EA3E-58E0-8B25-A939-5395A75ED1DC}" dt="2024-03-21T10:11:06.650" v="396" actId="1076"/>
        <pc:sldMkLst>
          <pc:docMk/>
          <pc:sldMk cId="980311975" sldId="401"/>
        </pc:sldMkLst>
        <pc:spChg chg="add mod">
          <ac:chgData name="georgearistofanous@hotmail.com" userId="S::urn:spo:guest#georgearistofanous@hotmail.com::" providerId="AD" clId="Web-{31D6EA3E-58E0-8B25-A939-5395A75ED1DC}" dt="2024-03-21T10:06:06.085" v="264" actId="1076"/>
          <ac:spMkLst>
            <pc:docMk/>
            <pc:sldMk cId="980311975" sldId="401"/>
            <ac:spMk id="2" creationId="{C63620BC-14F9-AFDE-8A44-9F9576374568}"/>
          </ac:spMkLst>
        </pc:spChg>
        <pc:spChg chg="add mod ord">
          <ac:chgData name="georgearistofanous@hotmail.com" userId="S::urn:spo:guest#georgearistofanous@hotmail.com::" providerId="AD" clId="Web-{31D6EA3E-58E0-8B25-A939-5395A75ED1DC}" dt="2024-03-21T10:06:06.085" v="263" actId="1076"/>
          <ac:spMkLst>
            <pc:docMk/>
            <pc:sldMk cId="980311975" sldId="401"/>
            <ac:spMk id="3" creationId="{DAAE251A-D8CD-8C3B-BA44-85DC656D468F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10:59.509" v="395" actId="1076"/>
          <ac:spMkLst>
            <pc:docMk/>
            <pc:sldMk cId="980311975" sldId="401"/>
            <ac:spMk id="4" creationId="{A1AC3C7D-2A73-3909-D6CE-520DB7D0DBF4}"/>
          </ac:spMkLst>
        </pc:spChg>
        <pc:spChg chg="add del mod">
          <ac:chgData name="georgearistofanous@hotmail.com" userId="S::urn:spo:guest#georgearistofanous@hotmail.com::" providerId="AD" clId="Web-{31D6EA3E-58E0-8B25-A939-5395A75ED1DC}" dt="2024-03-21T09:48:22.670" v="75"/>
          <ac:spMkLst>
            <pc:docMk/>
            <pc:sldMk cId="980311975" sldId="401"/>
            <ac:spMk id="5" creationId="{EDEFA703-CF1E-A5D5-4823-BB466A137F1E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10:45.962" v="393" actId="1076"/>
          <ac:spMkLst>
            <pc:docMk/>
            <pc:sldMk cId="980311975" sldId="401"/>
            <ac:spMk id="6" creationId="{E927674C-A840-E469-4833-D9EA78FEEA11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7:01.023" v="274" actId="1076"/>
          <ac:spMkLst>
            <pc:docMk/>
            <pc:sldMk cId="980311975" sldId="401"/>
            <ac:spMk id="7" creationId="{40B47E22-8F3A-6791-54B2-4F1F30CB353D}"/>
          </ac:spMkLst>
        </pc:spChg>
        <pc:spChg chg="add del mod">
          <ac:chgData name="georgearistofanous@hotmail.com" userId="S::urn:spo:guest#georgearistofanous@hotmail.com::" providerId="AD" clId="Web-{31D6EA3E-58E0-8B25-A939-5395A75ED1DC}" dt="2024-03-21T09:51:25.953" v="128"/>
          <ac:spMkLst>
            <pc:docMk/>
            <pc:sldMk cId="980311975" sldId="401"/>
            <ac:spMk id="9" creationId="{2B0FE151-3DB3-73D4-3277-A5547A85C0C3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6:42.226" v="269" actId="1076"/>
          <ac:spMkLst>
            <pc:docMk/>
            <pc:sldMk cId="980311975" sldId="401"/>
            <ac:spMk id="11" creationId="{0B53F517-B0DF-7A38-6617-A33349294D5A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6:42.242" v="270" actId="1076"/>
          <ac:spMkLst>
            <pc:docMk/>
            <pc:sldMk cId="980311975" sldId="401"/>
            <ac:spMk id="13" creationId="{12CF4DA9-D03F-174E-5772-390B3700514A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6:42.257" v="271" actId="1076"/>
          <ac:spMkLst>
            <pc:docMk/>
            <pc:sldMk cId="980311975" sldId="401"/>
            <ac:spMk id="15" creationId="{BF1629EA-3BB8-7F66-B95F-63F81357F5FC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7:01.054" v="275" actId="1076"/>
          <ac:spMkLst>
            <pc:docMk/>
            <pc:sldMk cId="980311975" sldId="401"/>
            <ac:spMk id="16" creationId="{F72F7AAE-96D5-6D0F-DABA-72A8B06BAD9E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8:03.430" v="281"/>
          <ac:spMkLst>
            <pc:docMk/>
            <pc:sldMk cId="980311975" sldId="401"/>
            <ac:spMk id="17" creationId="{22E908AC-2818-5BA6-54A3-4482D42FE8CB}"/>
          </ac:spMkLst>
        </pc:spChg>
        <pc:spChg chg="add mod">
          <ac:chgData name="georgearistofanous@hotmail.com" userId="S::urn:spo:guest#georgearistofanous@hotmail.com::" providerId="AD" clId="Web-{31D6EA3E-58E0-8B25-A939-5395A75ED1DC}" dt="2024-03-21T10:06:55.007" v="273" actId="14100"/>
          <ac:spMkLst>
            <pc:docMk/>
            <pc:sldMk cId="980311975" sldId="401"/>
            <ac:spMk id="19" creationId="{8D06C86C-A561-6370-8E7C-5E36ED42CC7A}"/>
          </ac:spMkLst>
        </pc:spChg>
        <pc:spChg chg="add del mod">
          <ac:chgData name="georgearistofanous@hotmail.com" userId="S::urn:spo:guest#georgearistofanous@hotmail.com::" providerId="AD" clId="Web-{31D6EA3E-58E0-8B25-A939-5395A75ED1DC}" dt="2024-03-21T10:09:04.571" v="389"/>
          <ac:spMkLst>
            <pc:docMk/>
            <pc:sldMk cId="980311975" sldId="401"/>
            <ac:spMk id="21" creationId="{6C8B93CA-8A43-E5A2-8B51-1DD82A928837}"/>
          </ac:spMkLst>
        </pc:spChg>
        <pc:cxnChg chg="add mod">
          <ac:chgData name="georgearistofanous@hotmail.com" userId="S::urn:spo:guest#georgearistofanous@hotmail.com::" providerId="AD" clId="Web-{31D6EA3E-58E0-8B25-A939-5395A75ED1DC}" dt="2024-03-21T10:11:06.650" v="396" actId="1076"/>
          <ac:cxnSpMkLst>
            <pc:docMk/>
            <pc:sldMk cId="980311975" sldId="401"/>
            <ac:cxnSpMk id="23" creationId="{12911D15-3087-EAB0-B2F8-A89CA5F1349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95878-A57F-8D47-9C23-FA4ADFEED554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92F5-4251-4E4A-B231-432B5BE11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0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E0F69-7AB2-4DD2-A524-E7C4167852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0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92F5-4251-4E4A-B231-432B5BE11CB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3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92F5-4251-4E4A-B231-432B5BE11CB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7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92F5-4251-4E4A-B231-432B5BE11CB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35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B432F-A266-1AFC-EE01-6B3A10512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05970"/>
            <a:ext cx="10515600" cy="1230950"/>
          </a:xfrm>
        </p:spPr>
        <p:txBody>
          <a:bodyPr anchor="t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905A2-975A-EC34-D9C8-F82CA0FA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2F597-A96A-C903-75BB-60AF119E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AF20A10-1ACA-006E-77E0-EF09D30C3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9170" y="1567036"/>
            <a:ext cx="6533660" cy="20417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57A562-D0E2-FE46-56EB-0665C5DF4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53" y="5984987"/>
            <a:ext cx="2645294" cy="4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9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074FC-2221-55E9-F19D-9198B0EC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E49E3-10C9-85A9-F50D-589A8D44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253190-A04D-44F8-D91E-AA5361C75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62A49D-5D70-E032-181A-8D6A97CA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AC88D-4BFF-925D-CB4D-712DF2E5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26708C-7F01-844B-166F-BB777351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6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15729-44B1-38A5-D6DE-CC72DC40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B1CFE3-EC1A-0DF1-089A-6EF33DD5B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F9F8CE-39B3-7A12-F4F5-32575F6E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64873-34DA-22DC-1550-CF3D8665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F86A5-19C7-30AA-A014-FB303C8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8C0E1B-3868-BF45-8382-642F807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9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986DF-0195-FB6D-7ACF-F03534E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EC5D52-E5F4-7710-284D-0E26D9C8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E5DCA-5DD3-3CA7-CFD9-D297FE0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98CDE-3104-68B9-8B21-6FFD6FB4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C9749-7ABA-C24B-EAC9-14B017FE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2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56CEB6-075D-46BA-E3DB-59080F65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9AD58-EACC-8E9C-713C-EBBD0C80B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C6AA0-61AF-6038-C07D-BECA03BD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8656C-5968-8E4F-7DBD-553847CD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4E2BA-FD3B-6FB0-0FAE-7D6CFC97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2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E379-6194-37EC-2F5F-6BE18F846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54704-66A6-F491-EE50-5B467489A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8A9A-30E6-70A5-FA40-EC359737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A437-D247-D4FC-AC7C-0BB3FFB0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2ECA-3C4C-BDC8-73CD-4CCADA5D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BD4E-912F-FC04-3837-7A7C94EC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550343"/>
            <a:ext cx="5505254" cy="3408917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D9E07-4C3A-A173-F5C1-756C0B5D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07010"/>
            <a:ext cx="5257799" cy="5052768"/>
          </a:xfrm>
        </p:spPr>
        <p:txBody>
          <a:bodyPr anchor="ctr"/>
          <a:lstStyle>
            <a:lvl1pPr marL="457200" indent="-4572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800100" indent="-3429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257300" indent="-3429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F5CB8-54A0-B219-7E27-FD988F4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CEC51-816E-4E24-B58E-196A70A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79368-FE86-B8AF-C1C8-1FA02C4B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EED5834-D51F-1A33-39AE-A9C2DA1A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40" y="1677942"/>
            <a:ext cx="4387454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2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BD4E-912F-FC04-3837-7A7C94EC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639"/>
            <a:ext cx="5257800" cy="132556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D9E07-4C3A-A173-F5C1-756C0B5D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F5CB8-54A0-B219-7E27-FD988F4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CEC51-816E-4E24-B58E-196A70A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79368-FE86-B8AF-C1C8-1FA02C4B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55C3275-5401-0B92-6B46-51F6A15430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106" y="6005143"/>
            <a:ext cx="1892568" cy="591427"/>
          </a:xfrm>
          <a:prstGeom prst="rect">
            <a:avLst/>
          </a:prstGeom>
        </p:spPr>
      </p:pic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430C673-B96C-2832-2551-1CB6CC7D06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080" y="734850"/>
            <a:ext cx="5053176" cy="505317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EE2A46-296B-4765-2E0E-0CB7DF50985E}"/>
              </a:ext>
            </a:extLst>
          </p:cNvPr>
          <p:cNvSpPr/>
          <p:nvPr/>
        </p:nvSpPr>
        <p:spPr>
          <a:xfrm>
            <a:off x="377088" y="-570322"/>
            <a:ext cx="1140640" cy="11406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7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8BD4E-912F-FC04-3837-7A7C94EC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633"/>
            <a:ext cx="10515600" cy="132556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D9E07-4C3A-A173-F5C1-756C0B5D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F5CB8-54A0-B219-7E27-FD988F4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DCEC51-816E-4E24-B58E-196A70A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79368-FE86-B8AF-C1C8-1FA02C4B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55C3275-5401-0B92-6B46-51F6A15430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106" y="6005143"/>
            <a:ext cx="1892568" cy="591427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33C0412-1983-0843-2B4C-E56F1F7A61F8}"/>
              </a:ext>
            </a:extLst>
          </p:cNvPr>
          <p:cNvSpPr/>
          <p:nvPr/>
        </p:nvSpPr>
        <p:spPr>
          <a:xfrm>
            <a:off x="377088" y="-570322"/>
            <a:ext cx="1140640" cy="11406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40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C87E-5865-633B-29A6-1959A065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59F380-B57E-E6B1-89B5-8315264D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23C3E-0923-7935-345A-853F0E11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2B182F-F3C7-DEC0-F8B5-B252D1D3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ABB1F-DEC6-E98B-D4B8-E5EF766A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401B92-6038-8575-2848-EEC52F2DD5C1}"/>
              </a:ext>
            </a:extLst>
          </p:cNvPr>
          <p:cNvSpPr/>
          <p:nvPr/>
        </p:nvSpPr>
        <p:spPr>
          <a:xfrm>
            <a:off x="831850" y="-3252831"/>
            <a:ext cx="640935" cy="49625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6C14F78-0152-C7DB-3CCA-EF88F77B8C6F}"/>
              </a:ext>
            </a:extLst>
          </p:cNvPr>
          <p:cNvSpPr/>
          <p:nvPr/>
        </p:nvSpPr>
        <p:spPr>
          <a:xfrm>
            <a:off x="1704202" y="-2341711"/>
            <a:ext cx="640935" cy="49625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6948B99-3FBA-C4DD-309E-D174D3615A65}"/>
              </a:ext>
            </a:extLst>
          </p:cNvPr>
          <p:cNvSpPr/>
          <p:nvPr/>
        </p:nvSpPr>
        <p:spPr>
          <a:xfrm>
            <a:off x="2576554" y="-3252831"/>
            <a:ext cx="640935" cy="49625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5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364A6-99B7-E663-D282-28EFF3A1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57F73-E7ED-6E7E-FBF6-5B943852D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3D3A6-3AEC-1010-60BA-867780B5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B2D45B-0107-898B-F553-F16E6EB7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89329-980B-529D-3222-29B536E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F8284F-9940-4F3A-FE49-4F19ADE0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E891-0154-EE7C-5261-45414E74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E1E8F-04E9-A52D-CCFD-A38BF389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36D6E6-EFDA-860A-4763-3E468FCE2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738BB1-656D-2B65-1ABD-0E24359A9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0C16F0-D9A9-2D0F-610E-E653D4DE1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2656E2-EED3-A99C-1056-C0D7C2C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DE5B4-8E09-3230-7D54-FC3E6906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BC2CE1-5D39-00F6-C536-B615F269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0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5FB9-4586-8800-F7EB-43EA6A7A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764DD5-CC2F-8808-B933-B93E3F38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22D614-B929-0611-0E85-8D584466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933D53-DE1A-0DEF-43F0-9ADB32D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7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3C96A7-4378-B785-FC04-B51C305F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F031E0-795D-9484-5CC5-8672EB5A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9BF15A-D096-DD72-2E6F-3C6D251A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9CF5D2-228B-9B6B-AAC1-2827EA8D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ECC53-6F30-BA01-2E37-4E20209B9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00196-4E11-CFD9-F5B2-7CC7E1E1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4A7E-7A8D-FE4F-9C60-6698138CBCFD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9A22E-B8A4-6E8C-FE19-B6116DDCB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F7F94-2E83-0632-B6D3-859880ED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F8EE-7771-FE45-94F1-F7E28920B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9.svg"/><Relationship Id="rId7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1.svg"/><Relationship Id="rId21" Type="http://schemas.openxmlformats.org/officeDocument/2006/relationships/image" Target="../media/image33.svg"/><Relationship Id="rId7" Type="http://schemas.openxmlformats.org/officeDocument/2006/relationships/image" Target="../media/image15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6.png"/><Relationship Id="rId5" Type="http://schemas.openxmlformats.org/officeDocument/2006/relationships/image" Target="../media/image13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18.png"/><Relationship Id="rId19" Type="http://schemas.openxmlformats.org/officeDocument/2006/relationships/image" Target="../media/image31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1.svg"/><Relationship Id="rId21" Type="http://schemas.openxmlformats.org/officeDocument/2006/relationships/image" Target="../media/image33.svg"/><Relationship Id="rId7" Type="http://schemas.openxmlformats.org/officeDocument/2006/relationships/image" Target="../media/image15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6.png"/><Relationship Id="rId5" Type="http://schemas.openxmlformats.org/officeDocument/2006/relationships/image" Target="../media/image13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18.png"/><Relationship Id="rId19" Type="http://schemas.openxmlformats.org/officeDocument/2006/relationships/image" Target="../media/image31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1.svg"/><Relationship Id="rId21" Type="http://schemas.openxmlformats.org/officeDocument/2006/relationships/image" Target="../media/image33.svg"/><Relationship Id="rId7" Type="http://schemas.openxmlformats.org/officeDocument/2006/relationships/image" Target="../media/image15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6.png"/><Relationship Id="rId5" Type="http://schemas.openxmlformats.org/officeDocument/2006/relationships/image" Target="../media/image13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18.png"/><Relationship Id="rId19" Type="http://schemas.openxmlformats.org/officeDocument/2006/relationships/image" Target="../media/image31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26" Type="http://schemas.openxmlformats.org/officeDocument/2006/relationships/image" Target="../media/image16.png"/><Relationship Id="rId3" Type="http://schemas.openxmlformats.org/officeDocument/2006/relationships/image" Target="../media/image19.svg"/><Relationship Id="rId21" Type="http://schemas.openxmlformats.org/officeDocument/2006/relationships/image" Target="../media/image1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5" Type="http://schemas.openxmlformats.org/officeDocument/2006/relationships/image" Target="../media/image15.svg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24" Type="http://schemas.openxmlformats.org/officeDocument/2006/relationships/image" Target="../media/image14.pn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23" Type="http://schemas.openxmlformats.org/officeDocument/2006/relationships/image" Target="../media/image11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Relationship Id="rId22" Type="http://schemas.openxmlformats.org/officeDocument/2006/relationships/image" Target="../media/image10.png"/><Relationship Id="rId27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6993-5F81-EA05-8664-D466E8AF3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E5B6-B677-DCBB-1AA7-F75160C6B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rectangular object with orange border&#10;&#10;Description automatically generated">
            <a:extLst>
              <a:ext uri="{FF2B5EF4-FFF2-40B4-BE49-F238E27FC236}">
                <a16:creationId xmlns:a16="http://schemas.microsoft.com/office/drawing/2014/main" id="{EFAF6C3D-11FF-887D-5FAD-EFBCDB6F0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0" y="1504547"/>
            <a:ext cx="2933913" cy="480010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555A20-6EEF-8AEC-0C57-815A3002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42382"/>
          </a:xfrm>
        </p:spPr>
        <p:txBody>
          <a:bodyPr/>
          <a:lstStyle/>
          <a:p>
            <a:r>
              <a:rPr lang="en-US"/>
              <a:t>Filtered Status durations </a:t>
            </a:r>
            <a:r>
              <a:rPr lang="it-IT" err="1"/>
              <a:t>request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922A17-0514-2E52-FCBD-65B54D4D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1523"/>
            <a:ext cx="2743200" cy="365125"/>
          </a:xfrm>
        </p:spPr>
        <p:txBody>
          <a:bodyPr/>
          <a:lstStyle/>
          <a:p>
            <a:r>
              <a:rPr lang="it-IT"/>
              <a:t>05/12/2023</a:t>
            </a:r>
            <a:endParaRPr lang="es-E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C42009-2A86-800E-4A0A-66EBEE12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D100-C3D5-4A08-B538-E117364A84FA}" type="slidenum">
              <a:rPr lang="es-ES" smtClean="0"/>
              <a:t>10</a:t>
            </a:fld>
            <a:endParaRPr lang="es-E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1D5EDD-2E49-6846-E37A-35C71309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Review meeting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F5335C-BD3B-49A7-1008-29BD8D750758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213485"/>
          <a:ext cx="782758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201">
                  <a:extLst>
                    <a:ext uri="{9D8B030D-6E8A-4147-A177-3AD203B41FA5}">
                      <a16:colId xmlns:a16="http://schemas.microsoft.com/office/drawing/2014/main" val="4065467160"/>
                    </a:ext>
                  </a:extLst>
                </a:gridCol>
                <a:gridCol w="3677381">
                  <a:extLst>
                    <a:ext uri="{9D8B030D-6E8A-4147-A177-3AD203B41FA5}">
                      <a16:colId xmlns:a16="http://schemas.microsoft.com/office/drawing/2014/main" val="1474685151"/>
                    </a:ext>
                  </a:extLst>
                </a:gridCol>
              </a:tblGrid>
              <a:tr h="248828">
                <a:tc>
                  <a:txBody>
                    <a:bodyPr/>
                    <a:lstStyle/>
                    <a:p>
                      <a:r>
                        <a:rPr lang="en-GB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1395"/>
                  </a:ext>
                </a:extLst>
              </a:tr>
              <a:tr h="2678391">
                <a:tc>
                  <a:txBody>
                    <a:bodyPr/>
                    <a:lstStyle/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 alarms{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GB" sz="1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(request:{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request: "</a:t>
                      </a:r>
                      <a:r>
                        <a:rPr lang="en-GB" sz="1000" b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DURATION_OF_CHMABER_DEFCONLEVEL</a:t>
                      </a:r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requestFrom</a:t>
                      </a:r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"DA”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requestFilters</a:t>
                      </a:r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[{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name: "</a:t>
                      </a:r>
                      <a:r>
                        <a:rPr lang="en-GB" sz="10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action: "equals"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values: ”</a:t>
                      </a:r>
                      <a:r>
                        <a:rPr lang="en-GB" sz="1000" b="1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"}]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dateFilters</a:t>
                      </a:r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:{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"Date"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action: "greater"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start: "</a:t>
                      </a:r>
                      <a:r>
                        <a:rPr lang="en-GB" sz="1000" b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2023-08-01</a:t>
                      </a:r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unit: ”ALL"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}){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results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reason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}</a:t>
                      </a:r>
                    </a:p>
                    <a:p>
                      <a:r>
                        <a:rPr lang="en-GB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{"data": {"</a:t>
                      </a:r>
                      <a:r>
                        <a:rPr lang="en-GB" sz="10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[{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"results": [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GB" sz="10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GB" sz="10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"Alarm",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"start": "2023-08-21 14:27:01",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"end": "2023-08-21 14:27:32",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"duration": "00:00:31",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"seconds": 31.095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},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GB" sz="10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</a:t>
                      </a:r>
                      <a:r>
                        <a:rPr lang="en-GB" sz="10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"Ready",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"start": "2023-08-20 04:14:21",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"end": "2023-08-20 23:57:07",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"duration": "19:42:45",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"seconds": 70965.418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},…….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00521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BFD161A-DC9C-D5C9-420F-47EC59674C37}"/>
              </a:ext>
            </a:extLst>
          </p:cNvPr>
          <p:cNvSpPr/>
          <p:nvPr/>
        </p:nvSpPr>
        <p:spPr>
          <a:xfrm>
            <a:off x="636142" y="2142667"/>
            <a:ext cx="1887626" cy="944871"/>
          </a:xfrm>
          <a:prstGeom prst="wedgeRoundRectCallout">
            <a:avLst>
              <a:gd name="adj1" fmla="val -47804"/>
              <a:gd name="adj2" fmla="val 6494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Hey Wasabi! Please give me the </a:t>
            </a:r>
            <a:r>
              <a:rPr lang="en-GB" sz="1200" b="1">
                <a:solidFill>
                  <a:schemeClr val="accent2"/>
                </a:solidFill>
              </a:rPr>
              <a:t>status durations</a:t>
            </a:r>
            <a:r>
              <a:rPr lang="en-GB" sz="1200" b="1">
                <a:solidFill>
                  <a:schemeClr val="tx1"/>
                </a:solidFill>
              </a:rPr>
              <a:t> for chamber </a:t>
            </a:r>
            <a:r>
              <a:rPr lang="en-GB" sz="1200" b="1">
                <a:solidFill>
                  <a:schemeClr val="accent4"/>
                </a:solidFill>
              </a:rPr>
              <a:t>A1</a:t>
            </a:r>
            <a:r>
              <a:rPr lang="en-GB" sz="1200" b="1">
                <a:solidFill>
                  <a:schemeClr val="tx1"/>
                </a:solidFill>
              </a:rPr>
              <a:t> since </a:t>
            </a:r>
            <a:r>
              <a:rPr lang="en-GB" sz="1200" b="1">
                <a:solidFill>
                  <a:srgbClr val="7030A0"/>
                </a:solidFill>
              </a:rPr>
              <a:t>August</a:t>
            </a:r>
            <a:r>
              <a:rPr lang="en-GB" sz="12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617E24E-FDF8-90FB-EEBF-FDF222946F77}"/>
              </a:ext>
            </a:extLst>
          </p:cNvPr>
          <p:cNvSpPr/>
          <p:nvPr/>
        </p:nvSpPr>
        <p:spPr>
          <a:xfrm>
            <a:off x="516468" y="3862443"/>
            <a:ext cx="2199282" cy="1359226"/>
          </a:xfrm>
          <a:prstGeom prst="wedgeRoundRectCallout">
            <a:avLst>
              <a:gd name="adj1" fmla="val 36247"/>
              <a:gd name="adj2" fmla="val 6312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Regarding chamber </a:t>
            </a:r>
            <a:r>
              <a:rPr lang="en-GB" sz="1200" b="1">
                <a:solidFill>
                  <a:schemeClr val="accent4"/>
                </a:solidFill>
              </a:rPr>
              <a:t>A1</a:t>
            </a:r>
            <a:r>
              <a:rPr lang="en-GB" sz="1200" b="1">
                <a:solidFill>
                  <a:schemeClr val="tx1"/>
                </a:solidFill>
              </a:rPr>
              <a:t> the following status durations have been recorded:</a:t>
            </a:r>
            <a:br>
              <a:rPr lang="en-GB" sz="1200" b="1">
                <a:solidFill>
                  <a:schemeClr val="tx1"/>
                </a:solidFill>
              </a:rPr>
            </a:br>
            <a:r>
              <a:rPr lang="en-GB" sz="1200" b="1">
                <a:solidFill>
                  <a:schemeClr val="tx1"/>
                </a:solidFill>
              </a:rPr>
              <a:t>…….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749A8EE-802D-2FB1-DCAC-791BE7AF58C2}"/>
              </a:ext>
            </a:extLst>
          </p:cNvPr>
          <p:cNvSpPr/>
          <p:nvPr/>
        </p:nvSpPr>
        <p:spPr>
          <a:xfrm>
            <a:off x="1582997" y="1427595"/>
            <a:ext cx="4791456" cy="785890"/>
          </a:xfrm>
          <a:custGeom>
            <a:avLst/>
            <a:gdLst>
              <a:gd name="connsiteX0" fmla="*/ 0 w 4791456"/>
              <a:gd name="connsiteY0" fmla="*/ 785890 h 785890"/>
              <a:gd name="connsiteX1" fmla="*/ 1472184 w 4791456"/>
              <a:gd name="connsiteY1" fmla="*/ 72658 h 785890"/>
              <a:gd name="connsiteX2" fmla="*/ 3246120 w 4791456"/>
              <a:gd name="connsiteY2" fmla="*/ 90946 h 785890"/>
              <a:gd name="connsiteX3" fmla="*/ 4791456 w 4791456"/>
              <a:gd name="connsiteY3" fmla="*/ 667018 h 7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1456" h="785890">
                <a:moveTo>
                  <a:pt x="0" y="785890"/>
                </a:moveTo>
                <a:cubicBezTo>
                  <a:pt x="465582" y="487186"/>
                  <a:pt x="931164" y="188482"/>
                  <a:pt x="1472184" y="72658"/>
                </a:cubicBezTo>
                <a:cubicBezTo>
                  <a:pt x="2013204" y="-43166"/>
                  <a:pt x="2692908" y="-8114"/>
                  <a:pt x="3246120" y="90946"/>
                </a:cubicBezTo>
                <a:cubicBezTo>
                  <a:pt x="3799332" y="190006"/>
                  <a:pt x="4576572" y="554242"/>
                  <a:pt x="4791456" y="667018"/>
                </a:cubicBezTo>
              </a:path>
            </a:pathLst>
          </a:custGeom>
          <a:noFill/>
          <a:ln w="38100"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BF7D006-0E97-EBFA-D6B5-644E648FB5DE}"/>
              </a:ext>
            </a:extLst>
          </p:cNvPr>
          <p:cNvSpPr/>
          <p:nvPr/>
        </p:nvSpPr>
        <p:spPr>
          <a:xfrm rot="10800000">
            <a:off x="2715749" y="5038638"/>
            <a:ext cx="6647707" cy="1316242"/>
          </a:xfrm>
          <a:custGeom>
            <a:avLst/>
            <a:gdLst>
              <a:gd name="connsiteX0" fmla="*/ 0 w 4791456"/>
              <a:gd name="connsiteY0" fmla="*/ 785890 h 785890"/>
              <a:gd name="connsiteX1" fmla="*/ 1472184 w 4791456"/>
              <a:gd name="connsiteY1" fmla="*/ 72658 h 785890"/>
              <a:gd name="connsiteX2" fmla="*/ 3246120 w 4791456"/>
              <a:gd name="connsiteY2" fmla="*/ 90946 h 785890"/>
              <a:gd name="connsiteX3" fmla="*/ 4791456 w 4791456"/>
              <a:gd name="connsiteY3" fmla="*/ 667018 h 785890"/>
              <a:gd name="connsiteX0" fmla="*/ 0 w 4831329"/>
              <a:gd name="connsiteY0" fmla="*/ 785890 h 1316242"/>
              <a:gd name="connsiteX1" fmla="*/ 1472184 w 4831329"/>
              <a:gd name="connsiteY1" fmla="*/ 72658 h 1316242"/>
              <a:gd name="connsiteX2" fmla="*/ 3246120 w 4831329"/>
              <a:gd name="connsiteY2" fmla="*/ 90946 h 1316242"/>
              <a:gd name="connsiteX3" fmla="*/ 4831329 w 4831329"/>
              <a:gd name="connsiteY3" fmla="*/ 1316242 h 131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1329" h="1316242">
                <a:moveTo>
                  <a:pt x="0" y="785890"/>
                </a:moveTo>
                <a:cubicBezTo>
                  <a:pt x="465582" y="487186"/>
                  <a:pt x="931164" y="188482"/>
                  <a:pt x="1472184" y="72658"/>
                </a:cubicBezTo>
                <a:cubicBezTo>
                  <a:pt x="2013204" y="-43166"/>
                  <a:pt x="2692908" y="-8114"/>
                  <a:pt x="3246120" y="90946"/>
                </a:cubicBezTo>
                <a:cubicBezTo>
                  <a:pt x="3799332" y="190006"/>
                  <a:pt x="4616445" y="1203466"/>
                  <a:pt x="4831329" y="1316242"/>
                </a:cubicBezTo>
              </a:path>
            </a:pathLst>
          </a:custGeom>
          <a:noFill/>
          <a:ln w="38100"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AC15C9A3-8B90-6C36-8B19-1A053D748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549" y="3057932"/>
            <a:ext cx="620651" cy="620651"/>
          </a:xfrm>
          <a:prstGeom prst="rect">
            <a:avLst/>
          </a:prstGeom>
        </p:spPr>
      </p:pic>
      <p:pic>
        <p:nvPicPr>
          <p:cNvPr id="29" name="Graphic 28" descr="Robot with solid fill">
            <a:extLst>
              <a:ext uri="{FF2B5EF4-FFF2-40B4-BE49-F238E27FC236}">
                <a16:creationId xmlns:a16="http://schemas.microsoft.com/office/drawing/2014/main" id="{60DAE060-D48B-7CAD-D435-2B068AA31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2199" y="5279613"/>
            <a:ext cx="573344" cy="5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Mobile phone SVG, PNG Icon, Symbol. Download Image.">
            <a:extLst>
              <a:ext uri="{FF2B5EF4-FFF2-40B4-BE49-F238E27FC236}">
                <a16:creationId xmlns:a16="http://schemas.microsoft.com/office/drawing/2014/main" id="{166CBC62-C23C-E6A1-6EE0-091F822BE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t="5235" r="24724" b="4577"/>
          <a:stretch/>
        </p:blipFill>
        <p:spPr bwMode="auto">
          <a:xfrm>
            <a:off x="234781" y="1486355"/>
            <a:ext cx="2405120" cy="43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0FAB51-AC5C-A65D-3F51-8DBEAE9BAA86}"/>
              </a:ext>
            </a:extLst>
          </p:cNvPr>
          <p:cNvSpPr/>
          <p:nvPr/>
        </p:nvSpPr>
        <p:spPr>
          <a:xfrm>
            <a:off x="3274521" y="2733257"/>
            <a:ext cx="2520000" cy="25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900" b="1"/>
              <a:t>Voice Assistant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2AEF1B2-8669-F7A3-D9D7-D2145C277430}"/>
              </a:ext>
            </a:extLst>
          </p:cNvPr>
          <p:cNvSpPr/>
          <p:nvPr/>
        </p:nvSpPr>
        <p:spPr>
          <a:xfrm>
            <a:off x="784423" y="2173803"/>
            <a:ext cx="1433615" cy="944871"/>
          </a:xfrm>
          <a:prstGeom prst="wedgeRoundRectCallout">
            <a:avLst>
              <a:gd name="adj1" fmla="val -47804"/>
              <a:gd name="adj2" fmla="val 6494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>
                <a:solidFill>
                  <a:schemeClr val="tx1"/>
                </a:solidFill>
              </a:rPr>
              <a:t>Hey Wasabi! Please give me the </a:t>
            </a:r>
            <a:r>
              <a:rPr lang="en-GB" sz="1050" b="1">
                <a:solidFill>
                  <a:schemeClr val="accent2"/>
                </a:solidFill>
              </a:rPr>
              <a:t>status durations</a:t>
            </a:r>
            <a:r>
              <a:rPr lang="en-GB" sz="1050" b="1">
                <a:solidFill>
                  <a:schemeClr val="tx1"/>
                </a:solidFill>
              </a:rPr>
              <a:t> for chamber </a:t>
            </a:r>
            <a:r>
              <a:rPr lang="en-GB" sz="1050" b="1">
                <a:solidFill>
                  <a:schemeClr val="accent4"/>
                </a:solidFill>
              </a:rPr>
              <a:t>A1</a:t>
            </a:r>
            <a:r>
              <a:rPr lang="en-GB" sz="1050" b="1">
                <a:solidFill>
                  <a:schemeClr val="tx1"/>
                </a:solidFill>
              </a:rPr>
              <a:t> since </a:t>
            </a:r>
            <a:r>
              <a:rPr lang="en-GB" sz="1050" b="1">
                <a:solidFill>
                  <a:srgbClr val="7030A0"/>
                </a:solidFill>
              </a:rPr>
              <a:t>August</a:t>
            </a:r>
            <a:r>
              <a:rPr lang="en-GB" sz="1050" b="1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A0CA9B5E-DB08-E31A-191C-96FC49E8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543" y="3118674"/>
            <a:ext cx="620651" cy="620651"/>
          </a:xfrm>
          <a:prstGeom prst="rect">
            <a:avLst/>
          </a:prstGeom>
        </p:spPr>
      </p:pic>
      <p:pic>
        <p:nvPicPr>
          <p:cNvPr id="6" name="Graphic 5" descr="Arrow circle with solid fill">
            <a:extLst>
              <a:ext uri="{FF2B5EF4-FFF2-40B4-BE49-F238E27FC236}">
                <a16:creationId xmlns:a16="http://schemas.microsoft.com/office/drawing/2014/main" id="{CBECF8DA-E4DA-554E-F153-8D19178FD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4645" y="3799428"/>
            <a:ext cx="589303" cy="589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36158-64A2-18B9-C8D3-60CB65F04890}"/>
              </a:ext>
            </a:extLst>
          </p:cNvPr>
          <p:cNvSpPr txBox="1"/>
          <p:nvPr/>
        </p:nvSpPr>
        <p:spPr>
          <a:xfrm>
            <a:off x="3963948" y="3678582"/>
            <a:ext cx="172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Intent mapping and query generation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ED255D-D7D0-3FDE-E61D-D015A143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5125"/>
              </p:ext>
            </p:extLst>
          </p:nvPr>
        </p:nvGraphicFramePr>
        <p:xfrm>
          <a:off x="6667711" y="2292592"/>
          <a:ext cx="4663308" cy="301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005">
                  <a:extLst>
                    <a:ext uri="{9D8B030D-6E8A-4147-A177-3AD203B41FA5}">
                      <a16:colId xmlns:a16="http://schemas.microsoft.com/office/drawing/2014/main" val="4065467160"/>
                    </a:ext>
                  </a:extLst>
                </a:gridCol>
                <a:gridCol w="2456303">
                  <a:extLst>
                    <a:ext uri="{9D8B030D-6E8A-4147-A177-3AD203B41FA5}">
                      <a16:colId xmlns:a16="http://schemas.microsoft.com/office/drawing/2014/main" val="1474685151"/>
                    </a:ext>
                  </a:extLst>
                </a:gridCol>
              </a:tblGrid>
              <a:tr h="248828">
                <a:tc>
                  <a:txBody>
                    <a:bodyPr/>
                    <a:lstStyle/>
                    <a:p>
                      <a:r>
                        <a:rPr lang="en-GB" sz="160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1395"/>
                  </a:ext>
                </a:extLst>
              </a:tr>
              <a:tr h="2678391">
                <a:tc>
                  <a:txBody>
                    <a:bodyPr/>
                    <a:lstStyle/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 alarms{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(request:{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request: "DURATION_OF_CHMABER_DEFCONLEVEL"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requestFrom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"DA”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[{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name: "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action: "equals"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values: ”A1"}]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"Date"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action: "greater"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start: "2023-08-01"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unit: ”ALL"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results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reason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{"data": {"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[{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"results": [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"Alarm",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"start": "2023-08-21 14:27:01",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"end": "2023-08-21 14:27:32",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"duration": "00:00:31",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"seconds": 31.095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"Ready",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"start": "2023-08-20 04:14:21",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"end": "2023-08-20 23:57:07",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"duration": "19:42:45",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"seconds": 70965.418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0052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C40705-673E-F785-AF05-E5E0BEB43820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218038" y="2646239"/>
            <a:ext cx="1425528" cy="4560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972F249-D273-0832-6983-426D1EBA15D0}"/>
              </a:ext>
            </a:extLst>
          </p:cNvPr>
          <p:cNvCxnSpPr>
            <a:cxnSpLocks/>
            <a:stCxn id="2" idx="6"/>
            <a:endCxn id="8" idx="0"/>
          </p:cNvCxnSpPr>
          <p:nvPr/>
        </p:nvCxnSpPr>
        <p:spPr>
          <a:xfrm flipV="1">
            <a:off x="5794521" y="2292592"/>
            <a:ext cx="1152000" cy="1700665"/>
          </a:xfrm>
          <a:prstGeom prst="bentConnector4">
            <a:avLst>
              <a:gd name="adj1" fmla="val 13623"/>
              <a:gd name="adj2" fmla="val 113442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C7EEBB9-5635-3B35-8B79-2A905BD774CE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>
            <a:off x="4534521" y="5253258"/>
            <a:ext cx="5305042" cy="440665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DB58E1-1B61-0F9D-71BE-C1381CE97FED}"/>
              </a:ext>
            </a:extLst>
          </p:cNvPr>
          <p:cNvCxnSpPr>
            <a:cxnSpLocks/>
          </p:cNvCxnSpPr>
          <p:nvPr/>
        </p:nvCxnSpPr>
        <p:spPr>
          <a:xfrm flipV="1">
            <a:off x="9812180" y="5259607"/>
            <a:ext cx="0" cy="441025"/>
          </a:xfrm>
          <a:prstGeom prst="straightConnector1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38F536-4B33-9761-9E64-F8F459184E7F}"/>
              </a:ext>
            </a:extLst>
          </p:cNvPr>
          <p:cNvSpPr txBox="1"/>
          <p:nvPr/>
        </p:nvSpPr>
        <p:spPr>
          <a:xfrm>
            <a:off x="5535997" y="169508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Generated 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FE842-1033-7DF1-AF96-DAA9E5A1AD60}"/>
              </a:ext>
            </a:extLst>
          </p:cNvPr>
          <p:cNvSpPr txBox="1"/>
          <p:nvPr/>
        </p:nvSpPr>
        <p:spPr>
          <a:xfrm>
            <a:off x="2581643" y="238888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 Speech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F2C4E-8349-CC57-AA65-9385E334A4F6}"/>
              </a:ext>
            </a:extLst>
          </p:cNvPr>
          <p:cNvSpPr txBox="1"/>
          <p:nvPr/>
        </p:nvSpPr>
        <p:spPr>
          <a:xfrm>
            <a:off x="5157249" y="532794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Analytics Results</a:t>
            </a: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8F2BF6AF-2F2C-8BCD-8542-241AE768654F}"/>
              </a:ext>
            </a:extLst>
          </p:cNvPr>
          <p:cNvSpPr/>
          <p:nvPr/>
        </p:nvSpPr>
        <p:spPr>
          <a:xfrm>
            <a:off x="530754" y="3848648"/>
            <a:ext cx="1548241" cy="1074458"/>
          </a:xfrm>
          <a:prstGeom prst="wedgeRoundRectCallout">
            <a:avLst>
              <a:gd name="adj1" fmla="val 39852"/>
              <a:gd name="adj2" fmla="val 6432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>
                <a:solidFill>
                  <a:schemeClr val="tx1"/>
                </a:solidFill>
              </a:rPr>
              <a:t>Regarding chamber </a:t>
            </a:r>
            <a:r>
              <a:rPr lang="en-GB" sz="1050" b="1">
                <a:solidFill>
                  <a:schemeClr val="accent4"/>
                </a:solidFill>
              </a:rPr>
              <a:t>A1</a:t>
            </a:r>
            <a:r>
              <a:rPr lang="en-GB" sz="1050" b="1">
                <a:solidFill>
                  <a:schemeClr val="tx1"/>
                </a:solidFill>
              </a:rPr>
              <a:t> the following status durations have been recorded:</a:t>
            </a:r>
            <a:br>
              <a:rPr lang="en-GB" sz="1050" b="1">
                <a:solidFill>
                  <a:schemeClr val="tx1"/>
                </a:solidFill>
              </a:rPr>
            </a:br>
            <a:r>
              <a:rPr lang="en-GB" sz="1050" b="1">
                <a:solidFill>
                  <a:schemeClr val="tx1"/>
                </a:solidFill>
              </a:rPr>
              <a:t>…….</a:t>
            </a:r>
          </a:p>
        </p:txBody>
      </p:sp>
      <p:pic>
        <p:nvPicPr>
          <p:cNvPr id="44" name="Graphic 43" descr="Robot with solid fill">
            <a:extLst>
              <a:ext uri="{FF2B5EF4-FFF2-40B4-BE49-F238E27FC236}">
                <a16:creationId xmlns:a16="http://schemas.microsoft.com/office/drawing/2014/main" id="{60F5F09B-1236-7501-687A-DDD737B716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45251" y="4981294"/>
            <a:ext cx="573344" cy="57334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A66B53-A0D1-AA60-A82F-3A5A43A63630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68317" y="4884212"/>
            <a:ext cx="1375249" cy="4220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3379C8-9521-F03D-C3CC-A8BC92040CC8}"/>
              </a:ext>
            </a:extLst>
          </p:cNvPr>
          <p:cNvSpPr txBox="1"/>
          <p:nvPr/>
        </p:nvSpPr>
        <p:spPr>
          <a:xfrm>
            <a:off x="2667381" y="518473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65D073-DBE8-ECA8-90A0-786B6E5AFB81}"/>
              </a:ext>
            </a:extLst>
          </p:cNvPr>
          <p:cNvCxnSpPr>
            <a:cxnSpLocks/>
          </p:cNvCxnSpPr>
          <p:nvPr/>
        </p:nvCxnSpPr>
        <p:spPr>
          <a:xfrm>
            <a:off x="7347711" y="2481943"/>
            <a:ext cx="157235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56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0237A0-7F7C-5EBA-E4A2-86D919648616}"/>
              </a:ext>
            </a:extLst>
          </p:cNvPr>
          <p:cNvGrpSpPr/>
          <p:nvPr/>
        </p:nvGrpSpPr>
        <p:grpSpPr>
          <a:xfrm>
            <a:off x="3274521" y="2418582"/>
            <a:ext cx="2520000" cy="2520000"/>
            <a:chOff x="3274521" y="2733257"/>
            <a:chExt cx="2520000" cy="252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F0FAB51-AC5C-A65D-3F51-8DBEAE9BAA86}"/>
                </a:ext>
              </a:extLst>
            </p:cNvPr>
            <p:cNvSpPr/>
            <p:nvPr/>
          </p:nvSpPr>
          <p:spPr>
            <a:xfrm>
              <a:off x="3274521" y="2733257"/>
              <a:ext cx="2520000" cy="2520000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900" b="1"/>
                <a:t>Voice Assistant</a:t>
              </a:r>
            </a:p>
          </p:txBody>
        </p:sp>
        <p:pic>
          <p:nvPicPr>
            <p:cNvPr id="6" name="Graphic 5" descr="Arrow circle with solid fill">
              <a:extLst>
                <a:ext uri="{FF2B5EF4-FFF2-40B4-BE49-F238E27FC236}">
                  <a16:creationId xmlns:a16="http://schemas.microsoft.com/office/drawing/2014/main" id="{CBECF8DA-E4DA-554E-F153-8D19178FD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4645" y="3799428"/>
              <a:ext cx="589303" cy="58930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236158-64A2-18B9-C8D3-60CB65F04890}"/>
                </a:ext>
              </a:extLst>
            </p:cNvPr>
            <p:cNvSpPr txBox="1"/>
            <p:nvPr/>
          </p:nvSpPr>
          <p:spPr>
            <a:xfrm>
              <a:off x="3963948" y="3678582"/>
              <a:ext cx="17201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Intent mapping and query generation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ED255D-D7D0-3FDE-E61D-D015A143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17787"/>
              </p:ext>
            </p:extLst>
          </p:nvPr>
        </p:nvGraphicFramePr>
        <p:xfrm>
          <a:off x="6667711" y="2292592"/>
          <a:ext cx="4663308" cy="301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005">
                  <a:extLst>
                    <a:ext uri="{9D8B030D-6E8A-4147-A177-3AD203B41FA5}">
                      <a16:colId xmlns:a16="http://schemas.microsoft.com/office/drawing/2014/main" val="4065467160"/>
                    </a:ext>
                  </a:extLst>
                </a:gridCol>
                <a:gridCol w="2456303">
                  <a:extLst>
                    <a:ext uri="{9D8B030D-6E8A-4147-A177-3AD203B41FA5}">
                      <a16:colId xmlns:a16="http://schemas.microsoft.com/office/drawing/2014/main" val="1474685151"/>
                    </a:ext>
                  </a:extLst>
                </a:gridCol>
              </a:tblGrid>
              <a:tr h="248828">
                <a:tc>
                  <a:txBody>
                    <a:bodyPr/>
                    <a:lstStyle/>
                    <a:p>
                      <a:r>
                        <a:rPr lang="en-GB" sz="160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1395"/>
                  </a:ext>
                </a:extLst>
              </a:tr>
              <a:tr h="2678391">
                <a:tc>
                  <a:txBody>
                    <a:bodyPr/>
                    <a:lstStyle/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 alarms{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(request:{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request: "DURATION_OF_CHMABER_DEFCONLEVEL"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requestFrom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"DA”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[{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name: "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action: "equals"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values: ”A1"}]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"Date"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action: "greater"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start: "2023-08-01"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unit: ”ALL"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results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reason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{"data": {"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[{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"results": [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"Alarm",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"start": "2023-08-21 14:27:01",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"end": "2023-08-21 14:27:32",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"duration": "00:00:31",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"seconds": 31.095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"Ready",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"start": "2023-08-20 04:14:21",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"end": "2023-08-20 23:57:07",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"duration": "19:42:45",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"seconds": 70965.418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0052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C40705-673E-F785-AF05-E5E0BEB43820}"/>
              </a:ext>
            </a:extLst>
          </p:cNvPr>
          <p:cNvCxnSpPr>
            <a:cxnSpLocks/>
          </p:cNvCxnSpPr>
          <p:nvPr/>
        </p:nvCxnSpPr>
        <p:spPr>
          <a:xfrm>
            <a:off x="2824528" y="233889"/>
            <a:ext cx="1425528" cy="4560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972F249-D273-0832-6983-426D1EBA15D0}"/>
              </a:ext>
            </a:extLst>
          </p:cNvPr>
          <p:cNvCxnSpPr>
            <a:cxnSpLocks/>
            <a:stCxn id="2" idx="6"/>
            <a:endCxn id="8" idx="0"/>
          </p:cNvCxnSpPr>
          <p:nvPr/>
        </p:nvCxnSpPr>
        <p:spPr>
          <a:xfrm flipV="1">
            <a:off x="5794521" y="2292592"/>
            <a:ext cx="3204844" cy="1385990"/>
          </a:xfrm>
          <a:prstGeom prst="bentConnector4">
            <a:avLst>
              <a:gd name="adj1" fmla="val 13623"/>
              <a:gd name="adj2" fmla="val 116494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C7EEBB9-5635-3B35-8B79-2A905BD774CE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>
            <a:off x="4534521" y="4938582"/>
            <a:ext cx="5305042" cy="755342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DB58E1-1B61-0F9D-71BE-C1381CE97FED}"/>
              </a:ext>
            </a:extLst>
          </p:cNvPr>
          <p:cNvCxnSpPr>
            <a:cxnSpLocks/>
          </p:cNvCxnSpPr>
          <p:nvPr/>
        </p:nvCxnSpPr>
        <p:spPr>
          <a:xfrm flipV="1">
            <a:off x="9812180" y="5259607"/>
            <a:ext cx="0" cy="441025"/>
          </a:xfrm>
          <a:prstGeom prst="straightConnector1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38F536-4B33-9761-9E64-F8F459184E7F}"/>
              </a:ext>
            </a:extLst>
          </p:cNvPr>
          <p:cNvSpPr txBox="1"/>
          <p:nvPr/>
        </p:nvSpPr>
        <p:spPr>
          <a:xfrm>
            <a:off x="5535997" y="169508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Generated 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FE842-1033-7DF1-AF96-DAA9E5A1AD60}"/>
              </a:ext>
            </a:extLst>
          </p:cNvPr>
          <p:cNvSpPr txBox="1"/>
          <p:nvPr/>
        </p:nvSpPr>
        <p:spPr>
          <a:xfrm>
            <a:off x="868384" y="185713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 Speech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F2C4E-8349-CC57-AA65-9385E334A4F6}"/>
              </a:ext>
            </a:extLst>
          </p:cNvPr>
          <p:cNvSpPr txBox="1"/>
          <p:nvPr/>
        </p:nvSpPr>
        <p:spPr>
          <a:xfrm>
            <a:off x="5157249" y="532794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Analytics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568347-7C3B-9CF1-A6BB-D1E138C0DA78}"/>
              </a:ext>
            </a:extLst>
          </p:cNvPr>
          <p:cNvGrpSpPr/>
          <p:nvPr/>
        </p:nvGrpSpPr>
        <p:grpSpPr>
          <a:xfrm>
            <a:off x="234781" y="1486355"/>
            <a:ext cx="2405120" cy="4384454"/>
            <a:chOff x="234781" y="1486355"/>
            <a:chExt cx="2405120" cy="4384454"/>
          </a:xfrm>
        </p:grpSpPr>
        <p:pic>
          <p:nvPicPr>
            <p:cNvPr id="2050" name="Picture 2" descr="Free Mobile phone SVG, PNG Icon, Symbol. Download Image.">
              <a:extLst>
                <a:ext uri="{FF2B5EF4-FFF2-40B4-BE49-F238E27FC236}">
                  <a16:creationId xmlns:a16="http://schemas.microsoft.com/office/drawing/2014/main" id="{166CBC62-C23C-E6A1-6EE0-091F822BE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5235" r="24724" b="4577"/>
            <a:stretch/>
          </p:blipFill>
          <p:spPr bwMode="auto">
            <a:xfrm>
              <a:off x="234781" y="1486355"/>
              <a:ext cx="2405120" cy="438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02AEF1B2-8669-F7A3-D9D7-D2145C277430}"/>
                </a:ext>
              </a:extLst>
            </p:cNvPr>
            <p:cNvSpPr/>
            <p:nvPr/>
          </p:nvSpPr>
          <p:spPr>
            <a:xfrm>
              <a:off x="784423" y="2173803"/>
              <a:ext cx="1433615" cy="944871"/>
            </a:xfrm>
            <a:prstGeom prst="wedgeRoundRectCallout">
              <a:avLst>
                <a:gd name="adj1" fmla="val -47804"/>
                <a:gd name="adj2" fmla="val 6494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>
                  <a:solidFill>
                    <a:schemeClr val="tx1"/>
                  </a:solidFill>
                </a:rPr>
                <a:t>Hey Wasabi! Please give me the </a:t>
              </a:r>
              <a:r>
                <a:rPr lang="en-GB" sz="1050" b="1">
                  <a:solidFill>
                    <a:schemeClr val="accent2"/>
                  </a:solidFill>
                </a:rPr>
                <a:t>status durations</a:t>
              </a:r>
              <a:r>
                <a:rPr lang="en-GB" sz="1050" b="1">
                  <a:solidFill>
                    <a:schemeClr val="tx1"/>
                  </a:solidFill>
                </a:rPr>
                <a:t> for chamber </a:t>
              </a:r>
              <a:r>
                <a:rPr lang="en-GB" sz="1050" b="1">
                  <a:solidFill>
                    <a:schemeClr val="accent4"/>
                  </a:solidFill>
                </a:rPr>
                <a:t>A1</a:t>
              </a:r>
              <a:r>
                <a:rPr lang="en-GB" sz="1050" b="1">
                  <a:solidFill>
                    <a:schemeClr val="tx1"/>
                  </a:solidFill>
                </a:rPr>
                <a:t> since </a:t>
              </a:r>
              <a:r>
                <a:rPr lang="en-GB" sz="1050" b="1">
                  <a:solidFill>
                    <a:srgbClr val="7030A0"/>
                  </a:solidFill>
                </a:rPr>
                <a:t>August</a:t>
              </a:r>
              <a:r>
                <a:rPr lang="en-GB" sz="1050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A0CA9B5E-DB08-E31A-191C-96FC49E8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0543" y="3118674"/>
              <a:ext cx="620651" cy="620651"/>
            </a:xfrm>
            <a:prstGeom prst="rect">
              <a:avLst/>
            </a:prstGeom>
          </p:spPr>
        </p:pic>
        <p:sp>
          <p:nvSpPr>
            <p:cNvPr id="43" name="Rounded Rectangular Callout 42">
              <a:extLst>
                <a:ext uri="{FF2B5EF4-FFF2-40B4-BE49-F238E27FC236}">
                  <a16:creationId xmlns:a16="http://schemas.microsoft.com/office/drawing/2014/main" id="{8F2BF6AF-2F2C-8BCD-8542-241AE768654F}"/>
                </a:ext>
              </a:extLst>
            </p:cNvPr>
            <p:cNvSpPr/>
            <p:nvPr/>
          </p:nvSpPr>
          <p:spPr>
            <a:xfrm>
              <a:off x="530754" y="3848648"/>
              <a:ext cx="1548241" cy="1074458"/>
            </a:xfrm>
            <a:prstGeom prst="wedgeRoundRectCallout">
              <a:avLst>
                <a:gd name="adj1" fmla="val 39852"/>
                <a:gd name="adj2" fmla="val 64322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>
                  <a:solidFill>
                    <a:schemeClr val="tx1"/>
                  </a:solidFill>
                </a:rPr>
                <a:t>Regarding chamber </a:t>
              </a:r>
              <a:r>
                <a:rPr lang="en-GB" sz="1050" b="1">
                  <a:solidFill>
                    <a:schemeClr val="accent4"/>
                  </a:solidFill>
                </a:rPr>
                <a:t>A1</a:t>
              </a:r>
              <a:r>
                <a:rPr lang="en-GB" sz="1050" b="1">
                  <a:solidFill>
                    <a:schemeClr val="tx1"/>
                  </a:solidFill>
                </a:rPr>
                <a:t> the following status durations have been recorded:</a:t>
              </a:r>
              <a:br>
                <a:rPr lang="en-GB" sz="1050" b="1">
                  <a:solidFill>
                    <a:schemeClr val="tx1"/>
                  </a:solidFill>
                </a:rPr>
              </a:br>
              <a:r>
                <a:rPr lang="en-GB" sz="1050" b="1">
                  <a:solidFill>
                    <a:schemeClr val="tx1"/>
                  </a:solidFill>
                </a:rPr>
                <a:t>…….</a:t>
              </a:r>
            </a:p>
          </p:txBody>
        </p:sp>
        <p:pic>
          <p:nvPicPr>
            <p:cNvPr id="44" name="Graphic 43" descr="Robot with solid fill">
              <a:extLst>
                <a:ext uri="{FF2B5EF4-FFF2-40B4-BE49-F238E27FC236}">
                  <a16:creationId xmlns:a16="http://schemas.microsoft.com/office/drawing/2014/main" id="{60F5F09B-1236-7501-687A-DDD737B71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45251" y="4981294"/>
              <a:ext cx="573344" cy="573344"/>
            </a:xfrm>
            <a:prstGeom prst="rect">
              <a:avLst/>
            </a:prstGeom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A66B53-A0D1-AA60-A82F-3A5A43A63630}"/>
              </a:ext>
            </a:extLst>
          </p:cNvPr>
          <p:cNvCxnSpPr>
            <a:cxnSpLocks/>
          </p:cNvCxnSpPr>
          <p:nvPr/>
        </p:nvCxnSpPr>
        <p:spPr>
          <a:xfrm flipH="1">
            <a:off x="4825238" y="432008"/>
            <a:ext cx="1375249" cy="4220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3379C8-9521-F03D-C3CC-A8BC92040CC8}"/>
              </a:ext>
            </a:extLst>
          </p:cNvPr>
          <p:cNvSpPr txBox="1"/>
          <p:nvPr/>
        </p:nvSpPr>
        <p:spPr>
          <a:xfrm>
            <a:off x="2667381" y="518473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65D073-DBE8-ECA8-90A0-786B6E5AFB81}"/>
              </a:ext>
            </a:extLst>
          </p:cNvPr>
          <p:cNvCxnSpPr>
            <a:cxnSpLocks/>
          </p:cNvCxnSpPr>
          <p:nvPr/>
        </p:nvCxnSpPr>
        <p:spPr>
          <a:xfrm>
            <a:off x="7347711" y="2481943"/>
            <a:ext cx="157235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A6C65D9-7D68-D904-6A53-5A0CAAF9A6E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218038" y="2646239"/>
            <a:ext cx="1425528" cy="141388"/>
          </a:xfrm>
          <a:prstGeom prst="bentConnector4">
            <a:avLst>
              <a:gd name="adj1" fmla="val 37056"/>
              <a:gd name="adj2" fmla="val -16586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A4E64E8-2910-CF7B-A58B-48126823CCE8}"/>
              </a:ext>
            </a:extLst>
          </p:cNvPr>
          <p:cNvCxnSpPr>
            <a:cxnSpLocks/>
            <a:stCxn id="2" idx="3"/>
            <a:endCxn id="43" idx="3"/>
          </p:cNvCxnSpPr>
          <p:nvPr/>
        </p:nvCxnSpPr>
        <p:spPr>
          <a:xfrm rot="5400000" flipH="1">
            <a:off x="2769451" y="3695422"/>
            <a:ext cx="183660" cy="1564571"/>
          </a:xfrm>
          <a:prstGeom prst="bentConnector4">
            <a:avLst>
              <a:gd name="adj1" fmla="val -124469"/>
              <a:gd name="adj2" fmla="val 61794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ED255D-D7D0-3FDE-E61D-D015A143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63017"/>
              </p:ext>
            </p:extLst>
          </p:nvPr>
        </p:nvGraphicFramePr>
        <p:xfrm>
          <a:off x="6667711" y="2292592"/>
          <a:ext cx="4663308" cy="301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960">
                  <a:extLst>
                    <a:ext uri="{9D8B030D-6E8A-4147-A177-3AD203B41FA5}">
                      <a16:colId xmlns:a16="http://schemas.microsoft.com/office/drawing/2014/main" val="4065467160"/>
                    </a:ext>
                  </a:extLst>
                </a:gridCol>
                <a:gridCol w="2357348">
                  <a:extLst>
                    <a:ext uri="{9D8B030D-6E8A-4147-A177-3AD203B41FA5}">
                      <a16:colId xmlns:a16="http://schemas.microsoft.com/office/drawing/2014/main" val="1474685151"/>
                    </a:ext>
                  </a:extLst>
                </a:gridCol>
              </a:tblGrid>
              <a:tr h="248828">
                <a:tc>
                  <a:txBody>
                    <a:bodyPr/>
                    <a:lstStyle/>
                    <a:p>
                      <a:r>
                        <a:rPr lang="en-GB" sz="160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1395"/>
                  </a:ext>
                </a:extLst>
              </a:tr>
              <a:tr h="2678391">
                <a:tc>
                  <a:txBody>
                    <a:bodyPr/>
                    <a:lstStyle/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 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defcon_groupby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(request:{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request: "GROUP_BY_DEFCONLEVEL"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requestFrom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"DA"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[{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name: "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action: "equals"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values: "</a:t>
                      </a:r>
                      <a:r>
                        <a:rPr lang="en-GB" sz="80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Maintenance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"}]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"Date"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action: "greater"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start: "</a:t>
                      </a:r>
                      <a:r>
                        <a:rPr lang="en-GB" sz="80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2023-08-01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unit: "DAY"}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action: "</a:t>
                      </a:r>
                      <a:r>
                        <a:rPr lang="en-GB" sz="80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topn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"count"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numberOfValues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"3"}}){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results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reason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{"data": {"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[{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"results": [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"Date": "2023-08-22",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"Maintenance",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"count": 8128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"Date": "2023-08-21",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"Maintenance",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"count": 4775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"Date": "2023-08-23",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"Maintenance",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"count": 2429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}],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"reason": []}]}}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00521"/>
                  </a:ext>
                </a:extLst>
              </a:tr>
            </a:tbl>
          </a:graphicData>
        </a:graphic>
      </p:graphicFrame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972F249-D273-0832-6983-426D1EBA15D0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5794521" y="2292592"/>
            <a:ext cx="3204844" cy="1385990"/>
          </a:xfrm>
          <a:prstGeom prst="bentConnector4">
            <a:avLst>
              <a:gd name="adj1" fmla="val 13623"/>
              <a:gd name="adj2" fmla="val 116494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C7EEBB9-5635-3B35-8B79-2A905BD774CE}"/>
              </a:ext>
            </a:extLst>
          </p:cNvPr>
          <p:cNvCxnSpPr>
            <a:cxnSpLocks/>
          </p:cNvCxnSpPr>
          <p:nvPr/>
        </p:nvCxnSpPr>
        <p:spPr>
          <a:xfrm rot="10800000">
            <a:off x="5737081" y="3867934"/>
            <a:ext cx="4102482" cy="1825991"/>
          </a:xfrm>
          <a:prstGeom prst="bentConnector3">
            <a:avLst>
              <a:gd name="adj1" fmla="val 87982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DB58E1-1B61-0F9D-71BE-C1381CE97FED}"/>
              </a:ext>
            </a:extLst>
          </p:cNvPr>
          <p:cNvCxnSpPr>
            <a:cxnSpLocks/>
          </p:cNvCxnSpPr>
          <p:nvPr/>
        </p:nvCxnSpPr>
        <p:spPr>
          <a:xfrm flipV="1">
            <a:off x="9812180" y="5259607"/>
            <a:ext cx="0" cy="441025"/>
          </a:xfrm>
          <a:prstGeom prst="straightConnector1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38F536-4B33-9761-9E64-F8F459184E7F}"/>
              </a:ext>
            </a:extLst>
          </p:cNvPr>
          <p:cNvSpPr txBox="1"/>
          <p:nvPr/>
        </p:nvSpPr>
        <p:spPr>
          <a:xfrm>
            <a:off x="6170647" y="1673608"/>
            <a:ext cx="18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Generated 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FE842-1033-7DF1-AF96-DAA9E5A1AD60}"/>
              </a:ext>
            </a:extLst>
          </p:cNvPr>
          <p:cNvSpPr txBox="1"/>
          <p:nvPr/>
        </p:nvSpPr>
        <p:spPr>
          <a:xfrm>
            <a:off x="2724434" y="230317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 Speech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F2C4E-8349-CC57-AA65-9385E334A4F6}"/>
              </a:ext>
            </a:extLst>
          </p:cNvPr>
          <p:cNvSpPr txBox="1"/>
          <p:nvPr/>
        </p:nvSpPr>
        <p:spPr>
          <a:xfrm>
            <a:off x="6200487" y="534197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Analytics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568347-7C3B-9CF1-A6BB-D1E138C0DA78}"/>
              </a:ext>
            </a:extLst>
          </p:cNvPr>
          <p:cNvGrpSpPr/>
          <p:nvPr/>
        </p:nvGrpSpPr>
        <p:grpSpPr>
          <a:xfrm>
            <a:off x="234781" y="1486355"/>
            <a:ext cx="2405120" cy="4384454"/>
            <a:chOff x="234781" y="1486355"/>
            <a:chExt cx="2405120" cy="4384454"/>
          </a:xfrm>
        </p:grpSpPr>
        <p:pic>
          <p:nvPicPr>
            <p:cNvPr id="2050" name="Picture 2" descr="Free Mobile phone SVG, PNG Icon, Symbol. Download Image.">
              <a:extLst>
                <a:ext uri="{FF2B5EF4-FFF2-40B4-BE49-F238E27FC236}">
                  <a16:creationId xmlns:a16="http://schemas.microsoft.com/office/drawing/2014/main" id="{166CBC62-C23C-E6A1-6EE0-091F822BE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5235" r="24724" b="4577"/>
            <a:stretch/>
          </p:blipFill>
          <p:spPr bwMode="auto">
            <a:xfrm>
              <a:off x="234781" y="1486355"/>
              <a:ext cx="2405120" cy="438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02AEF1B2-8669-F7A3-D9D7-D2145C277430}"/>
                </a:ext>
              </a:extLst>
            </p:cNvPr>
            <p:cNvSpPr/>
            <p:nvPr/>
          </p:nvSpPr>
          <p:spPr>
            <a:xfrm>
              <a:off x="784423" y="2173803"/>
              <a:ext cx="1433615" cy="944871"/>
            </a:xfrm>
            <a:prstGeom prst="wedgeRoundRectCallout">
              <a:avLst>
                <a:gd name="adj1" fmla="val -47804"/>
                <a:gd name="adj2" fmla="val 6494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>
                  <a:solidFill>
                    <a:schemeClr val="tx1"/>
                  </a:solidFill>
                </a:rPr>
                <a:t>Hey Wasabi! Which are the </a:t>
              </a:r>
              <a:r>
                <a:rPr lang="en-GB" sz="1050" b="1">
                  <a:solidFill>
                    <a:schemeClr val="accent2"/>
                  </a:solidFill>
                </a:rPr>
                <a:t>top 3</a:t>
              </a:r>
              <a:r>
                <a:rPr lang="en-GB" sz="1050" b="1">
                  <a:solidFill>
                    <a:schemeClr val="tx1"/>
                  </a:solidFill>
                </a:rPr>
                <a:t> </a:t>
              </a:r>
              <a:r>
                <a:rPr lang="en-GB" sz="1050" b="1">
                  <a:solidFill>
                    <a:schemeClr val="accent2"/>
                  </a:solidFill>
                </a:rPr>
                <a:t>days</a:t>
              </a:r>
              <a:r>
                <a:rPr lang="en-GB" sz="1050" b="1">
                  <a:solidFill>
                    <a:schemeClr val="tx1"/>
                  </a:solidFill>
                </a:rPr>
                <a:t> of recorded </a:t>
              </a:r>
              <a:r>
                <a:rPr lang="en-GB" sz="1050" b="1">
                  <a:solidFill>
                    <a:schemeClr val="accent2"/>
                  </a:solidFill>
                </a:rPr>
                <a:t>Maintenance</a:t>
              </a:r>
              <a:r>
                <a:rPr lang="en-GB" sz="1050" b="1">
                  <a:solidFill>
                    <a:schemeClr val="tx1"/>
                  </a:solidFill>
                </a:rPr>
                <a:t> statuses after </a:t>
              </a:r>
              <a:r>
                <a:rPr lang="en-GB" sz="1050" b="1">
                  <a:solidFill>
                    <a:srgbClr val="7030A0"/>
                  </a:solidFill>
                </a:rPr>
                <a:t>August 1st</a:t>
              </a:r>
              <a:r>
                <a:rPr lang="en-GB" sz="1050" b="1">
                  <a:solidFill>
                    <a:schemeClr val="tx1"/>
                  </a:solidFill>
                </a:rPr>
                <a:t>?</a:t>
              </a:r>
            </a:p>
          </p:txBody>
        </p:sp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A0CA9B5E-DB08-E31A-191C-96FC49E8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0543" y="3118674"/>
              <a:ext cx="620651" cy="620651"/>
            </a:xfrm>
            <a:prstGeom prst="rect">
              <a:avLst/>
            </a:prstGeom>
          </p:spPr>
        </p:pic>
        <p:sp>
          <p:nvSpPr>
            <p:cNvPr id="43" name="Rounded Rectangular Callout 42">
              <a:extLst>
                <a:ext uri="{FF2B5EF4-FFF2-40B4-BE49-F238E27FC236}">
                  <a16:creationId xmlns:a16="http://schemas.microsoft.com/office/drawing/2014/main" id="{8F2BF6AF-2F2C-8BCD-8542-241AE768654F}"/>
                </a:ext>
              </a:extLst>
            </p:cNvPr>
            <p:cNvSpPr/>
            <p:nvPr/>
          </p:nvSpPr>
          <p:spPr>
            <a:xfrm>
              <a:off x="530754" y="3848648"/>
              <a:ext cx="1548241" cy="1074458"/>
            </a:xfrm>
            <a:prstGeom prst="wedgeRoundRectCallout">
              <a:avLst>
                <a:gd name="adj1" fmla="val 39852"/>
                <a:gd name="adj2" fmla="val 64322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>
                  <a:solidFill>
                    <a:schemeClr val="tx1"/>
                  </a:solidFill>
                </a:rPr>
                <a:t>The </a:t>
              </a:r>
              <a:r>
                <a:rPr lang="en-GB" sz="1050" b="1">
                  <a:solidFill>
                    <a:schemeClr val="accent2"/>
                  </a:solidFill>
                </a:rPr>
                <a:t>top 3 </a:t>
              </a:r>
              <a:r>
                <a:rPr lang="en-GB" sz="1050" b="1">
                  <a:solidFill>
                    <a:schemeClr val="tx1"/>
                  </a:solidFill>
                </a:rPr>
                <a:t>days with recorded maintenance statuses are…….</a:t>
              </a:r>
            </a:p>
          </p:txBody>
        </p:sp>
        <p:pic>
          <p:nvPicPr>
            <p:cNvPr id="44" name="Graphic 43" descr="Robot with solid fill">
              <a:extLst>
                <a:ext uri="{FF2B5EF4-FFF2-40B4-BE49-F238E27FC236}">
                  <a16:creationId xmlns:a16="http://schemas.microsoft.com/office/drawing/2014/main" id="{60F5F09B-1236-7501-687A-DDD737B71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5251" y="4981294"/>
              <a:ext cx="573344" cy="573344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93379C8-9521-F03D-C3CC-A8BC92040CC8}"/>
              </a:ext>
            </a:extLst>
          </p:cNvPr>
          <p:cNvSpPr txBox="1"/>
          <p:nvPr/>
        </p:nvSpPr>
        <p:spPr>
          <a:xfrm>
            <a:off x="2820678" y="434149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65D073-DBE8-ECA8-90A0-786B6E5AFB81}"/>
              </a:ext>
            </a:extLst>
          </p:cNvPr>
          <p:cNvCxnSpPr>
            <a:cxnSpLocks/>
          </p:cNvCxnSpPr>
          <p:nvPr/>
        </p:nvCxnSpPr>
        <p:spPr>
          <a:xfrm>
            <a:off x="7347711" y="2481943"/>
            <a:ext cx="157235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A6C65D9-7D68-D904-6A53-5A0CAAF9A6E3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218038" y="2646239"/>
            <a:ext cx="2316483" cy="329282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A4E64E8-2910-CF7B-A58B-48126823CCE8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148621" y="3312018"/>
            <a:ext cx="316274" cy="2455526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77629F-9033-777C-9A61-61532D47541B}"/>
              </a:ext>
            </a:extLst>
          </p:cNvPr>
          <p:cNvGrpSpPr/>
          <p:nvPr/>
        </p:nvGrpSpPr>
        <p:grpSpPr>
          <a:xfrm>
            <a:off x="3331961" y="2975521"/>
            <a:ext cx="2405120" cy="1406123"/>
            <a:chOff x="3331961" y="2993383"/>
            <a:chExt cx="2405120" cy="14061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369AA7-2D68-AD04-4D1F-A43912512730}"/>
                </a:ext>
              </a:extLst>
            </p:cNvPr>
            <p:cNvSpPr/>
            <p:nvPr/>
          </p:nvSpPr>
          <p:spPr>
            <a:xfrm>
              <a:off x="3331961" y="2993383"/>
              <a:ext cx="2405120" cy="1406123"/>
            </a:xfrm>
            <a:prstGeom prst="round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800" b="1"/>
                <a:t>Voice Assistant</a:t>
              </a:r>
            </a:p>
            <a:p>
              <a:pPr algn="ctr"/>
              <a:endParaRPr lang="en-GB"/>
            </a:p>
          </p:txBody>
        </p:sp>
        <p:pic>
          <p:nvPicPr>
            <p:cNvPr id="10" name="Graphic 9" descr="Arrow circle with solid fill">
              <a:extLst>
                <a:ext uri="{FF2B5EF4-FFF2-40B4-BE49-F238E27FC236}">
                  <a16:creationId xmlns:a16="http://schemas.microsoft.com/office/drawing/2014/main" id="{A1E1A6B8-2C11-99D6-8F55-F7D77437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8616" y="3559930"/>
              <a:ext cx="589303" cy="5893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4C58D-6507-C307-3F5E-888CDA06143A}"/>
                </a:ext>
              </a:extLst>
            </p:cNvPr>
            <p:cNvSpPr txBox="1"/>
            <p:nvPr/>
          </p:nvSpPr>
          <p:spPr>
            <a:xfrm>
              <a:off x="3946005" y="3439082"/>
              <a:ext cx="17201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Intent mapping and query generation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23DD3E-F5E1-DEAE-4511-385B2BF7BE9A}"/>
              </a:ext>
            </a:extLst>
          </p:cNvPr>
          <p:cNvSpPr txBox="1"/>
          <p:nvPr/>
        </p:nvSpPr>
        <p:spPr>
          <a:xfrm>
            <a:off x="68090" y="116198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1) Group-by defects. </a:t>
            </a:r>
          </a:p>
        </p:txBody>
      </p:sp>
    </p:spTree>
    <p:extLst>
      <p:ext uri="{BB962C8B-B14F-4D97-AF65-F5344CB8AC3E}">
        <p14:creationId xmlns:p14="http://schemas.microsoft.com/office/powerpoint/2010/main" val="305566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ED255D-D7D0-3FDE-E61D-D015A143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64547"/>
              </p:ext>
            </p:extLst>
          </p:nvPr>
        </p:nvGraphicFramePr>
        <p:xfrm>
          <a:off x="6667711" y="2292592"/>
          <a:ext cx="4663308" cy="301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005">
                  <a:extLst>
                    <a:ext uri="{9D8B030D-6E8A-4147-A177-3AD203B41FA5}">
                      <a16:colId xmlns:a16="http://schemas.microsoft.com/office/drawing/2014/main" val="4065467160"/>
                    </a:ext>
                  </a:extLst>
                </a:gridCol>
                <a:gridCol w="2456303">
                  <a:extLst>
                    <a:ext uri="{9D8B030D-6E8A-4147-A177-3AD203B41FA5}">
                      <a16:colId xmlns:a16="http://schemas.microsoft.com/office/drawing/2014/main" val="1474685151"/>
                    </a:ext>
                  </a:extLst>
                </a:gridCol>
              </a:tblGrid>
              <a:tr h="248828">
                <a:tc>
                  <a:txBody>
                    <a:bodyPr/>
                    <a:lstStyle/>
                    <a:p>
                      <a:r>
                        <a:rPr lang="en-GB" sz="160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1395"/>
                  </a:ext>
                </a:extLst>
              </a:tr>
              <a:tr h="2678391">
                <a:tc>
                  <a:txBody>
                    <a:bodyPr/>
                    <a:lstStyle/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 alarms{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(request:{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request: "DURATION_OF_CHMABER_DEFCONLEVEL"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requestFrom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"DA”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[{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name: "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action: "equals"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values: ”A1"}]</a:t>
                      </a:r>
                    </a:p>
                    <a:p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"Date"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action: "greater"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start: "2023-08-01"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unit: ”ALL"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results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reason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{"data": {"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[{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"results": [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"Alarm",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"start": "2023-08-21 14:27:01",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"end": "2023-08-21 14:27:32",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"duration": "00:00:31",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"seconds": 31.095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"Ready",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"start": "2023-08-20 04:14:21",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"end": "2023-08-20 23:57:07",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"duration": "19:42:45",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"seconds": 70965.418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},…….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00521"/>
                  </a:ext>
                </a:extLst>
              </a:tr>
            </a:tbl>
          </a:graphicData>
        </a:graphic>
      </p:graphicFrame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972F249-D273-0832-6983-426D1EBA15D0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5794521" y="2292592"/>
            <a:ext cx="1188000" cy="1385990"/>
          </a:xfrm>
          <a:prstGeom prst="bentConnector4">
            <a:avLst>
              <a:gd name="adj1" fmla="val 36400"/>
              <a:gd name="adj2" fmla="val 119187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C7EEBB9-5635-3B35-8B79-2A905BD774CE}"/>
              </a:ext>
            </a:extLst>
          </p:cNvPr>
          <p:cNvCxnSpPr>
            <a:cxnSpLocks/>
          </p:cNvCxnSpPr>
          <p:nvPr/>
        </p:nvCxnSpPr>
        <p:spPr>
          <a:xfrm rot="10800000">
            <a:off x="5737081" y="3867934"/>
            <a:ext cx="4102482" cy="1825991"/>
          </a:xfrm>
          <a:prstGeom prst="bentConnector3">
            <a:avLst>
              <a:gd name="adj1" fmla="val 87982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DB58E1-1B61-0F9D-71BE-C1381CE97FED}"/>
              </a:ext>
            </a:extLst>
          </p:cNvPr>
          <p:cNvCxnSpPr>
            <a:cxnSpLocks/>
          </p:cNvCxnSpPr>
          <p:nvPr/>
        </p:nvCxnSpPr>
        <p:spPr>
          <a:xfrm flipV="1">
            <a:off x="9812180" y="5259607"/>
            <a:ext cx="0" cy="441025"/>
          </a:xfrm>
          <a:prstGeom prst="straightConnector1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38F536-4B33-9761-9E64-F8F459184E7F}"/>
              </a:ext>
            </a:extLst>
          </p:cNvPr>
          <p:cNvSpPr txBox="1"/>
          <p:nvPr/>
        </p:nvSpPr>
        <p:spPr>
          <a:xfrm>
            <a:off x="6170647" y="1673608"/>
            <a:ext cx="18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Generated 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FE842-1033-7DF1-AF96-DAA9E5A1AD60}"/>
              </a:ext>
            </a:extLst>
          </p:cNvPr>
          <p:cNvSpPr txBox="1"/>
          <p:nvPr/>
        </p:nvSpPr>
        <p:spPr>
          <a:xfrm>
            <a:off x="2724434" y="230317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 Speech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F2C4E-8349-CC57-AA65-9385E334A4F6}"/>
              </a:ext>
            </a:extLst>
          </p:cNvPr>
          <p:cNvSpPr txBox="1"/>
          <p:nvPr/>
        </p:nvSpPr>
        <p:spPr>
          <a:xfrm>
            <a:off x="6200487" y="534197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Analytics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568347-7C3B-9CF1-A6BB-D1E138C0DA78}"/>
              </a:ext>
            </a:extLst>
          </p:cNvPr>
          <p:cNvGrpSpPr/>
          <p:nvPr/>
        </p:nvGrpSpPr>
        <p:grpSpPr>
          <a:xfrm>
            <a:off x="234781" y="1486355"/>
            <a:ext cx="2405120" cy="4384454"/>
            <a:chOff x="234781" y="1486355"/>
            <a:chExt cx="2405120" cy="4384454"/>
          </a:xfrm>
        </p:grpSpPr>
        <p:pic>
          <p:nvPicPr>
            <p:cNvPr id="2050" name="Picture 2" descr="Free Mobile phone SVG, PNG Icon, Symbol. Download Image.">
              <a:extLst>
                <a:ext uri="{FF2B5EF4-FFF2-40B4-BE49-F238E27FC236}">
                  <a16:creationId xmlns:a16="http://schemas.microsoft.com/office/drawing/2014/main" id="{166CBC62-C23C-E6A1-6EE0-091F822BE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5235" r="24724" b="4577"/>
            <a:stretch/>
          </p:blipFill>
          <p:spPr bwMode="auto">
            <a:xfrm>
              <a:off x="234781" y="1486355"/>
              <a:ext cx="2405120" cy="438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02AEF1B2-8669-F7A3-D9D7-D2145C277430}"/>
                </a:ext>
              </a:extLst>
            </p:cNvPr>
            <p:cNvSpPr/>
            <p:nvPr/>
          </p:nvSpPr>
          <p:spPr>
            <a:xfrm>
              <a:off x="784423" y="2173803"/>
              <a:ext cx="1433615" cy="944871"/>
            </a:xfrm>
            <a:prstGeom prst="wedgeRoundRectCallout">
              <a:avLst>
                <a:gd name="adj1" fmla="val -47804"/>
                <a:gd name="adj2" fmla="val 6494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>
                  <a:solidFill>
                    <a:schemeClr val="tx1"/>
                  </a:solidFill>
                </a:rPr>
                <a:t>Hey Wasabi! Please give me the </a:t>
              </a:r>
              <a:r>
                <a:rPr lang="en-GB" sz="1050" b="1">
                  <a:solidFill>
                    <a:schemeClr val="accent2"/>
                  </a:solidFill>
                </a:rPr>
                <a:t>status durations</a:t>
              </a:r>
              <a:r>
                <a:rPr lang="en-GB" sz="1050" b="1">
                  <a:solidFill>
                    <a:schemeClr val="tx1"/>
                  </a:solidFill>
                </a:rPr>
                <a:t> for chamber </a:t>
              </a:r>
              <a:r>
                <a:rPr lang="en-GB" sz="1050" b="1">
                  <a:solidFill>
                    <a:schemeClr val="accent4"/>
                  </a:solidFill>
                </a:rPr>
                <a:t>A1</a:t>
              </a:r>
              <a:r>
                <a:rPr lang="en-GB" sz="1050" b="1">
                  <a:solidFill>
                    <a:schemeClr val="tx1"/>
                  </a:solidFill>
                </a:rPr>
                <a:t> since </a:t>
              </a:r>
              <a:r>
                <a:rPr lang="en-GB" sz="1050" b="1">
                  <a:solidFill>
                    <a:srgbClr val="7030A0"/>
                  </a:solidFill>
                </a:rPr>
                <a:t>August</a:t>
              </a:r>
              <a:r>
                <a:rPr lang="en-GB" sz="1050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A0CA9B5E-DB08-E31A-191C-96FC49E8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0543" y="3118674"/>
              <a:ext cx="620651" cy="620651"/>
            </a:xfrm>
            <a:prstGeom prst="rect">
              <a:avLst/>
            </a:prstGeom>
          </p:spPr>
        </p:pic>
        <p:sp>
          <p:nvSpPr>
            <p:cNvPr id="43" name="Rounded Rectangular Callout 42">
              <a:extLst>
                <a:ext uri="{FF2B5EF4-FFF2-40B4-BE49-F238E27FC236}">
                  <a16:creationId xmlns:a16="http://schemas.microsoft.com/office/drawing/2014/main" id="{8F2BF6AF-2F2C-8BCD-8542-241AE768654F}"/>
                </a:ext>
              </a:extLst>
            </p:cNvPr>
            <p:cNvSpPr/>
            <p:nvPr/>
          </p:nvSpPr>
          <p:spPr>
            <a:xfrm>
              <a:off x="530754" y="3848648"/>
              <a:ext cx="1548241" cy="1074458"/>
            </a:xfrm>
            <a:prstGeom prst="wedgeRoundRectCallout">
              <a:avLst>
                <a:gd name="adj1" fmla="val 39852"/>
                <a:gd name="adj2" fmla="val 64322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>
                  <a:solidFill>
                    <a:schemeClr val="tx1"/>
                  </a:solidFill>
                </a:rPr>
                <a:t>Regarding chamber </a:t>
              </a:r>
              <a:r>
                <a:rPr lang="en-GB" sz="1050" b="1">
                  <a:solidFill>
                    <a:schemeClr val="accent4"/>
                  </a:solidFill>
                </a:rPr>
                <a:t>A1</a:t>
              </a:r>
              <a:r>
                <a:rPr lang="en-GB" sz="1050" b="1">
                  <a:solidFill>
                    <a:schemeClr val="tx1"/>
                  </a:solidFill>
                </a:rPr>
                <a:t> the following status durations have been recorded:</a:t>
              </a:r>
              <a:br>
                <a:rPr lang="en-GB" sz="1050" b="1">
                  <a:solidFill>
                    <a:schemeClr val="tx1"/>
                  </a:solidFill>
                </a:rPr>
              </a:br>
              <a:r>
                <a:rPr lang="en-GB" sz="1050" b="1">
                  <a:solidFill>
                    <a:schemeClr val="tx1"/>
                  </a:solidFill>
                </a:rPr>
                <a:t>…….</a:t>
              </a:r>
            </a:p>
          </p:txBody>
        </p:sp>
        <p:pic>
          <p:nvPicPr>
            <p:cNvPr id="44" name="Graphic 43" descr="Robot with solid fill">
              <a:extLst>
                <a:ext uri="{FF2B5EF4-FFF2-40B4-BE49-F238E27FC236}">
                  <a16:creationId xmlns:a16="http://schemas.microsoft.com/office/drawing/2014/main" id="{60F5F09B-1236-7501-687A-DDD737B71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5251" y="4981294"/>
              <a:ext cx="573344" cy="573344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93379C8-9521-F03D-C3CC-A8BC92040CC8}"/>
              </a:ext>
            </a:extLst>
          </p:cNvPr>
          <p:cNvSpPr txBox="1"/>
          <p:nvPr/>
        </p:nvSpPr>
        <p:spPr>
          <a:xfrm>
            <a:off x="2820678" y="434149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65D073-DBE8-ECA8-90A0-786B6E5AFB81}"/>
              </a:ext>
            </a:extLst>
          </p:cNvPr>
          <p:cNvCxnSpPr>
            <a:cxnSpLocks/>
          </p:cNvCxnSpPr>
          <p:nvPr/>
        </p:nvCxnSpPr>
        <p:spPr>
          <a:xfrm>
            <a:off x="7347711" y="2481943"/>
            <a:ext cx="157235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A6C65D9-7D68-D904-6A53-5A0CAAF9A6E3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218038" y="2646239"/>
            <a:ext cx="2316483" cy="329282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A4E64E8-2910-CF7B-A58B-48126823CCE8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148621" y="3312018"/>
            <a:ext cx="316274" cy="2455526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77629F-9033-777C-9A61-61532D47541B}"/>
              </a:ext>
            </a:extLst>
          </p:cNvPr>
          <p:cNvGrpSpPr/>
          <p:nvPr/>
        </p:nvGrpSpPr>
        <p:grpSpPr>
          <a:xfrm>
            <a:off x="3331961" y="2975521"/>
            <a:ext cx="2405120" cy="1406123"/>
            <a:chOff x="3331961" y="2993383"/>
            <a:chExt cx="2405120" cy="14061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369AA7-2D68-AD04-4D1F-A43912512730}"/>
                </a:ext>
              </a:extLst>
            </p:cNvPr>
            <p:cNvSpPr/>
            <p:nvPr/>
          </p:nvSpPr>
          <p:spPr>
            <a:xfrm>
              <a:off x="3331961" y="2993383"/>
              <a:ext cx="2405120" cy="1406123"/>
            </a:xfrm>
            <a:prstGeom prst="round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800" b="1"/>
                <a:t>Voice Assistant</a:t>
              </a:r>
            </a:p>
            <a:p>
              <a:pPr algn="ctr"/>
              <a:endParaRPr lang="en-GB"/>
            </a:p>
          </p:txBody>
        </p:sp>
        <p:pic>
          <p:nvPicPr>
            <p:cNvPr id="10" name="Graphic 9" descr="Arrow circle with solid fill">
              <a:extLst>
                <a:ext uri="{FF2B5EF4-FFF2-40B4-BE49-F238E27FC236}">
                  <a16:creationId xmlns:a16="http://schemas.microsoft.com/office/drawing/2014/main" id="{A1E1A6B8-2C11-99D6-8F55-F7D77437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8616" y="3559930"/>
              <a:ext cx="589303" cy="5893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4C58D-6507-C307-3F5E-888CDA06143A}"/>
                </a:ext>
              </a:extLst>
            </p:cNvPr>
            <p:cNvSpPr txBox="1"/>
            <p:nvPr/>
          </p:nvSpPr>
          <p:spPr>
            <a:xfrm>
              <a:off x="3946005" y="3439082"/>
              <a:ext cx="17201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Intent mapping and query generation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3C7690-0771-476E-2276-03FFD7E5CF99}"/>
              </a:ext>
            </a:extLst>
          </p:cNvPr>
          <p:cNvSpPr txBox="1"/>
          <p:nvPr/>
        </p:nvSpPr>
        <p:spPr>
          <a:xfrm>
            <a:off x="68090" y="116198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2) </a:t>
            </a:r>
            <a:r>
              <a:rPr lang="en-GB" err="1"/>
              <a:t>Defonclevel</a:t>
            </a:r>
            <a:r>
              <a:rPr lang="en-GB"/>
              <a:t> duration. </a:t>
            </a:r>
          </a:p>
        </p:txBody>
      </p:sp>
    </p:spTree>
    <p:extLst>
      <p:ext uri="{BB962C8B-B14F-4D97-AF65-F5344CB8AC3E}">
        <p14:creationId xmlns:p14="http://schemas.microsoft.com/office/powerpoint/2010/main" val="322462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ED255D-D7D0-3FDE-E61D-D015A1438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38254"/>
              </p:ext>
            </p:extLst>
          </p:nvPr>
        </p:nvGraphicFramePr>
        <p:xfrm>
          <a:off x="6667711" y="2042939"/>
          <a:ext cx="4663308" cy="366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403">
                  <a:extLst>
                    <a:ext uri="{9D8B030D-6E8A-4147-A177-3AD203B41FA5}">
                      <a16:colId xmlns:a16="http://schemas.microsoft.com/office/drawing/2014/main" val="4065467160"/>
                    </a:ext>
                  </a:extLst>
                </a:gridCol>
                <a:gridCol w="2578905">
                  <a:extLst>
                    <a:ext uri="{9D8B030D-6E8A-4147-A177-3AD203B41FA5}">
                      <a16:colId xmlns:a16="http://schemas.microsoft.com/office/drawing/2014/main" val="1474685151"/>
                    </a:ext>
                  </a:extLst>
                </a:gridCol>
              </a:tblGrid>
              <a:tr h="380680">
                <a:tc>
                  <a:txBody>
                    <a:bodyPr/>
                    <a:lstStyle/>
                    <a:p>
                      <a:r>
                        <a:rPr lang="en-GB" sz="160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1395"/>
                  </a:ext>
                </a:extLst>
              </a:tr>
              <a:tr h="3287691">
                <a:tc>
                  <a:txBody>
                    <a:bodyPr/>
                    <a:lstStyle/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 alarms{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(request:{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request: "DEFCONLEVEL_PERCENTAGES"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requestFrom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"DA"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[{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name:"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action: "equals"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values: "A1"},{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name:"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action: "equals"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values: "Alarm"}]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"seconds"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action: "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topn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numberOfValues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"3"}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dateFilters</a:t>
                      </a:r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name: "Date"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action: "between"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start: "2024-01-01"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end: "2024-02-28"}}){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results</a:t>
                      </a:r>
                    </a:p>
                    <a:p>
                      <a:r>
                        <a:rPr lang="en-GB" sz="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reason}}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"data":{"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resultRequest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":{"results": [{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"Alarm",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"Date": "2024-02-01",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total_duration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"00:13:00",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"percentage": 0.906455281186,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"seconds": 780.951},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"Alarm",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"Date": "2024-01-24",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total_duration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"00:01:32",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"percentage": 0.139772576474,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"seconds": 92.446},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{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chambername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"A1",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defconlevel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"Alarm",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"Date": "2024-02-02",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</a:t>
                      </a:r>
                      <a:r>
                        <a:rPr lang="en-GB" sz="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total_duration</a:t>
                      </a:r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 "00:00:00",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"percentage": 0,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"seconds": 0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}],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"reason": []}]}}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00521"/>
                  </a:ext>
                </a:extLst>
              </a:tr>
            </a:tbl>
          </a:graphicData>
        </a:graphic>
      </p:graphicFrame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972F249-D273-0832-6983-426D1EBA15D0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5794521" y="2042939"/>
            <a:ext cx="1440000" cy="1635643"/>
          </a:xfrm>
          <a:prstGeom prst="bentConnector4">
            <a:avLst>
              <a:gd name="adj1" fmla="val 31010"/>
              <a:gd name="adj2" fmla="val 117969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C7EEBB9-5635-3B35-8B79-2A905BD774CE}"/>
              </a:ext>
            </a:extLst>
          </p:cNvPr>
          <p:cNvCxnSpPr>
            <a:cxnSpLocks/>
          </p:cNvCxnSpPr>
          <p:nvPr/>
        </p:nvCxnSpPr>
        <p:spPr>
          <a:xfrm rot="10800000">
            <a:off x="5737081" y="3856329"/>
            <a:ext cx="4102482" cy="2185940"/>
          </a:xfrm>
          <a:prstGeom prst="bentConnector3">
            <a:avLst>
              <a:gd name="adj1" fmla="val 87679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DB58E1-1B61-0F9D-71BE-C1381CE97FED}"/>
              </a:ext>
            </a:extLst>
          </p:cNvPr>
          <p:cNvCxnSpPr>
            <a:cxnSpLocks/>
          </p:cNvCxnSpPr>
          <p:nvPr/>
        </p:nvCxnSpPr>
        <p:spPr>
          <a:xfrm flipV="1">
            <a:off x="9828677" y="5633903"/>
            <a:ext cx="0" cy="441025"/>
          </a:xfrm>
          <a:prstGeom prst="straightConnector1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38F536-4B33-9761-9E64-F8F459184E7F}"/>
              </a:ext>
            </a:extLst>
          </p:cNvPr>
          <p:cNvSpPr txBox="1"/>
          <p:nvPr/>
        </p:nvSpPr>
        <p:spPr>
          <a:xfrm>
            <a:off x="6137989" y="1401465"/>
            <a:ext cx="18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Generated 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DFE842-1033-7DF1-AF96-DAA9E5A1AD60}"/>
              </a:ext>
            </a:extLst>
          </p:cNvPr>
          <p:cNvSpPr txBox="1"/>
          <p:nvPr/>
        </p:nvSpPr>
        <p:spPr>
          <a:xfrm>
            <a:off x="2724434" y="215077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 Speech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F2C4E-8349-CC57-AA65-9385E334A4F6}"/>
              </a:ext>
            </a:extLst>
          </p:cNvPr>
          <p:cNvSpPr txBox="1"/>
          <p:nvPr/>
        </p:nvSpPr>
        <p:spPr>
          <a:xfrm>
            <a:off x="6222259" y="566855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Analytics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568347-7C3B-9CF1-A6BB-D1E138C0DA78}"/>
              </a:ext>
            </a:extLst>
          </p:cNvPr>
          <p:cNvGrpSpPr/>
          <p:nvPr/>
        </p:nvGrpSpPr>
        <p:grpSpPr>
          <a:xfrm>
            <a:off x="234781" y="1486355"/>
            <a:ext cx="2405120" cy="4384454"/>
            <a:chOff x="234781" y="1486355"/>
            <a:chExt cx="2405120" cy="4384454"/>
          </a:xfrm>
        </p:grpSpPr>
        <p:pic>
          <p:nvPicPr>
            <p:cNvPr id="2050" name="Picture 2" descr="Free Mobile phone SVG, PNG Icon, Symbol. Download Image.">
              <a:extLst>
                <a:ext uri="{FF2B5EF4-FFF2-40B4-BE49-F238E27FC236}">
                  <a16:creationId xmlns:a16="http://schemas.microsoft.com/office/drawing/2014/main" id="{166CBC62-C23C-E6A1-6EE0-091F822BE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5235" r="24724" b="4577"/>
            <a:stretch/>
          </p:blipFill>
          <p:spPr bwMode="auto">
            <a:xfrm>
              <a:off x="234781" y="1486355"/>
              <a:ext cx="2405120" cy="438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02AEF1B2-8669-F7A3-D9D7-D2145C277430}"/>
                </a:ext>
              </a:extLst>
            </p:cNvPr>
            <p:cNvSpPr/>
            <p:nvPr/>
          </p:nvSpPr>
          <p:spPr>
            <a:xfrm>
              <a:off x="530755" y="1937657"/>
              <a:ext cx="1787840" cy="1181017"/>
            </a:xfrm>
            <a:prstGeom prst="wedgeRoundRectCallout">
              <a:avLst>
                <a:gd name="adj1" fmla="val -47804"/>
                <a:gd name="adj2" fmla="val 6494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>
                  <a:solidFill>
                    <a:schemeClr val="tx1"/>
                  </a:solidFill>
                </a:rPr>
                <a:t>Hey Wasabi! What are the </a:t>
              </a:r>
              <a:r>
                <a:rPr lang="en-GB" sz="1050" b="1">
                  <a:solidFill>
                    <a:schemeClr val="accent2"/>
                  </a:solidFill>
                </a:rPr>
                <a:t>top 3</a:t>
              </a:r>
              <a:r>
                <a:rPr lang="en-GB" sz="1050" b="1">
                  <a:solidFill>
                    <a:schemeClr val="tx1"/>
                  </a:solidFill>
                </a:rPr>
                <a:t> </a:t>
              </a:r>
              <a:r>
                <a:rPr lang="en-GB" sz="1050" b="1">
                  <a:solidFill>
                    <a:schemeClr val="accent2"/>
                  </a:solidFill>
                </a:rPr>
                <a:t>status percentages </a:t>
              </a:r>
              <a:r>
                <a:rPr lang="en-GB" sz="1050" b="1">
                  <a:solidFill>
                    <a:schemeClr val="tx1"/>
                  </a:solidFill>
                </a:rPr>
                <a:t>of chamber </a:t>
              </a:r>
              <a:r>
                <a:rPr lang="en-GB" sz="1050" b="1">
                  <a:solidFill>
                    <a:schemeClr val="accent4"/>
                  </a:solidFill>
                </a:rPr>
                <a:t>A1</a:t>
              </a:r>
              <a:r>
                <a:rPr lang="en-GB" sz="1050" b="1">
                  <a:solidFill>
                    <a:schemeClr val="tx1"/>
                  </a:solidFill>
                </a:rPr>
                <a:t> with recorded </a:t>
              </a:r>
              <a:r>
                <a:rPr lang="en-GB" sz="1050" b="1">
                  <a:solidFill>
                    <a:schemeClr val="accent4"/>
                  </a:solidFill>
                </a:rPr>
                <a:t>Alarm</a:t>
              </a:r>
              <a:r>
                <a:rPr lang="en-GB" sz="1050" b="1">
                  <a:solidFill>
                    <a:schemeClr val="tx1"/>
                  </a:solidFill>
                </a:rPr>
                <a:t> statuses in the </a:t>
              </a:r>
              <a:r>
                <a:rPr lang="en-GB" sz="1050" b="1">
                  <a:solidFill>
                    <a:srgbClr val="7030A0"/>
                  </a:solidFill>
                </a:rPr>
                <a:t>first two months of 2024</a:t>
              </a:r>
              <a:r>
                <a:rPr lang="en-GB" sz="1050" b="1">
                  <a:solidFill>
                    <a:schemeClr val="tx1"/>
                  </a:solidFill>
                </a:rPr>
                <a:t>?</a:t>
              </a:r>
            </a:p>
          </p:txBody>
        </p:sp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A0CA9B5E-DB08-E31A-191C-96FC49E8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0543" y="3118674"/>
              <a:ext cx="620651" cy="620651"/>
            </a:xfrm>
            <a:prstGeom prst="rect">
              <a:avLst/>
            </a:prstGeom>
          </p:spPr>
        </p:pic>
        <p:sp>
          <p:nvSpPr>
            <p:cNvPr id="43" name="Rounded Rectangular Callout 42">
              <a:extLst>
                <a:ext uri="{FF2B5EF4-FFF2-40B4-BE49-F238E27FC236}">
                  <a16:creationId xmlns:a16="http://schemas.microsoft.com/office/drawing/2014/main" id="{8F2BF6AF-2F2C-8BCD-8542-241AE768654F}"/>
                </a:ext>
              </a:extLst>
            </p:cNvPr>
            <p:cNvSpPr/>
            <p:nvPr/>
          </p:nvSpPr>
          <p:spPr>
            <a:xfrm>
              <a:off x="530754" y="3848648"/>
              <a:ext cx="1548241" cy="1074458"/>
            </a:xfrm>
            <a:prstGeom prst="wedgeRoundRectCallout">
              <a:avLst>
                <a:gd name="adj1" fmla="val 39852"/>
                <a:gd name="adj2" fmla="val 64322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>
                  <a:solidFill>
                    <a:schemeClr val="tx1"/>
                  </a:solidFill>
                </a:rPr>
                <a:t>The </a:t>
              </a:r>
              <a:r>
                <a:rPr lang="en-GB" sz="1050" b="1">
                  <a:solidFill>
                    <a:schemeClr val="accent2"/>
                  </a:solidFill>
                </a:rPr>
                <a:t>top 3 </a:t>
              </a:r>
              <a:r>
                <a:rPr lang="en-GB" sz="1050" b="1">
                  <a:solidFill>
                    <a:schemeClr val="tx1"/>
                  </a:solidFill>
                </a:rPr>
                <a:t>days with recorded alarm statuses percentages are…….</a:t>
              </a:r>
            </a:p>
          </p:txBody>
        </p:sp>
        <p:pic>
          <p:nvPicPr>
            <p:cNvPr id="44" name="Graphic 43" descr="Robot with solid fill">
              <a:extLst>
                <a:ext uri="{FF2B5EF4-FFF2-40B4-BE49-F238E27FC236}">
                  <a16:creationId xmlns:a16="http://schemas.microsoft.com/office/drawing/2014/main" id="{60F5F09B-1236-7501-687A-DDD737B71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5251" y="4981294"/>
              <a:ext cx="573344" cy="573344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93379C8-9521-F03D-C3CC-A8BC92040CC8}"/>
              </a:ext>
            </a:extLst>
          </p:cNvPr>
          <p:cNvSpPr txBox="1"/>
          <p:nvPr/>
        </p:nvSpPr>
        <p:spPr>
          <a:xfrm>
            <a:off x="2820678" y="434149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65D073-DBE8-ECA8-90A0-786B6E5AFB81}"/>
              </a:ext>
            </a:extLst>
          </p:cNvPr>
          <p:cNvCxnSpPr>
            <a:cxnSpLocks/>
          </p:cNvCxnSpPr>
          <p:nvPr/>
        </p:nvCxnSpPr>
        <p:spPr>
          <a:xfrm>
            <a:off x="7347711" y="2220686"/>
            <a:ext cx="1469718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A6C65D9-7D68-D904-6A53-5A0CAAF9A6E3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18595" y="2528166"/>
            <a:ext cx="2215926" cy="447355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A4E64E8-2910-CF7B-A58B-48126823CCE8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148621" y="3312018"/>
            <a:ext cx="316274" cy="2455526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77629F-9033-777C-9A61-61532D47541B}"/>
              </a:ext>
            </a:extLst>
          </p:cNvPr>
          <p:cNvGrpSpPr/>
          <p:nvPr/>
        </p:nvGrpSpPr>
        <p:grpSpPr>
          <a:xfrm>
            <a:off x="3331961" y="2975521"/>
            <a:ext cx="2405120" cy="1406123"/>
            <a:chOff x="3331961" y="2993383"/>
            <a:chExt cx="2405120" cy="14061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369AA7-2D68-AD04-4D1F-A43912512730}"/>
                </a:ext>
              </a:extLst>
            </p:cNvPr>
            <p:cNvSpPr/>
            <p:nvPr/>
          </p:nvSpPr>
          <p:spPr>
            <a:xfrm>
              <a:off x="3331961" y="2993383"/>
              <a:ext cx="2405120" cy="1406123"/>
            </a:xfrm>
            <a:prstGeom prst="round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800" b="1"/>
                <a:t>Voice Assistant</a:t>
              </a:r>
            </a:p>
            <a:p>
              <a:pPr algn="ctr"/>
              <a:endParaRPr lang="en-GB"/>
            </a:p>
          </p:txBody>
        </p:sp>
        <p:pic>
          <p:nvPicPr>
            <p:cNvPr id="10" name="Graphic 9" descr="Arrow circle with solid fill">
              <a:extLst>
                <a:ext uri="{FF2B5EF4-FFF2-40B4-BE49-F238E27FC236}">
                  <a16:creationId xmlns:a16="http://schemas.microsoft.com/office/drawing/2014/main" id="{A1E1A6B8-2C11-99D6-8F55-F7D77437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8616" y="3559930"/>
              <a:ext cx="589303" cy="5893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4C58D-6507-C307-3F5E-888CDA06143A}"/>
                </a:ext>
              </a:extLst>
            </p:cNvPr>
            <p:cNvSpPr txBox="1"/>
            <p:nvPr/>
          </p:nvSpPr>
          <p:spPr>
            <a:xfrm>
              <a:off x="3946005" y="3439082"/>
              <a:ext cx="17201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Intent mapping and query generation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3C3C22-AE88-89B3-62A8-9F437D81FE30}"/>
              </a:ext>
            </a:extLst>
          </p:cNvPr>
          <p:cNvSpPr txBox="1"/>
          <p:nvPr/>
        </p:nvSpPr>
        <p:spPr>
          <a:xfrm>
            <a:off x="68090" y="116198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2) </a:t>
            </a:r>
            <a:r>
              <a:rPr lang="en-GB" err="1"/>
              <a:t>Defonclevel</a:t>
            </a:r>
            <a:r>
              <a:rPr lang="en-GB"/>
              <a:t> percentages. </a:t>
            </a:r>
          </a:p>
        </p:txBody>
      </p:sp>
    </p:spTree>
    <p:extLst>
      <p:ext uri="{BB962C8B-B14F-4D97-AF65-F5344CB8AC3E}">
        <p14:creationId xmlns:p14="http://schemas.microsoft.com/office/powerpoint/2010/main" val="55236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C3C7D-2A73-3909-D6CE-520DB7D0DBF4}"/>
              </a:ext>
            </a:extLst>
          </p:cNvPr>
          <p:cNvSpPr/>
          <p:nvPr/>
        </p:nvSpPr>
        <p:spPr>
          <a:xfrm>
            <a:off x="3636415" y="1616236"/>
            <a:ext cx="1454813" cy="518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Assistant"/>
              </a:rPr>
              <a:t>Reinova Safety PLC</a:t>
            </a:r>
            <a:endParaRPr lang="en-US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E927674C-A840-E469-4833-D9EA78FEEA11}"/>
              </a:ext>
            </a:extLst>
          </p:cNvPr>
          <p:cNvSpPr/>
          <p:nvPr/>
        </p:nvSpPr>
        <p:spPr>
          <a:xfrm>
            <a:off x="3672767" y="3617407"/>
            <a:ext cx="1361458" cy="532800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Assistant"/>
              </a:rPr>
              <a:t>Fire &amp; Gas Central Unit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0B53F517-B0DF-7A38-6617-A33349294D5A}"/>
              </a:ext>
            </a:extLst>
          </p:cNvPr>
          <p:cNvSpPr/>
          <p:nvPr/>
        </p:nvSpPr>
        <p:spPr>
          <a:xfrm>
            <a:off x="8067996" y="1231112"/>
            <a:ext cx="2104765" cy="10626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Wrapper</a:t>
            </a:r>
          </a:p>
          <a:p>
            <a:pPr algn="ctr"/>
            <a:r>
              <a:rPr lang="en-GB" sz="1200" dirty="0"/>
              <a:t>A GraphQL wrapper that gives access to real-time data from machines and the database.</a:t>
            </a:r>
          </a:p>
        </p:txBody>
      </p:sp>
      <p:sp>
        <p:nvSpPr>
          <p:cNvPr id="13" name="Magnetic Disk 6">
            <a:extLst>
              <a:ext uri="{FF2B5EF4-FFF2-40B4-BE49-F238E27FC236}">
                <a16:creationId xmlns:a16="http://schemas.microsoft.com/office/drawing/2014/main" id="{12CF4DA9-D03F-174E-5772-390B3700514A}"/>
              </a:ext>
            </a:extLst>
          </p:cNvPr>
          <p:cNvSpPr/>
          <p:nvPr/>
        </p:nvSpPr>
        <p:spPr>
          <a:xfrm>
            <a:off x="8241101" y="3439155"/>
            <a:ext cx="1758554" cy="103104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Database</a:t>
            </a:r>
          </a:p>
          <a:p>
            <a:pPr algn="ctr"/>
            <a:r>
              <a:rPr lang="en-GB" sz="1200"/>
              <a:t>System database where all the sensor data are stored.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8D06C86C-A561-6370-8E7C-5E36ED42CC7A}"/>
              </a:ext>
            </a:extLst>
          </p:cNvPr>
          <p:cNvSpPr/>
          <p:nvPr/>
        </p:nvSpPr>
        <p:spPr>
          <a:xfrm>
            <a:off x="676656" y="872934"/>
            <a:ext cx="9861043" cy="4485450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D373E91A-6D94-DF4B-F632-E0520BEE1917}"/>
              </a:ext>
            </a:extLst>
          </p:cNvPr>
          <p:cNvSpPr/>
          <p:nvPr/>
        </p:nvSpPr>
        <p:spPr>
          <a:xfrm>
            <a:off x="5610804" y="2679680"/>
            <a:ext cx="2169458" cy="10757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b="1">
                <a:cs typeface="Assistant"/>
              </a:rPr>
              <a:t>Battery Testers</a:t>
            </a:r>
            <a:endParaRPr lang="en-GB" sz="1400">
              <a:cs typeface="Assistant"/>
            </a:endParaRPr>
          </a:p>
          <a:p>
            <a:pPr algn="ctr"/>
            <a:r>
              <a:rPr lang="en-GB" sz="1400">
                <a:cs typeface="Assistant"/>
              </a:rPr>
              <a:t>Battery Tester Status Information </a:t>
            </a:r>
            <a:endParaRPr lang="en-GB" sz="1400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890E2C93-7DAA-39FE-4AF5-7A22055CB83B}"/>
              </a:ext>
            </a:extLst>
          </p:cNvPr>
          <p:cNvSpPr/>
          <p:nvPr/>
        </p:nvSpPr>
        <p:spPr>
          <a:xfrm>
            <a:off x="1134366" y="1938711"/>
            <a:ext cx="2169458" cy="30008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sz="1400" b="1">
                <a:cs typeface="Assistant"/>
              </a:rPr>
              <a:t>Climatic Chambers</a:t>
            </a:r>
          </a:p>
          <a:p>
            <a:pPr algn="ctr"/>
            <a:r>
              <a:rPr lang="en-GB" sz="1400">
                <a:cs typeface="Assistant"/>
              </a:rPr>
              <a:t>Chamber Status Information</a:t>
            </a:r>
            <a:endParaRPr lang="en-GB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A72263-6E43-2CC0-47DC-499B26D1FD65}"/>
              </a:ext>
            </a:extLst>
          </p:cNvPr>
          <p:cNvSpPr/>
          <p:nvPr/>
        </p:nvSpPr>
        <p:spPr>
          <a:xfrm>
            <a:off x="1292626" y="3101348"/>
            <a:ext cx="1808328" cy="143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63620BC-14F9-AFDE-8A44-9F9576374568}"/>
              </a:ext>
            </a:extLst>
          </p:cNvPr>
          <p:cNvSpPr/>
          <p:nvPr/>
        </p:nvSpPr>
        <p:spPr>
          <a:xfrm>
            <a:off x="1437599" y="3632299"/>
            <a:ext cx="1523165" cy="498567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cs typeface="Assistant"/>
              </a:rPr>
              <a:t>Device Under Test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B79D5-5DC2-0F23-2BFD-A79495B3B22B}"/>
              </a:ext>
            </a:extLst>
          </p:cNvPr>
          <p:cNvSpPr txBox="1"/>
          <p:nvPr/>
        </p:nvSpPr>
        <p:spPr>
          <a:xfrm>
            <a:off x="1633889" y="3227062"/>
            <a:ext cx="111616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cs typeface="Assistant"/>
              </a:rPr>
              <a:t>Test Volume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56255B-989B-37E2-CD0B-D46D690F165D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4353496" y="2134819"/>
            <a:ext cx="10326" cy="148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5AD1B-5BDF-3EF8-F909-3C1DC7BACF95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>
            <a:off x="2898443" y="3881583"/>
            <a:ext cx="840924" cy="2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2A94-C901-12AD-65DD-D50C40750A06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flipH="1">
            <a:off x="9120378" y="2293760"/>
            <a:ext cx="1" cy="1145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C0EE10E-241D-F99E-A9F1-4511A4A6E8A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561132" y="2134819"/>
            <a:ext cx="1049672" cy="10827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410605B-A984-942F-7C71-66C5623C5007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4869134" y="-1260150"/>
            <a:ext cx="548823" cy="58489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A093D3-84EE-6D48-8662-A8AFBF4AB558}"/>
              </a:ext>
            </a:extLst>
          </p:cNvPr>
          <p:cNvCxnSpPr>
            <a:stCxn id="4" idx="6"/>
          </p:cNvCxnSpPr>
          <p:nvPr/>
        </p:nvCxnSpPr>
        <p:spPr>
          <a:xfrm flipV="1">
            <a:off x="5091228" y="1865376"/>
            <a:ext cx="2976768" cy="10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1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CA430-7BCA-D74D-57E0-97FADF929B2B}"/>
              </a:ext>
            </a:extLst>
          </p:cNvPr>
          <p:cNvSpPr/>
          <p:nvPr/>
        </p:nvSpPr>
        <p:spPr>
          <a:xfrm>
            <a:off x="1471074" y="808749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Pre - Processing</a:t>
            </a: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64393B96-61EB-E680-C2BE-EBD4A90CCFDF}"/>
              </a:ext>
            </a:extLst>
          </p:cNvPr>
          <p:cNvSpPr/>
          <p:nvPr/>
        </p:nvSpPr>
        <p:spPr>
          <a:xfrm>
            <a:off x="852874" y="297588"/>
            <a:ext cx="9348401" cy="165158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F5B08-5F62-5BF2-D111-989CCF7E032C}"/>
              </a:ext>
            </a:extLst>
          </p:cNvPr>
          <p:cNvSpPr txBox="1"/>
          <p:nvPr/>
        </p:nvSpPr>
        <p:spPr>
          <a:xfrm>
            <a:off x="1384043" y="297588"/>
            <a:ext cx="334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General Model Creation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4B2D3B-6093-BB15-086A-A1683565AE5E}"/>
              </a:ext>
            </a:extLst>
          </p:cNvPr>
          <p:cNvSpPr/>
          <p:nvPr/>
        </p:nvSpPr>
        <p:spPr>
          <a:xfrm>
            <a:off x="3308249" y="808749"/>
            <a:ext cx="153152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Applying Machine Learning Regression Algorithms</a:t>
            </a:r>
          </a:p>
          <a:p>
            <a:pPr algn="ctr"/>
            <a:endParaRPr lang="en-US" sz="9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B0A1E7-E7EB-E2E7-32D1-C933BB3A8AA3}"/>
              </a:ext>
            </a:extLst>
          </p:cNvPr>
          <p:cNvCxnSpPr>
            <a:cxnSpLocks/>
          </p:cNvCxnSpPr>
          <p:nvPr/>
        </p:nvCxnSpPr>
        <p:spPr>
          <a:xfrm flipH="1">
            <a:off x="2341579" y="1185703"/>
            <a:ext cx="1" cy="24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6CA3F97-7D8D-7733-BB16-7A90991697F5}"/>
              </a:ext>
            </a:extLst>
          </p:cNvPr>
          <p:cNvCxnSpPr>
            <a:cxnSpLocks/>
          </p:cNvCxnSpPr>
          <p:nvPr/>
        </p:nvCxnSpPr>
        <p:spPr>
          <a:xfrm flipV="1">
            <a:off x="2236838" y="1422765"/>
            <a:ext cx="107141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9F6F9F-3909-73AF-448A-6536207EEA68}"/>
              </a:ext>
            </a:extLst>
          </p:cNvPr>
          <p:cNvCxnSpPr>
            <a:cxnSpLocks/>
          </p:cNvCxnSpPr>
          <p:nvPr/>
        </p:nvCxnSpPr>
        <p:spPr>
          <a:xfrm flipH="1" flipV="1">
            <a:off x="1384043" y="1422765"/>
            <a:ext cx="85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7073AE-B00E-6929-5A90-DB5379EBE918}"/>
              </a:ext>
            </a:extLst>
          </p:cNvPr>
          <p:cNvCxnSpPr/>
          <p:nvPr/>
        </p:nvCxnSpPr>
        <p:spPr>
          <a:xfrm>
            <a:off x="2341579" y="1422765"/>
            <a:ext cx="0" cy="18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6765C8-2483-1624-6150-4A763929FE20}"/>
              </a:ext>
            </a:extLst>
          </p:cNvPr>
          <p:cNvCxnSpPr/>
          <p:nvPr/>
        </p:nvCxnSpPr>
        <p:spPr>
          <a:xfrm>
            <a:off x="3313328" y="1422765"/>
            <a:ext cx="0" cy="18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CCA6873-ECC7-A99B-6D03-1C399FF17574}"/>
              </a:ext>
            </a:extLst>
          </p:cNvPr>
          <p:cNvCxnSpPr/>
          <p:nvPr/>
        </p:nvCxnSpPr>
        <p:spPr>
          <a:xfrm>
            <a:off x="1384043" y="1422765"/>
            <a:ext cx="0" cy="18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FAB084E-BCEB-AC25-95F1-35DD8E32342E}"/>
              </a:ext>
            </a:extLst>
          </p:cNvPr>
          <p:cNvSpPr txBox="1"/>
          <p:nvPr/>
        </p:nvSpPr>
        <p:spPr>
          <a:xfrm>
            <a:off x="852874" y="1541015"/>
            <a:ext cx="1062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Data Cleaning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66B44F-502D-401A-AE45-F8FC07233B5A}"/>
              </a:ext>
            </a:extLst>
          </p:cNvPr>
          <p:cNvSpPr txBox="1"/>
          <p:nvPr/>
        </p:nvSpPr>
        <p:spPr>
          <a:xfrm>
            <a:off x="1784882" y="1548441"/>
            <a:ext cx="1450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Scaling Features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9409A5-7D99-AA46-DC76-21DE56923B62}"/>
              </a:ext>
            </a:extLst>
          </p:cNvPr>
          <p:cNvSpPr txBox="1"/>
          <p:nvPr/>
        </p:nvSpPr>
        <p:spPr>
          <a:xfrm>
            <a:off x="2823566" y="1541015"/>
            <a:ext cx="1587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Feature Selection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5A98A4-3585-F4E9-4E44-E13D9A2357C9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 flipV="1">
            <a:off x="3002603" y="993415"/>
            <a:ext cx="305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2813AF8-F6CD-98FA-7D23-A76EDE41B959}"/>
              </a:ext>
            </a:extLst>
          </p:cNvPr>
          <p:cNvSpPr/>
          <p:nvPr/>
        </p:nvSpPr>
        <p:spPr>
          <a:xfrm>
            <a:off x="5145424" y="808749"/>
            <a:ext cx="1131461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Training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AF11FB-5789-1910-13EE-2B69CC980A20}"/>
              </a:ext>
            </a:extLst>
          </p:cNvPr>
          <p:cNvCxnSpPr>
            <a:cxnSpLocks/>
            <a:stCxn id="36" idx="3"/>
            <a:endCxn id="85" idx="1"/>
          </p:cNvCxnSpPr>
          <p:nvPr/>
        </p:nvCxnSpPr>
        <p:spPr>
          <a:xfrm>
            <a:off x="4839778" y="993415"/>
            <a:ext cx="305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1D27C4A-E309-4620-B13F-9A0BA91C11A9}"/>
              </a:ext>
            </a:extLst>
          </p:cNvPr>
          <p:cNvSpPr/>
          <p:nvPr/>
        </p:nvSpPr>
        <p:spPr>
          <a:xfrm>
            <a:off x="6581793" y="808749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Best Model Selection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0B0019-08D6-E26A-632E-04A2328821E7}"/>
              </a:ext>
            </a:extLst>
          </p:cNvPr>
          <p:cNvSpPr/>
          <p:nvPr/>
        </p:nvSpPr>
        <p:spPr>
          <a:xfrm>
            <a:off x="8418230" y="808748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Hyperparameter Tuning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2184519-EBFE-5E49-2606-95AF8CFFCA4F}"/>
              </a:ext>
            </a:extLst>
          </p:cNvPr>
          <p:cNvCxnSpPr>
            <a:cxnSpLocks/>
            <a:stCxn id="85" idx="3"/>
            <a:endCxn id="91" idx="1"/>
          </p:cNvCxnSpPr>
          <p:nvPr/>
        </p:nvCxnSpPr>
        <p:spPr>
          <a:xfrm>
            <a:off x="6276885" y="993416"/>
            <a:ext cx="304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0D18294-E608-5A46-EB49-49DE4D8D926D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113322" y="993415"/>
            <a:ext cx="3049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7">
            <a:extLst>
              <a:ext uri="{FF2B5EF4-FFF2-40B4-BE49-F238E27FC236}">
                <a16:creationId xmlns:a16="http://schemas.microsoft.com/office/drawing/2014/main" id="{416D04D2-F3F5-48AE-4FB1-567EF89CC7B4}"/>
              </a:ext>
            </a:extLst>
          </p:cNvPr>
          <p:cNvSpPr/>
          <p:nvPr/>
        </p:nvSpPr>
        <p:spPr>
          <a:xfrm>
            <a:off x="1603973" y="2843330"/>
            <a:ext cx="7840980" cy="2399850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A4706A-7747-6855-D911-841C8524F4FA}"/>
              </a:ext>
            </a:extLst>
          </p:cNvPr>
          <p:cNvSpPr txBox="1"/>
          <p:nvPr/>
        </p:nvSpPr>
        <p:spPr>
          <a:xfrm>
            <a:off x="5634320" y="2362205"/>
            <a:ext cx="1851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Import of Hyperparameter Model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1C8F011-1C90-764E-AE57-C97F8D5BE3EC}"/>
              </a:ext>
            </a:extLst>
          </p:cNvPr>
          <p:cNvSpPr txBox="1"/>
          <p:nvPr/>
        </p:nvSpPr>
        <p:spPr>
          <a:xfrm>
            <a:off x="2353633" y="2864133"/>
            <a:ext cx="334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Specific Model Creation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52292E0-5484-377F-A97D-E42A36FD65F1}"/>
              </a:ext>
            </a:extLst>
          </p:cNvPr>
          <p:cNvSpPr/>
          <p:nvPr/>
        </p:nvSpPr>
        <p:spPr>
          <a:xfrm>
            <a:off x="2177948" y="3705014"/>
            <a:ext cx="1547752" cy="451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 Hyperparameter Model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25120-B5F4-2470-BE40-A460EC68C727}"/>
              </a:ext>
            </a:extLst>
          </p:cNvPr>
          <p:cNvSpPr/>
          <p:nvPr/>
        </p:nvSpPr>
        <p:spPr>
          <a:xfrm>
            <a:off x="5017269" y="3342006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PIMO’s 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7A061B-F76E-09AF-46C8-B1236E924274}"/>
              </a:ext>
            </a:extLst>
          </p:cNvPr>
          <p:cNvSpPr/>
          <p:nvPr/>
        </p:nvSpPr>
        <p:spPr>
          <a:xfrm>
            <a:off x="5017269" y="4156602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PST Model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75018FA-87EF-8328-A937-3D2B845B51AF}"/>
              </a:ext>
            </a:extLst>
          </p:cNvPr>
          <p:cNvSpPr/>
          <p:nvPr/>
        </p:nvSpPr>
        <p:spPr>
          <a:xfrm>
            <a:off x="7223701" y="3634249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Bulk Carriers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62EC33E-52E3-62B2-C26A-B3060F305E58}"/>
              </a:ext>
            </a:extLst>
          </p:cNvPr>
          <p:cNvSpPr/>
          <p:nvPr/>
        </p:nvSpPr>
        <p:spPr>
          <a:xfrm>
            <a:off x="7223701" y="4156602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Oil Tankers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E89612-C4C5-6910-7A61-33296AB0655C}"/>
              </a:ext>
            </a:extLst>
          </p:cNvPr>
          <p:cNvSpPr/>
          <p:nvPr/>
        </p:nvSpPr>
        <p:spPr>
          <a:xfrm>
            <a:off x="7223701" y="4641480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Container Ships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96DEE0B-28B9-1009-62D0-B4CF6FCAF8DD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6903665" y="4341268"/>
            <a:ext cx="32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0DE04EF-6595-79C3-53FA-EF1F407885F3}"/>
              </a:ext>
            </a:extLst>
          </p:cNvPr>
          <p:cNvCxnSpPr>
            <a:cxnSpLocks/>
            <a:endCxn id="122" idx="1"/>
          </p:cNvCxnSpPr>
          <p:nvPr/>
        </p:nvCxnSpPr>
        <p:spPr>
          <a:xfrm rot="5400000" flipH="1" flipV="1">
            <a:off x="6878670" y="3996238"/>
            <a:ext cx="522353" cy="167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D1D108A6-E98E-878E-2B85-0FDF4416FA2A}"/>
              </a:ext>
            </a:extLst>
          </p:cNvPr>
          <p:cNvCxnSpPr>
            <a:cxnSpLocks/>
            <a:endCxn id="124" idx="1"/>
          </p:cNvCxnSpPr>
          <p:nvPr/>
        </p:nvCxnSpPr>
        <p:spPr>
          <a:xfrm rot="16200000" flipH="1">
            <a:off x="6897407" y="4499852"/>
            <a:ext cx="484878" cy="167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DCB5161-7A1D-00EE-6171-ACF43971DFDE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 flipV="1">
            <a:off x="3725700" y="3526672"/>
            <a:ext cx="1291569" cy="404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B89B4A-CC80-0341-87A6-0165478C8FEB}"/>
              </a:ext>
            </a:extLst>
          </p:cNvPr>
          <p:cNvCxnSpPr>
            <a:stCxn id="115" idx="3"/>
            <a:endCxn id="121" idx="1"/>
          </p:cNvCxnSpPr>
          <p:nvPr/>
        </p:nvCxnSpPr>
        <p:spPr>
          <a:xfrm>
            <a:off x="3725700" y="3930808"/>
            <a:ext cx="1291569" cy="410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4F5C9B-A104-8E11-AF2B-5A6D0415DDBA}"/>
              </a:ext>
            </a:extLst>
          </p:cNvPr>
          <p:cNvCxnSpPr>
            <a:stCxn id="21" idx="2"/>
            <a:endCxn id="106" idx="0"/>
          </p:cNvCxnSpPr>
          <p:nvPr/>
        </p:nvCxnSpPr>
        <p:spPr>
          <a:xfrm flipH="1">
            <a:off x="5524463" y="1949171"/>
            <a:ext cx="2612" cy="8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8538A8-4EB7-4628-13A8-03E68D901B25}"/>
              </a:ext>
            </a:extLst>
          </p:cNvPr>
          <p:cNvSpPr txBox="1"/>
          <p:nvPr/>
        </p:nvSpPr>
        <p:spPr>
          <a:xfrm>
            <a:off x="5631708" y="5654398"/>
            <a:ext cx="1851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Import of</a:t>
            </a:r>
            <a:r>
              <a:rPr lang="el-GR" sz="900" dirty="0"/>
              <a:t> </a:t>
            </a:r>
            <a:r>
              <a:rPr lang="en-US" sz="900" dirty="0"/>
              <a:t>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52C76-2CFA-F668-007E-60C7BB63A4E2}"/>
              </a:ext>
            </a:extLst>
          </p:cNvPr>
          <p:cNvCxnSpPr/>
          <p:nvPr/>
        </p:nvCxnSpPr>
        <p:spPr>
          <a:xfrm flipH="1">
            <a:off x="5521851" y="5241364"/>
            <a:ext cx="2612" cy="8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4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154EA3-E213-B28F-871E-42840B573819}"/>
              </a:ext>
            </a:extLst>
          </p:cNvPr>
          <p:cNvSpPr/>
          <p:nvPr/>
        </p:nvSpPr>
        <p:spPr>
          <a:xfrm>
            <a:off x="3554520" y="1906069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Voting Regressor</a:t>
            </a: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1E7D150F-472E-C978-75DA-485282E80849}"/>
              </a:ext>
            </a:extLst>
          </p:cNvPr>
          <p:cNvSpPr/>
          <p:nvPr/>
        </p:nvSpPr>
        <p:spPr>
          <a:xfrm>
            <a:off x="281374" y="314326"/>
            <a:ext cx="9615101" cy="3238500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C98DD-DE23-9041-1A3F-E785B6637D37}"/>
              </a:ext>
            </a:extLst>
          </p:cNvPr>
          <p:cNvSpPr txBox="1"/>
          <p:nvPr/>
        </p:nvSpPr>
        <p:spPr>
          <a:xfrm>
            <a:off x="812543" y="314325"/>
            <a:ext cx="334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Ensemble Learning Stage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613B0-3063-80F5-14E4-5DAECED31C02}"/>
              </a:ext>
            </a:extLst>
          </p:cNvPr>
          <p:cNvSpPr/>
          <p:nvPr/>
        </p:nvSpPr>
        <p:spPr>
          <a:xfrm>
            <a:off x="5980059" y="1906069"/>
            <a:ext cx="1531529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Final Predictions And Evaluation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15280E-D16C-159D-B2E0-7395610FD2F5}"/>
              </a:ext>
            </a:extLst>
          </p:cNvPr>
          <p:cNvSpPr/>
          <p:nvPr/>
        </p:nvSpPr>
        <p:spPr>
          <a:xfrm>
            <a:off x="774115" y="1077943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PIMO’s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EB38FA-7D2F-5DAC-20B7-ED24524EE024}"/>
              </a:ext>
            </a:extLst>
          </p:cNvPr>
          <p:cNvSpPr/>
          <p:nvPr/>
        </p:nvSpPr>
        <p:spPr>
          <a:xfrm>
            <a:off x="774114" y="1656895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Bulk Carriers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71B168-AEF4-3FC6-3053-49590FE7C099}"/>
              </a:ext>
            </a:extLst>
          </p:cNvPr>
          <p:cNvSpPr/>
          <p:nvPr/>
        </p:nvSpPr>
        <p:spPr>
          <a:xfrm>
            <a:off x="774114" y="2230695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Oil Tankers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C85516-FF0E-E6DC-FDDE-878252EEEF73}"/>
              </a:ext>
            </a:extLst>
          </p:cNvPr>
          <p:cNvSpPr/>
          <p:nvPr/>
        </p:nvSpPr>
        <p:spPr>
          <a:xfrm>
            <a:off x="774114" y="2804495"/>
            <a:ext cx="18863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 General Model – Container Ships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68E69F-F91B-2239-32CD-8C432ED68CC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660510" y="2295204"/>
            <a:ext cx="894010" cy="69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A8148B-9EB9-515E-DA79-ECC675F9524F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660510" y="2210892"/>
            <a:ext cx="894010" cy="20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C81592-59E4-205A-B8FF-96089FDB1A5F}"/>
              </a:ext>
            </a:extLst>
          </p:cNvPr>
          <p:cNvCxnSpPr>
            <a:stCxn id="44" idx="3"/>
            <a:endCxn id="2" idx="1"/>
          </p:cNvCxnSpPr>
          <p:nvPr/>
        </p:nvCxnSpPr>
        <p:spPr>
          <a:xfrm>
            <a:off x="2660510" y="1841561"/>
            <a:ext cx="894010" cy="24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E684F9-8019-37DF-8323-4D90DA9E4616}"/>
              </a:ext>
            </a:extLst>
          </p:cNvPr>
          <p:cNvCxnSpPr>
            <a:stCxn id="43" idx="3"/>
          </p:cNvCxnSpPr>
          <p:nvPr/>
        </p:nvCxnSpPr>
        <p:spPr>
          <a:xfrm>
            <a:off x="2660511" y="1262609"/>
            <a:ext cx="894009" cy="67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A8B892-49D3-9D31-88B1-C34B74C874A3}"/>
              </a:ext>
            </a:extLst>
          </p:cNvPr>
          <p:cNvCxnSpPr>
            <a:stCxn id="2" idx="3"/>
            <a:endCxn id="20" idx="1"/>
          </p:cNvCxnSpPr>
          <p:nvPr/>
        </p:nvCxnSpPr>
        <p:spPr>
          <a:xfrm flipV="1">
            <a:off x="5086049" y="2090735"/>
            <a:ext cx="894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BE4F-F860-CC00-2A9B-DB360A32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05</a:t>
            </a:r>
            <a:r>
              <a:rPr lang="en-US"/>
              <a:t>/</a:t>
            </a:r>
            <a:r>
              <a:rPr lang="en-DE"/>
              <a:t>12</a:t>
            </a:r>
            <a:r>
              <a:rPr lang="en-US"/>
              <a:t>/2023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E064C-B7BC-112A-A1B3-CF4716FE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D100-C3D5-4A08-B538-E117364A84FA}" type="slidenum">
              <a:rPr lang="es-ES" smtClean="0"/>
              <a:t>2</a:t>
            </a:fld>
            <a:endParaRPr lang="es-ES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8FC31AB8-BED6-87EB-1BD9-2BE6B64066F7}"/>
              </a:ext>
            </a:extLst>
          </p:cNvPr>
          <p:cNvSpPr txBox="1">
            <a:spLocks/>
          </p:cNvSpPr>
          <p:nvPr/>
        </p:nvSpPr>
        <p:spPr>
          <a:xfrm>
            <a:off x="818675" y="483565"/>
            <a:ext cx="10515600" cy="6493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ICCS component usage</a:t>
            </a:r>
            <a:endParaRPr lang="it-IT" u="sng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94F7CBDC-5737-EE7D-38A9-2BA9CAE1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8227" y="5778786"/>
            <a:ext cx="681031" cy="681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5BDDCE-710C-186A-98A2-EEBEF3AD4557}"/>
              </a:ext>
            </a:extLst>
          </p:cNvPr>
          <p:cNvSpPr/>
          <p:nvPr/>
        </p:nvSpPr>
        <p:spPr>
          <a:xfrm>
            <a:off x="1888673" y="1773106"/>
            <a:ext cx="2498034" cy="575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 dirty="0"/>
              <a:t>DATA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E6CC351-11DF-A4BB-C415-639B7FFF0A80}"/>
              </a:ext>
            </a:extLst>
          </p:cNvPr>
          <p:cNvSpPr/>
          <p:nvPr/>
        </p:nvSpPr>
        <p:spPr>
          <a:xfrm rot="5400000">
            <a:off x="2724578" y="1821278"/>
            <a:ext cx="866868" cy="24980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DESIGN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77810AEC-19AC-2430-0336-770E514D2211}"/>
              </a:ext>
            </a:extLst>
          </p:cNvPr>
          <p:cNvSpPr/>
          <p:nvPr/>
        </p:nvSpPr>
        <p:spPr>
          <a:xfrm rot="5400000">
            <a:off x="2724574" y="2878228"/>
            <a:ext cx="866871" cy="249803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BUILD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CEE9509-BD1F-3142-3C0B-6FD61B46F842}"/>
              </a:ext>
            </a:extLst>
          </p:cNvPr>
          <p:cNvSpPr/>
          <p:nvPr/>
        </p:nvSpPr>
        <p:spPr>
          <a:xfrm rot="5400000">
            <a:off x="2724574" y="3928905"/>
            <a:ext cx="866871" cy="249803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DEPLOY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B96E7-35A9-CE20-EF2E-F219BC5147ED}"/>
              </a:ext>
            </a:extLst>
          </p:cNvPr>
          <p:cNvSpPr/>
          <p:nvPr/>
        </p:nvSpPr>
        <p:spPr>
          <a:xfrm>
            <a:off x="1888673" y="5798435"/>
            <a:ext cx="2498034" cy="57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RESULTS</a:t>
            </a:r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76CD941A-998F-9277-94A5-D62E9C2AB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022" y="1832368"/>
            <a:ext cx="457200" cy="457200"/>
          </a:xfrm>
          <a:prstGeom prst="rect">
            <a:avLst/>
          </a:prstGeom>
        </p:spPr>
      </p:pic>
      <p:pic>
        <p:nvPicPr>
          <p:cNvPr id="19" name="Graphic 18" descr="Settings with solid fill">
            <a:extLst>
              <a:ext uri="{FF2B5EF4-FFF2-40B4-BE49-F238E27FC236}">
                <a16:creationId xmlns:a16="http://schemas.microsoft.com/office/drawing/2014/main" id="{25636393-567B-1FB2-71E1-4B03BAC8E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4022" y="2648749"/>
            <a:ext cx="457200" cy="457200"/>
          </a:xfrm>
          <a:prstGeom prst="rect">
            <a:avLst/>
          </a:prstGeom>
        </p:spPr>
      </p:pic>
      <p:pic>
        <p:nvPicPr>
          <p:cNvPr id="21" name="Graphic 20" descr="Gears with solid fill">
            <a:extLst>
              <a:ext uri="{FF2B5EF4-FFF2-40B4-BE49-F238E27FC236}">
                <a16:creationId xmlns:a16="http://schemas.microsoft.com/office/drawing/2014/main" id="{E9634E83-B1F2-0013-D843-1CCD67164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8989" y="3679068"/>
            <a:ext cx="567267" cy="567267"/>
          </a:xfrm>
          <a:prstGeom prst="rect">
            <a:avLst/>
          </a:prstGeom>
        </p:spPr>
      </p:pic>
      <p:pic>
        <p:nvPicPr>
          <p:cNvPr id="23" name="Graphic 22" descr="Rocket with solid fill">
            <a:extLst>
              <a:ext uri="{FF2B5EF4-FFF2-40B4-BE49-F238E27FC236}">
                <a16:creationId xmlns:a16="http://schemas.microsoft.com/office/drawing/2014/main" id="{F5CCF24D-6E74-0A13-6553-72F22EF78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9066" y="4797907"/>
            <a:ext cx="447112" cy="447112"/>
          </a:xfrm>
          <a:prstGeom prst="rect">
            <a:avLst/>
          </a:prstGeom>
        </p:spPr>
      </p:pic>
      <p:pic>
        <p:nvPicPr>
          <p:cNvPr id="25" name="Graphic 24" descr="Presentation with bar chart with solid fill">
            <a:extLst>
              <a:ext uri="{FF2B5EF4-FFF2-40B4-BE49-F238E27FC236}">
                <a16:creationId xmlns:a16="http://schemas.microsoft.com/office/drawing/2014/main" id="{BB43558D-0550-CCFC-026F-04E9C19C1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5947" y="5839622"/>
            <a:ext cx="493351" cy="493351"/>
          </a:xfrm>
          <a:prstGeom prst="rect">
            <a:avLst/>
          </a:prstGeom>
        </p:spPr>
      </p:pic>
      <p:pic>
        <p:nvPicPr>
          <p:cNvPr id="28" name="Graphic 27" descr="Programmer female with solid fill">
            <a:extLst>
              <a:ext uri="{FF2B5EF4-FFF2-40B4-BE49-F238E27FC236}">
                <a16:creationId xmlns:a16="http://schemas.microsoft.com/office/drawing/2014/main" id="{A74E14E6-5927-140C-2EC9-0528558FAA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88227" y="2576778"/>
            <a:ext cx="601142" cy="601142"/>
          </a:xfrm>
          <a:prstGeom prst="rect">
            <a:avLst/>
          </a:prstGeom>
        </p:spPr>
      </p:pic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985D8F48-BDFF-7226-5CC1-A75CC7F0BE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88227" y="1760397"/>
            <a:ext cx="601142" cy="6011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9A3723-327E-F11E-B454-454FE19E9635}"/>
              </a:ext>
            </a:extLst>
          </p:cNvPr>
          <p:cNvSpPr txBox="1"/>
          <p:nvPr/>
        </p:nvSpPr>
        <p:spPr>
          <a:xfrm>
            <a:off x="9640589" y="18635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3D6762-A0BF-4505-5F58-4995A260E675}"/>
              </a:ext>
            </a:extLst>
          </p:cNvPr>
          <p:cNvSpPr txBox="1"/>
          <p:nvPr/>
        </p:nvSpPr>
        <p:spPr>
          <a:xfrm>
            <a:off x="9640589" y="2752083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4EF46-0A30-95C6-E7FA-889BB5A38848}"/>
              </a:ext>
            </a:extLst>
          </p:cNvPr>
          <p:cNvSpPr txBox="1"/>
          <p:nvPr/>
        </p:nvSpPr>
        <p:spPr>
          <a:xfrm>
            <a:off x="9640589" y="59424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C1D4A69-07E2-5839-E37E-3A2B13928FA5}"/>
              </a:ext>
            </a:extLst>
          </p:cNvPr>
          <p:cNvSpPr/>
          <p:nvPr/>
        </p:nvSpPr>
        <p:spPr>
          <a:xfrm>
            <a:off x="5781482" y="1773106"/>
            <a:ext cx="3148455" cy="576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Make Data Available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6876B68-36AF-EFDF-1357-58082FCC8D8C}"/>
              </a:ext>
            </a:extLst>
          </p:cNvPr>
          <p:cNvSpPr/>
          <p:nvPr/>
        </p:nvSpPr>
        <p:spPr>
          <a:xfrm>
            <a:off x="5791244" y="2648749"/>
            <a:ext cx="3128931" cy="576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Configure the Analysis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FA6C64-E60E-9F81-2673-0AE0579519DA}"/>
              </a:ext>
            </a:extLst>
          </p:cNvPr>
          <p:cNvSpPr/>
          <p:nvPr/>
        </p:nvSpPr>
        <p:spPr>
          <a:xfrm>
            <a:off x="5791240" y="3693810"/>
            <a:ext cx="3128939" cy="1917548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u="sng"/>
              <a:t>PREVENTION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2A5484-3C1B-A180-EA68-508C8C0D288B}"/>
              </a:ext>
            </a:extLst>
          </p:cNvPr>
          <p:cNvSpPr txBox="1"/>
          <p:nvPr/>
        </p:nvSpPr>
        <p:spPr>
          <a:xfrm>
            <a:off x="5761961" y="4353294"/>
            <a:ext cx="3187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Analysis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Model building and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DFE1380-4C75-621B-5FB7-30F617544D09}"/>
              </a:ext>
            </a:extLst>
          </p:cNvPr>
          <p:cNvSpPr/>
          <p:nvPr/>
        </p:nvSpPr>
        <p:spPr>
          <a:xfrm>
            <a:off x="5791244" y="5798435"/>
            <a:ext cx="3128931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Retrieve and Filter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8E545-6673-DED0-501B-C9AA9CEBCC23}"/>
              </a:ext>
            </a:extLst>
          </p:cNvPr>
          <p:cNvSpPr txBox="1"/>
          <p:nvPr/>
        </p:nvSpPr>
        <p:spPr>
          <a:xfrm>
            <a:off x="2547160" y="1194257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Lifecycle</a:t>
            </a:r>
            <a:endParaRPr lang="en-GB" u="sng">
              <a:solidFill>
                <a:schemeClr val="tx2"/>
              </a:solidFill>
            </a:endParaRPr>
          </a:p>
        </p:txBody>
      </p:sp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id="{1A92DEE6-7718-C52A-5BC8-E1B7D59D49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9301" y="2605276"/>
            <a:ext cx="509716" cy="509716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80E5E303-FCF1-D02A-D430-A3D6CB0F3C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9301" y="3648643"/>
            <a:ext cx="509716" cy="509716"/>
          </a:xfrm>
          <a:prstGeom prst="rect">
            <a:avLst/>
          </a:prstGeom>
        </p:spPr>
      </p:pic>
      <p:pic>
        <p:nvPicPr>
          <p:cNvPr id="18" name="Graphic 17" descr="Badge 4 with solid fill">
            <a:extLst>
              <a:ext uri="{FF2B5EF4-FFF2-40B4-BE49-F238E27FC236}">
                <a16:creationId xmlns:a16="http://schemas.microsoft.com/office/drawing/2014/main" id="{47D77E5A-CD58-CAAB-1E50-A689467C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69301" y="4696648"/>
            <a:ext cx="509716" cy="509716"/>
          </a:xfrm>
          <a:prstGeom prst="rect">
            <a:avLst/>
          </a:prstGeom>
        </p:spPr>
      </p:pic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3F90EA68-B5AB-255A-8D85-24D21C27CA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9301" y="5864444"/>
            <a:ext cx="509716" cy="509716"/>
          </a:xfrm>
          <a:prstGeom prst="rect">
            <a:avLst/>
          </a:prstGeom>
        </p:spPr>
      </p:pic>
      <p:pic>
        <p:nvPicPr>
          <p:cNvPr id="26" name="Graphic 25" descr="Badge 1 with solid fill">
            <a:extLst>
              <a:ext uri="{FF2B5EF4-FFF2-40B4-BE49-F238E27FC236}">
                <a16:creationId xmlns:a16="http://schemas.microsoft.com/office/drawing/2014/main" id="{4C420B1B-7334-1EEB-1AE2-1E8E6D6CAB0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69301" y="1773106"/>
            <a:ext cx="509716" cy="5097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053477F-42C6-A2A5-8D6B-1BCBFFF70DAF}"/>
              </a:ext>
            </a:extLst>
          </p:cNvPr>
          <p:cNvSpPr txBox="1"/>
          <p:nvPr/>
        </p:nvSpPr>
        <p:spPr>
          <a:xfrm>
            <a:off x="6010629" y="1179509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Component</a:t>
            </a:r>
            <a:r>
              <a:rPr lang="en-GB" sz="2800" u="sng">
                <a:solidFill>
                  <a:schemeClr val="tx2"/>
                </a:solidFill>
              </a:rPr>
              <a:t> Usage</a:t>
            </a:r>
          </a:p>
        </p:txBody>
      </p:sp>
    </p:spTree>
    <p:extLst>
      <p:ext uri="{BB962C8B-B14F-4D97-AF65-F5344CB8AC3E}">
        <p14:creationId xmlns:p14="http://schemas.microsoft.com/office/powerpoint/2010/main" val="229511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EEFB340F-0BAE-AA8A-D05D-0D1C93230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8393" y="5071420"/>
            <a:ext cx="681031" cy="681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F0AC21-AA7A-A0FF-4E63-7CFEE97D387E}"/>
              </a:ext>
            </a:extLst>
          </p:cNvPr>
          <p:cNvSpPr/>
          <p:nvPr/>
        </p:nvSpPr>
        <p:spPr>
          <a:xfrm>
            <a:off x="2138839" y="1065740"/>
            <a:ext cx="2498034" cy="575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DATA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3A113B1-1DC0-6FFF-68DB-8137F669D649}"/>
              </a:ext>
            </a:extLst>
          </p:cNvPr>
          <p:cNvSpPr/>
          <p:nvPr/>
        </p:nvSpPr>
        <p:spPr>
          <a:xfrm rot="5400000">
            <a:off x="2974744" y="1113912"/>
            <a:ext cx="866868" cy="24980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DESIGN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17AAA8E-288A-8319-66F4-F670D1DD35F6}"/>
              </a:ext>
            </a:extLst>
          </p:cNvPr>
          <p:cNvSpPr/>
          <p:nvPr/>
        </p:nvSpPr>
        <p:spPr>
          <a:xfrm rot="5400000">
            <a:off x="2974740" y="2170862"/>
            <a:ext cx="866871" cy="249803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BUILD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A1DEDB63-3AC6-AD5A-9CCC-328FCFB0E4C1}"/>
              </a:ext>
            </a:extLst>
          </p:cNvPr>
          <p:cNvSpPr/>
          <p:nvPr/>
        </p:nvSpPr>
        <p:spPr>
          <a:xfrm rot="5400000">
            <a:off x="2974740" y="3221539"/>
            <a:ext cx="866871" cy="249803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DEPLOY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B0787-A77D-FEBA-0130-6A1A8F2E6269}"/>
              </a:ext>
            </a:extLst>
          </p:cNvPr>
          <p:cNvSpPr/>
          <p:nvPr/>
        </p:nvSpPr>
        <p:spPr>
          <a:xfrm>
            <a:off x="2138839" y="5091069"/>
            <a:ext cx="2498034" cy="57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RESULTS</a:t>
            </a: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9D99B48-675F-94F6-970F-574DE8C6B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4188" y="1125002"/>
            <a:ext cx="457200" cy="457200"/>
          </a:xfrm>
          <a:prstGeom prst="rect">
            <a:avLst/>
          </a:prstGeom>
        </p:spPr>
      </p:pic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BAC3214-27BF-5AEA-7D7C-9C71ACC5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4188" y="1941383"/>
            <a:ext cx="457200" cy="457200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EF254623-9842-4CF5-643C-951D2FEC7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9155" y="2971702"/>
            <a:ext cx="567267" cy="567267"/>
          </a:xfrm>
          <a:prstGeom prst="rect">
            <a:avLst/>
          </a:prstGeom>
        </p:spPr>
      </p:pic>
      <p:pic>
        <p:nvPicPr>
          <p:cNvPr id="14" name="Graphic 13" descr="Rocket with solid fill">
            <a:extLst>
              <a:ext uri="{FF2B5EF4-FFF2-40B4-BE49-F238E27FC236}">
                <a16:creationId xmlns:a16="http://schemas.microsoft.com/office/drawing/2014/main" id="{36F5F82B-755F-94CF-A9B2-C5AEE0E215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9232" y="4090541"/>
            <a:ext cx="447112" cy="447112"/>
          </a:xfrm>
          <a:prstGeom prst="rect">
            <a:avLst/>
          </a:prstGeom>
        </p:spPr>
      </p:pic>
      <p:pic>
        <p:nvPicPr>
          <p:cNvPr id="15" name="Graphic 14" descr="Presentation with bar chart with solid fill">
            <a:extLst>
              <a:ext uri="{FF2B5EF4-FFF2-40B4-BE49-F238E27FC236}">
                <a16:creationId xmlns:a16="http://schemas.microsoft.com/office/drawing/2014/main" id="{0DC4BC8C-54FF-6FAA-7BA8-888C7FECFB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6113" y="5132256"/>
            <a:ext cx="493351" cy="493351"/>
          </a:xfrm>
          <a:prstGeom prst="rect">
            <a:avLst/>
          </a:prstGeom>
        </p:spPr>
      </p:pic>
      <p:pic>
        <p:nvPicPr>
          <p:cNvPr id="16" name="Graphic 15" descr="Programmer female with solid fill">
            <a:extLst>
              <a:ext uri="{FF2B5EF4-FFF2-40B4-BE49-F238E27FC236}">
                <a16:creationId xmlns:a16="http://schemas.microsoft.com/office/drawing/2014/main" id="{A18AA2D0-6550-78ED-94EE-63EC84CA62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38393" y="1869412"/>
            <a:ext cx="601142" cy="601142"/>
          </a:xfrm>
          <a:prstGeom prst="rect">
            <a:avLst/>
          </a:prstGeom>
        </p:spPr>
      </p:pic>
      <p:pic>
        <p:nvPicPr>
          <p:cNvPr id="17" name="Graphic 16" descr="Server with solid fill">
            <a:extLst>
              <a:ext uri="{FF2B5EF4-FFF2-40B4-BE49-F238E27FC236}">
                <a16:creationId xmlns:a16="http://schemas.microsoft.com/office/drawing/2014/main" id="{8A6AA58A-4801-A55A-8E44-A3BD3535BE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38393" y="1053031"/>
            <a:ext cx="601142" cy="601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E15D0E-3A28-3E20-870C-6AA25F51D269}"/>
              </a:ext>
            </a:extLst>
          </p:cNvPr>
          <p:cNvSpPr txBox="1"/>
          <p:nvPr/>
        </p:nvSpPr>
        <p:spPr>
          <a:xfrm>
            <a:off x="9890755" y="115620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844B8-71AC-709C-3871-120C819F4131}"/>
              </a:ext>
            </a:extLst>
          </p:cNvPr>
          <p:cNvSpPr txBox="1"/>
          <p:nvPr/>
        </p:nvSpPr>
        <p:spPr>
          <a:xfrm>
            <a:off x="9890755" y="204471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Analyst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120F0C-05BE-DBEB-50D8-0F555F12D3D5}"/>
              </a:ext>
            </a:extLst>
          </p:cNvPr>
          <p:cNvSpPr txBox="1"/>
          <p:nvPr/>
        </p:nvSpPr>
        <p:spPr>
          <a:xfrm>
            <a:off x="9890755" y="52350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C2D83-B48A-5EA6-A5E8-6B68A1E17829}"/>
              </a:ext>
            </a:extLst>
          </p:cNvPr>
          <p:cNvSpPr/>
          <p:nvPr/>
        </p:nvSpPr>
        <p:spPr>
          <a:xfrm>
            <a:off x="6031648" y="1065740"/>
            <a:ext cx="3148455" cy="576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Make Data Available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4E5200-53F8-B902-D5C5-E4B952FE6483}"/>
              </a:ext>
            </a:extLst>
          </p:cNvPr>
          <p:cNvSpPr/>
          <p:nvPr/>
        </p:nvSpPr>
        <p:spPr>
          <a:xfrm>
            <a:off x="6041410" y="1941383"/>
            <a:ext cx="3128931" cy="576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Configure the Analysis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0044A3-064D-3CC0-5B07-7882058B1A77}"/>
              </a:ext>
            </a:extLst>
          </p:cNvPr>
          <p:cNvSpPr/>
          <p:nvPr/>
        </p:nvSpPr>
        <p:spPr>
          <a:xfrm>
            <a:off x="6041406" y="2986444"/>
            <a:ext cx="3128939" cy="1917548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u="sng"/>
              <a:t>PREVENTION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F366B-1904-0BF8-00FD-58613D7B6485}"/>
              </a:ext>
            </a:extLst>
          </p:cNvPr>
          <p:cNvSpPr txBox="1"/>
          <p:nvPr/>
        </p:nvSpPr>
        <p:spPr>
          <a:xfrm>
            <a:off x="6012127" y="3645928"/>
            <a:ext cx="3187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Analysis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Model building and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CD9B62-3592-0FF5-C523-6BCFE9904405}"/>
              </a:ext>
            </a:extLst>
          </p:cNvPr>
          <p:cNvSpPr/>
          <p:nvPr/>
        </p:nvSpPr>
        <p:spPr>
          <a:xfrm>
            <a:off x="6041410" y="5091069"/>
            <a:ext cx="3128931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Retrieve and Filter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B45EC-B729-5C6D-653B-DC51A0FE7594}"/>
              </a:ext>
            </a:extLst>
          </p:cNvPr>
          <p:cNvSpPr txBox="1"/>
          <p:nvPr/>
        </p:nvSpPr>
        <p:spPr>
          <a:xfrm>
            <a:off x="2797326" y="486891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Lifecycle</a:t>
            </a:r>
            <a:endParaRPr lang="en-GB" u="sng">
              <a:solidFill>
                <a:schemeClr val="tx2"/>
              </a:solidFill>
            </a:endParaRPr>
          </a:p>
        </p:txBody>
      </p:sp>
      <p:pic>
        <p:nvPicPr>
          <p:cNvPr id="27" name="Graphic 26" descr="Badge with solid fill">
            <a:extLst>
              <a:ext uri="{FF2B5EF4-FFF2-40B4-BE49-F238E27FC236}">
                <a16:creationId xmlns:a16="http://schemas.microsoft.com/office/drawing/2014/main" id="{4D048BD6-8FA9-7DD2-FE00-E0CA8190EC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19467" y="1897910"/>
            <a:ext cx="509716" cy="509716"/>
          </a:xfrm>
          <a:prstGeom prst="rect">
            <a:avLst/>
          </a:prstGeom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D1B450E2-4756-5891-5A5E-C714E71397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19467" y="2941277"/>
            <a:ext cx="509716" cy="509716"/>
          </a:xfrm>
          <a:prstGeom prst="rect">
            <a:avLst/>
          </a:prstGeom>
        </p:spPr>
      </p:pic>
      <p:pic>
        <p:nvPicPr>
          <p:cNvPr id="29" name="Graphic 28" descr="Badge 4 with solid fill">
            <a:extLst>
              <a:ext uri="{FF2B5EF4-FFF2-40B4-BE49-F238E27FC236}">
                <a16:creationId xmlns:a16="http://schemas.microsoft.com/office/drawing/2014/main" id="{86296A8E-0BEB-2730-FBED-5F8DF799C5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19467" y="3989282"/>
            <a:ext cx="509716" cy="509716"/>
          </a:xfrm>
          <a:prstGeom prst="rect">
            <a:avLst/>
          </a:prstGeom>
        </p:spPr>
      </p:pic>
      <p:pic>
        <p:nvPicPr>
          <p:cNvPr id="30" name="Graphic 29" descr="Badge 5 with solid fill">
            <a:extLst>
              <a:ext uri="{FF2B5EF4-FFF2-40B4-BE49-F238E27FC236}">
                <a16:creationId xmlns:a16="http://schemas.microsoft.com/office/drawing/2014/main" id="{FACA1CF1-1D27-F996-C516-AED459F567F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19467" y="5157078"/>
            <a:ext cx="509716" cy="509716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2703A7AD-7688-2C43-1414-4C2EF0750D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19467" y="1065740"/>
            <a:ext cx="509716" cy="5097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F8CFF-9161-C87C-21C8-FF534F5DC897}"/>
              </a:ext>
            </a:extLst>
          </p:cNvPr>
          <p:cNvSpPr txBox="1"/>
          <p:nvPr/>
        </p:nvSpPr>
        <p:spPr>
          <a:xfrm>
            <a:off x="6260795" y="472143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Component</a:t>
            </a:r>
            <a:r>
              <a:rPr lang="en-GB" sz="2800" u="sng">
                <a:solidFill>
                  <a:schemeClr val="tx2"/>
                </a:solidFill>
              </a:rPr>
              <a:t> Usage</a:t>
            </a:r>
          </a:p>
        </p:txBody>
      </p:sp>
    </p:spTree>
    <p:extLst>
      <p:ext uri="{BB962C8B-B14F-4D97-AF65-F5344CB8AC3E}">
        <p14:creationId xmlns:p14="http://schemas.microsoft.com/office/powerpoint/2010/main" val="241032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EEFB340F-0BAE-AA8A-D05D-0D1C93230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9064" y="5071420"/>
            <a:ext cx="681031" cy="681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F0AC21-AA7A-A0FF-4E63-7CFEE97D387E}"/>
              </a:ext>
            </a:extLst>
          </p:cNvPr>
          <p:cNvSpPr/>
          <p:nvPr/>
        </p:nvSpPr>
        <p:spPr>
          <a:xfrm>
            <a:off x="3470682" y="1065740"/>
            <a:ext cx="2498034" cy="575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DATA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3A113B1-1DC0-6FFF-68DB-8137F669D649}"/>
              </a:ext>
            </a:extLst>
          </p:cNvPr>
          <p:cNvSpPr/>
          <p:nvPr/>
        </p:nvSpPr>
        <p:spPr>
          <a:xfrm rot="5400000">
            <a:off x="4178188" y="1024933"/>
            <a:ext cx="1123666" cy="24980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DESIGN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17AAA8E-288A-8319-66F4-F670D1DD35F6}"/>
              </a:ext>
            </a:extLst>
          </p:cNvPr>
          <p:cNvSpPr/>
          <p:nvPr/>
        </p:nvSpPr>
        <p:spPr>
          <a:xfrm rot="5400000">
            <a:off x="4306583" y="2170862"/>
            <a:ext cx="866871" cy="249803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BUILD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A1DEDB63-3AC6-AD5A-9CCC-328FCFB0E4C1}"/>
              </a:ext>
            </a:extLst>
          </p:cNvPr>
          <p:cNvSpPr/>
          <p:nvPr/>
        </p:nvSpPr>
        <p:spPr>
          <a:xfrm rot="5400000">
            <a:off x="4306583" y="3221539"/>
            <a:ext cx="866871" cy="249803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DEPLOY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B0787-A77D-FEBA-0130-6A1A8F2E6269}"/>
              </a:ext>
            </a:extLst>
          </p:cNvPr>
          <p:cNvSpPr/>
          <p:nvPr/>
        </p:nvSpPr>
        <p:spPr>
          <a:xfrm>
            <a:off x="3470682" y="5091069"/>
            <a:ext cx="2498034" cy="57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RESULTS</a:t>
            </a: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9D99B48-675F-94F6-970F-574DE8C6B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6031" y="1125002"/>
            <a:ext cx="457200" cy="457200"/>
          </a:xfrm>
          <a:prstGeom prst="rect">
            <a:avLst/>
          </a:prstGeom>
        </p:spPr>
      </p:pic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BAC3214-27BF-5AEA-7D7C-9C71ACC5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31" y="1941383"/>
            <a:ext cx="457200" cy="457200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EF254623-9842-4CF5-643C-951D2FEC7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0998" y="2971702"/>
            <a:ext cx="567267" cy="567267"/>
          </a:xfrm>
          <a:prstGeom prst="rect">
            <a:avLst/>
          </a:prstGeom>
        </p:spPr>
      </p:pic>
      <p:pic>
        <p:nvPicPr>
          <p:cNvPr id="14" name="Graphic 13" descr="Rocket with solid fill">
            <a:extLst>
              <a:ext uri="{FF2B5EF4-FFF2-40B4-BE49-F238E27FC236}">
                <a16:creationId xmlns:a16="http://schemas.microsoft.com/office/drawing/2014/main" id="{36F5F82B-755F-94CF-A9B2-C5AEE0E215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1075" y="4090541"/>
            <a:ext cx="447112" cy="447112"/>
          </a:xfrm>
          <a:prstGeom prst="rect">
            <a:avLst/>
          </a:prstGeom>
        </p:spPr>
      </p:pic>
      <p:pic>
        <p:nvPicPr>
          <p:cNvPr id="15" name="Graphic 14" descr="Presentation with bar chart with solid fill">
            <a:extLst>
              <a:ext uri="{FF2B5EF4-FFF2-40B4-BE49-F238E27FC236}">
                <a16:creationId xmlns:a16="http://schemas.microsoft.com/office/drawing/2014/main" id="{0DC4BC8C-54FF-6FAA-7BA8-888C7FECFB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77956" y="5132256"/>
            <a:ext cx="493351" cy="493351"/>
          </a:xfrm>
          <a:prstGeom prst="rect">
            <a:avLst/>
          </a:prstGeom>
        </p:spPr>
      </p:pic>
      <p:pic>
        <p:nvPicPr>
          <p:cNvPr id="16" name="Graphic 15" descr="Programmer female with solid fill">
            <a:extLst>
              <a:ext uri="{FF2B5EF4-FFF2-40B4-BE49-F238E27FC236}">
                <a16:creationId xmlns:a16="http://schemas.microsoft.com/office/drawing/2014/main" id="{A18AA2D0-6550-78ED-94EE-63EC84CA62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29064" y="1869412"/>
            <a:ext cx="601142" cy="601142"/>
          </a:xfrm>
          <a:prstGeom prst="rect">
            <a:avLst/>
          </a:prstGeom>
        </p:spPr>
      </p:pic>
      <p:pic>
        <p:nvPicPr>
          <p:cNvPr id="17" name="Graphic 16" descr="Server with solid fill">
            <a:extLst>
              <a:ext uri="{FF2B5EF4-FFF2-40B4-BE49-F238E27FC236}">
                <a16:creationId xmlns:a16="http://schemas.microsoft.com/office/drawing/2014/main" id="{8A6AA58A-4801-A55A-8E44-A3BD3535BE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29064" y="1053031"/>
            <a:ext cx="601142" cy="601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E15D0E-3A28-3E20-870C-6AA25F51D269}"/>
              </a:ext>
            </a:extLst>
          </p:cNvPr>
          <p:cNvSpPr txBox="1"/>
          <p:nvPr/>
        </p:nvSpPr>
        <p:spPr>
          <a:xfrm>
            <a:off x="9781426" y="115620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844B8-71AC-709C-3871-120C819F4131}"/>
              </a:ext>
            </a:extLst>
          </p:cNvPr>
          <p:cNvSpPr txBox="1"/>
          <p:nvPr/>
        </p:nvSpPr>
        <p:spPr>
          <a:xfrm>
            <a:off x="9781426" y="204471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Analyst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120F0C-05BE-DBEB-50D8-0F555F12D3D5}"/>
              </a:ext>
            </a:extLst>
          </p:cNvPr>
          <p:cNvSpPr txBox="1"/>
          <p:nvPr/>
        </p:nvSpPr>
        <p:spPr>
          <a:xfrm>
            <a:off x="9781426" y="52350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C2D83-B48A-5EA6-A5E8-6B68A1E17829}"/>
              </a:ext>
            </a:extLst>
          </p:cNvPr>
          <p:cNvSpPr/>
          <p:nvPr/>
        </p:nvSpPr>
        <p:spPr>
          <a:xfrm>
            <a:off x="6031648" y="1065740"/>
            <a:ext cx="3148455" cy="576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Make</a:t>
            </a:r>
            <a:r>
              <a:rPr lang="en-GB" b="1"/>
              <a:t> Data Available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4E5200-53F8-B902-D5C5-E4B952FE6483}"/>
              </a:ext>
            </a:extLst>
          </p:cNvPr>
          <p:cNvSpPr/>
          <p:nvPr/>
        </p:nvSpPr>
        <p:spPr>
          <a:xfrm>
            <a:off x="6041410" y="1712117"/>
            <a:ext cx="3128931" cy="12028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/>
              <a:t>Analytics Manager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0044A3-064D-3CC0-5B07-7882058B1A77}"/>
              </a:ext>
            </a:extLst>
          </p:cNvPr>
          <p:cNvSpPr/>
          <p:nvPr/>
        </p:nvSpPr>
        <p:spPr>
          <a:xfrm>
            <a:off x="6041406" y="2986444"/>
            <a:ext cx="3128939" cy="1917548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/>
              <a:t>Analytics Runtime Engine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F366B-1904-0BF8-00FD-58613D7B6485}"/>
              </a:ext>
            </a:extLst>
          </p:cNvPr>
          <p:cNvSpPr txBox="1"/>
          <p:nvPr/>
        </p:nvSpPr>
        <p:spPr>
          <a:xfrm>
            <a:off x="6096000" y="3652734"/>
            <a:ext cx="3187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Analysis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Model building and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CD9B62-3592-0FF5-C523-6BCFE9904405}"/>
              </a:ext>
            </a:extLst>
          </p:cNvPr>
          <p:cNvSpPr/>
          <p:nvPr/>
        </p:nvSpPr>
        <p:spPr>
          <a:xfrm>
            <a:off x="6041410" y="5091069"/>
            <a:ext cx="3128931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Retrieve and Filter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B45EC-B729-5C6D-653B-DC51A0FE7594}"/>
              </a:ext>
            </a:extLst>
          </p:cNvPr>
          <p:cNvSpPr txBox="1"/>
          <p:nvPr/>
        </p:nvSpPr>
        <p:spPr>
          <a:xfrm>
            <a:off x="4129169" y="486891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Lifecycle</a:t>
            </a:r>
            <a:endParaRPr lang="en-GB" u="sng">
              <a:solidFill>
                <a:schemeClr val="tx2"/>
              </a:solidFill>
            </a:endParaRPr>
          </a:p>
        </p:txBody>
      </p:sp>
      <p:pic>
        <p:nvPicPr>
          <p:cNvPr id="27" name="Graphic 26" descr="Badge with solid fill">
            <a:extLst>
              <a:ext uri="{FF2B5EF4-FFF2-40B4-BE49-F238E27FC236}">
                <a16:creationId xmlns:a16="http://schemas.microsoft.com/office/drawing/2014/main" id="{4D048BD6-8FA9-7DD2-FE00-E0CA8190EC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48870" y="1760422"/>
            <a:ext cx="509716" cy="509716"/>
          </a:xfrm>
          <a:prstGeom prst="rect">
            <a:avLst/>
          </a:prstGeom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D1B450E2-4756-5891-5A5E-C714E71397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48870" y="2941277"/>
            <a:ext cx="509716" cy="509716"/>
          </a:xfrm>
          <a:prstGeom prst="rect">
            <a:avLst/>
          </a:prstGeom>
        </p:spPr>
      </p:pic>
      <p:pic>
        <p:nvPicPr>
          <p:cNvPr id="29" name="Graphic 28" descr="Badge 4 with solid fill">
            <a:extLst>
              <a:ext uri="{FF2B5EF4-FFF2-40B4-BE49-F238E27FC236}">
                <a16:creationId xmlns:a16="http://schemas.microsoft.com/office/drawing/2014/main" id="{86296A8E-0BEB-2730-FBED-5F8DF799C5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48870" y="3989282"/>
            <a:ext cx="509716" cy="509716"/>
          </a:xfrm>
          <a:prstGeom prst="rect">
            <a:avLst/>
          </a:prstGeom>
        </p:spPr>
      </p:pic>
      <p:pic>
        <p:nvPicPr>
          <p:cNvPr id="30" name="Graphic 29" descr="Badge 5 with solid fill">
            <a:extLst>
              <a:ext uri="{FF2B5EF4-FFF2-40B4-BE49-F238E27FC236}">
                <a16:creationId xmlns:a16="http://schemas.microsoft.com/office/drawing/2014/main" id="{FACA1CF1-1D27-F996-C516-AED459F567F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48870" y="5157078"/>
            <a:ext cx="509716" cy="509716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2703A7AD-7688-2C43-1414-4C2EF0750D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148870" y="1065740"/>
            <a:ext cx="509716" cy="5097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F8CFF-9161-C87C-21C8-FF534F5DC897}"/>
              </a:ext>
            </a:extLst>
          </p:cNvPr>
          <p:cNvSpPr txBox="1"/>
          <p:nvPr/>
        </p:nvSpPr>
        <p:spPr>
          <a:xfrm>
            <a:off x="6260795" y="472143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Component</a:t>
            </a:r>
            <a:r>
              <a:rPr lang="en-GB" sz="2800" u="sng">
                <a:solidFill>
                  <a:schemeClr val="tx2"/>
                </a:solidFill>
              </a:rPr>
              <a:t> </a:t>
            </a:r>
            <a:r>
              <a:rPr lang="en-GB" sz="2400" u="sng">
                <a:solidFill>
                  <a:schemeClr val="tx2"/>
                </a:solidFill>
              </a:rPr>
              <a:t>Usage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0AB46D3-6422-1F3D-0E40-C2286F3683B2}"/>
              </a:ext>
            </a:extLst>
          </p:cNvPr>
          <p:cNvSpPr/>
          <p:nvPr/>
        </p:nvSpPr>
        <p:spPr>
          <a:xfrm>
            <a:off x="6189699" y="2574958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B26EF37-D1C5-E304-A194-7F178CDEA123}"/>
              </a:ext>
            </a:extLst>
          </p:cNvPr>
          <p:cNvSpPr/>
          <p:nvPr/>
        </p:nvSpPr>
        <p:spPr>
          <a:xfrm>
            <a:off x="6189699" y="2209777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Data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D1B31E1-4C04-84DA-7F45-500FE79AC81B}"/>
              </a:ext>
            </a:extLst>
          </p:cNvPr>
          <p:cNvSpPr/>
          <p:nvPr/>
        </p:nvSpPr>
        <p:spPr>
          <a:xfrm>
            <a:off x="7731690" y="2574958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Deployment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3290CB-6AE5-9A34-278C-9BA8B1DF2A39}"/>
              </a:ext>
            </a:extLst>
          </p:cNvPr>
          <p:cNvSpPr/>
          <p:nvPr/>
        </p:nvSpPr>
        <p:spPr>
          <a:xfrm>
            <a:off x="7731690" y="2209777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1904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DFEB589-4E0B-A982-DA87-EF8BB7D43B4F}"/>
              </a:ext>
            </a:extLst>
          </p:cNvPr>
          <p:cNvSpPr/>
          <p:nvPr/>
        </p:nvSpPr>
        <p:spPr>
          <a:xfrm>
            <a:off x="8416087" y="5091069"/>
            <a:ext cx="897734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B09285-896C-0FBB-D83C-3BECD28CE6C5}"/>
              </a:ext>
            </a:extLst>
          </p:cNvPr>
          <p:cNvSpPr/>
          <p:nvPr/>
        </p:nvSpPr>
        <p:spPr>
          <a:xfrm>
            <a:off x="8520848" y="1712117"/>
            <a:ext cx="792973" cy="12028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0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0AC21-AA7A-A0FF-4E63-7CFEE97D387E}"/>
              </a:ext>
            </a:extLst>
          </p:cNvPr>
          <p:cNvSpPr/>
          <p:nvPr/>
        </p:nvSpPr>
        <p:spPr>
          <a:xfrm>
            <a:off x="3067260" y="1065740"/>
            <a:ext cx="2498034" cy="575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DATA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3A113B1-1DC0-6FFF-68DB-8137F669D649}"/>
              </a:ext>
            </a:extLst>
          </p:cNvPr>
          <p:cNvSpPr/>
          <p:nvPr/>
        </p:nvSpPr>
        <p:spPr>
          <a:xfrm rot="5400000">
            <a:off x="3774766" y="1024933"/>
            <a:ext cx="1123666" cy="24980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DESIGN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17AAA8E-288A-8319-66F4-F670D1DD35F6}"/>
              </a:ext>
            </a:extLst>
          </p:cNvPr>
          <p:cNvSpPr/>
          <p:nvPr/>
        </p:nvSpPr>
        <p:spPr>
          <a:xfrm rot="5400000">
            <a:off x="3903161" y="2170862"/>
            <a:ext cx="866871" cy="249803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BUILD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A1DEDB63-3AC6-AD5A-9CCC-328FCFB0E4C1}"/>
              </a:ext>
            </a:extLst>
          </p:cNvPr>
          <p:cNvSpPr/>
          <p:nvPr/>
        </p:nvSpPr>
        <p:spPr>
          <a:xfrm rot="5400000">
            <a:off x="3903161" y="3221539"/>
            <a:ext cx="866871" cy="249803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DEPLOY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B0787-A77D-FEBA-0130-6A1A8F2E6269}"/>
              </a:ext>
            </a:extLst>
          </p:cNvPr>
          <p:cNvSpPr/>
          <p:nvPr/>
        </p:nvSpPr>
        <p:spPr>
          <a:xfrm>
            <a:off x="3067260" y="5091069"/>
            <a:ext cx="2498034" cy="57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RESULTS</a:t>
            </a: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9D99B48-675F-94F6-970F-574DE8C6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609" y="1125002"/>
            <a:ext cx="457200" cy="457200"/>
          </a:xfrm>
          <a:prstGeom prst="rect">
            <a:avLst/>
          </a:prstGeom>
        </p:spPr>
      </p:pic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BAC3214-27BF-5AEA-7D7C-9C71ACC5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609" y="1941383"/>
            <a:ext cx="457200" cy="457200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EF254623-9842-4CF5-643C-951D2FEC7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576" y="2971702"/>
            <a:ext cx="567267" cy="567267"/>
          </a:xfrm>
          <a:prstGeom prst="rect">
            <a:avLst/>
          </a:prstGeom>
        </p:spPr>
      </p:pic>
      <p:pic>
        <p:nvPicPr>
          <p:cNvPr id="14" name="Graphic 13" descr="Rocket with solid fill">
            <a:extLst>
              <a:ext uri="{FF2B5EF4-FFF2-40B4-BE49-F238E27FC236}">
                <a16:creationId xmlns:a16="http://schemas.microsoft.com/office/drawing/2014/main" id="{36F5F82B-755F-94CF-A9B2-C5AEE0E21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7653" y="4090541"/>
            <a:ext cx="447112" cy="447112"/>
          </a:xfrm>
          <a:prstGeom prst="rect">
            <a:avLst/>
          </a:prstGeom>
        </p:spPr>
      </p:pic>
      <p:pic>
        <p:nvPicPr>
          <p:cNvPr id="15" name="Graphic 14" descr="Presentation with bar chart with solid fill">
            <a:extLst>
              <a:ext uri="{FF2B5EF4-FFF2-40B4-BE49-F238E27FC236}">
                <a16:creationId xmlns:a16="http://schemas.microsoft.com/office/drawing/2014/main" id="{0DC4BC8C-54FF-6FAA-7BA8-888C7FECFB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74534" y="5132256"/>
            <a:ext cx="493351" cy="49335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C2D83-B48A-5EA6-A5E8-6B68A1E17829}"/>
              </a:ext>
            </a:extLst>
          </p:cNvPr>
          <p:cNvSpPr/>
          <p:nvPr/>
        </p:nvSpPr>
        <p:spPr>
          <a:xfrm>
            <a:off x="5628226" y="1065740"/>
            <a:ext cx="3148455" cy="576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Make</a:t>
            </a:r>
            <a:r>
              <a:rPr lang="en-GB" b="1"/>
              <a:t> Data Available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4E5200-53F8-B902-D5C5-E4B952FE6483}"/>
              </a:ext>
            </a:extLst>
          </p:cNvPr>
          <p:cNvSpPr/>
          <p:nvPr/>
        </p:nvSpPr>
        <p:spPr>
          <a:xfrm>
            <a:off x="5637988" y="1712117"/>
            <a:ext cx="3128931" cy="12028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/>
              <a:t>Analytics Manager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0044A3-064D-3CC0-5B07-7882058B1A77}"/>
              </a:ext>
            </a:extLst>
          </p:cNvPr>
          <p:cNvSpPr/>
          <p:nvPr/>
        </p:nvSpPr>
        <p:spPr>
          <a:xfrm>
            <a:off x="5637984" y="2986444"/>
            <a:ext cx="3675837" cy="1917548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/>
              <a:t>Analytics Runtime Engine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F366B-1904-0BF8-00FD-58613D7B6485}"/>
              </a:ext>
            </a:extLst>
          </p:cNvPr>
          <p:cNvSpPr txBox="1"/>
          <p:nvPr/>
        </p:nvSpPr>
        <p:spPr>
          <a:xfrm>
            <a:off x="5692578" y="3652734"/>
            <a:ext cx="3187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Analysis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Model building and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GB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CD9B62-3592-0FF5-C523-6BCFE9904405}"/>
              </a:ext>
            </a:extLst>
          </p:cNvPr>
          <p:cNvSpPr/>
          <p:nvPr/>
        </p:nvSpPr>
        <p:spPr>
          <a:xfrm>
            <a:off x="5637988" y="5091069"/>
            <a:ext cx="3128931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Retrieve and Filter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B45EC-B729-5C6D-653B-DC51A0FE7594}"/>
              </a:ext>
            </a:extLst>
          </p:cNvPr>
          <p:cNvSpPr txBox="1"/>
          <p:nvPr/>
        </p:nvSpPr>
        <p:spPr>
          <a:xfrm>
            <a:off x="3725747" y="486891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Lifecycle</a:t>
            </a:r>
            <a:endParaRPr lang="en-GB" u="sng">
              <a:solidFill>
                <a:schemeClr val="tx2"/>
              </a:solidFill>
            </a:endParaRPr>
          </a:p>
        </p:txBody>
      </p:sp>
      <p:pic>
        <p:nvPicPr>
          <p:cNvPr id="27" name="Graphic 26" descr="Badge with solid fill">
            <a:extLst>
              <a:ext uri="{FF2B5EF4-FFF2-40B4-BE49-F238E27FC236}">
                <a16:creationId xmlns:a16="http://schemas.microsoft.com/office/drawing/2014/main" id="{4D048BD6-8FA9-7DD2-FE00-E0CA8190EC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9708" y="1735638"/>
            <a:ext cx="509716" cy="509716"/>
          </a:xfrm>
          <a:prstGeom prst="rect">
            <a:avLst/>
          </a:prstGeom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D1B450E2-4756-5891-5A5E-C714E71397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5448" y="2941277"/>
            <a:ext cx="509716" cy="509716"/>
          </a:xfrm>
          <a:prstGeom prst="rect">
            <a:avLst/>
          </a:prstGeom>
        </p:spPr>
      </p:pic>
      <p:pic>
        <p:nvPicPr>
          <p:cNvPr id="29" name="Graphic 28" descr="Badge 4 with solid fill">
            <a:extLst>
              <a:ext uri="{FF2B5EF4-FFF2-40B4-BE49-F238E27FC236}">
                <a16:creationId xmlns:a16="http://schemas.microsoft.com/office/drawing/2014/main" id="{86296A8E-0BEB-2730-FBED-5F8DF799C5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45448" y="3989282"/>
            <a:ext cx="509716" cy="509716"/>
          </a:xfrm>
          <a:prstGeom prst="rect">
            <a:avLst/>
          </a:prstGeom>
        </p:spPr>
      </p:pic>
      <p:pic>
        <p:nvPicPr>
          <p:cNvPr id="30" name="Graphic 29" descr="Badge 5 with solid fill">
            <a:extLst>
              <a:ext uri="{FF2B5EF4-FFF2-40B4-BE49-F238E27FC236}">
                <a16:creationId xmlns:a16="http://schemas.microsoft.com/office/drawing/2014/main" id="{FACA1CF1-1D27-F996-C516-AED459F567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39708" y="5124073"/>
            <a:ext cx="509716" cy="509716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2703A7AD-7688-2C43-1414-4C2EF0750D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45448" y="1065740"/>
            <a:ext cx="509716" cy="5097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F8CFF-9161-C87C-21C8-FF534F5DC897}"/>
              </a:ext>
            </a:extLst>
          </p:cNvPr>
          <p:cNvSpPr txBox="1"/>
          <p:nvPr/>
        </p:nvSpPr>
        <p:spPr>
          <a:xfrm>
            <a:off x="6153965" y="475419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Component</a:t>
            </a:r>
            <a:r>
              <a:rPr lang="en-GB" sz="2800" u="sng">
                <a:solidFill>
                  <a:schemeClr val="tx2"/>
                </a:solidFill>
              </a:rPr>
              <a:t> </a:t>
            </a:r>
            <a:r>
              <a:rPr lang="en-GB" sz="2400" u="sng">
                <a:solidFill>
                  <a:schemeClr val="tx2"/>
                </a:solidFill>
              </a:rPr>
              <a:t>Usage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0AB46D3-6422-1F3D-0E40-C2286F3683B2}"/>
              </a:ext>
            </a:extLst>
          </p:cNvPr>
          <p:cNvSpPr/>
          <p:nvPr/>
        </p:nvSpPr>
        <p:spPr>
          <a:xfrm>
            <a:off x="5786277" y="2574958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B26EF37-D1C5-E304-A194-7F178CDEA123}"/>
              </a:ext>
            </a:extLst>
          </p:cNvPr>
          <p:cNvSpPr/>
          <p:nvPr/>
        </p:nvSpPr>
        <p:spPr>
          <a:xfrm>
            <a:off x="5786277" y="2209777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Data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D1B31E1-4C04-84DA-7F45-500FE79AC81B}"/>
              </a:ext>
            </a:extLst>
          </p:cNvPr>
          <p:cNvSpPr/>
          <p:nvPr/>
        </p:nvSpPr>
        <p:spPr>
          <a:xfrm>
            <a:off x="7328268" y="2574958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Deployment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3290CB-6AE5-9A34-278C-9BA8B1DF2A39}"/>
              </a:ext>
            </a:extLst>
          </p:cNvPr>
          <p:cNvSpPr/>
          <p:nvPr/>
        </p:nvSpPr>
        <p:spPr>
          <a:xfrm>
            <a:off x="7328268" y="2209777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Analysis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DECE4E-8A8D-898E-96D3-ED47C379D03C}"/>
              </a:ext>
            </a:extLst>
          </p:cNvPr>
          <p:cNvSpPr/>
          <p:nvPr/>
        </p:nvSpPr>
        <p:spPr>
          <a:xfrm>
            <a:off x="8311841" y="1064957"/>
            <a:ext cx="1002488" cy="5757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590D1B99-2E63-F390-FA41-70BD679BBA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12680" y="1052248"/>
            <a:ext cx="601142" cy="601142"/>
          </a:xfrm>
          <a:prstGeom prst="rect">
            <a:avLst/>
          </a:prstGeom>
        </p:spPr>
      </p:pic>
      <p:pic>
        <p:nvPicPr>
          <p:cNvPr id="34" name="Graphic 33" descr="Programmer female with solid fill">
            <a:extLst>
              <a:ext uri="{FF2B5EF4-FFF2-40B4-BE49-F238E27FC236}">
                <a16:creationId xmlns:a16="http://schemas.microsoft.com/office/drawing/2014/main" id="{7AFD8F10-E2B7-624D-2143-BD11A0631F0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12679" y="2012463"/>
            <a:ext cx="601142" cy="601142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C34B8B68-1B4E-BAB8-93AA-330F4B0F77A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49538" y="5064741"/>
            <a:ext cx="628379" cy="6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DFEB589-4E0B-A982-DA87-EF8BB7D43B4F}"/>
              </a:ext>
            </a:extLst>
          </p:cNvPr>
          <p:cNvSpPr/>
          <p:nvPr/>
        </p:nvSpPr>
        <p:spPr>
          <a:xfrm>
            <a:off x="8416087" y="5091069"/>
            <a:ext cx="897734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B09285-896C-0FBB-D83C-3BECD28CE6C5}"/>
              </a:ext>
            </a:extLst>
          </p:cNvPr>
          <p:cNvSpPr/>
          <p:nvPr/>
        </p:nvSpPr>
        <p:spPr>
          <a:xfrm>
            <a:off x="8520848" y="1712117"/>
            <a:ext cx="792973" cy="12028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0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0AC21-AA7A-A0FF-4E63-7CFEE97D387E}"/>
              </a:ext>
            </a:extLst>
          </p:cNvPr>
          <p:cNvSpPr/>
          <p:nvPr/>
        </p:nvSpPr>
        <p:spPr>
          <a:xfrm>
            <a:off x="3067260" y="1065740"/>
            <a:ext cx="2498034" cy="575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DATA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3A113B1-1DC0-6FFF-68DB-8137F669D649}"/>
              </a:ext>
            </a:extLst>
          </p:cNvPr>
          <p:cNvSpPr/>
          <p:nvPr/>
        </p:nvSpPr>
        <p:spPr>
          <a:xfrm rot="5400000">
            <a:off x="3774766" y="1024933"/>
            <a:ext cx="1123666" cy="24980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DESIGN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17AAA8E-288A-8319-66F4-F670D1DD35F6}"/>
              </a:ext>
            </a:extLst>
          </p:cNvPr>
          <p:cNvSpPr/>
          <p:nvPr/>
        </p:nvSpPr>
        <p:spPr>
          <a:xfrm rot="5400000">
            <a:off x="3903161" y="2170862"/>
            <a:ext cx="866871" cy="249803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BUILD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A1DEDB63-3AC6-AD5A-9CCC-328FCFB0E4C1}"/>
              </a:ext>
            </a:extLst>
          </p:cNvPr>
          <p:cNvSpPr/>
          <p:nvPr/>
        </p:nvSpPr>
        <p:spPr>
          <a:xfrm rot="5400000">
            <a:off x="3903161" y="3221539"/>
            <a:ext cx="866871" cy="249803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/>
              <a:t>DEPLOY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B0787-A77D-FEBA-0130-6A1A8F2E6269}"/>
              </a:ext>
            </a:extLst>
          </p:cNvPr>
          <p:cNvSpPr/>
          <p:nvPr/>
        </p:nvSpPr>
        <p:spPr>
          <a:xfrm>
            <a:off x="3067260" y="5091069"/>
            <a:ext cx="2498034" cy="57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RESULTS</a:t>
            </a: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9D99B48-675F-94F6-970F-574DE8C6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609" y="1125002"/>
            <a:ext cx="457200" cy="457200"/>
          </a:xfrm>
          <a:prstGeom prst="rect">
            <a:avLst/>
          </a:prstGeom>
        </p:spPr>
      </p:pic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BAC3214-27BF-5AEA-7D7C-9C71ACC5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609" y="1941383"/>
            <a:ext cx="457200" cy="457200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EF254623-9842-4CF5-643C-951D2FEC7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576" y="2971702"/>
            <a:ext cx="567267" cy="567267"/>
          </a:xfrm>
          <a:prstGeom prst="rect">
            <a:avLst/>
          </a:prstGeom>
        </p:spPr>
      </p:pic>
      <p:pic>
        <p:nvPicPr>
          <p:cNvPr id="14" name="Graphic 13" descr="Rocket with solid fill">
            <a:extLst>
              <a:ext uri="{FF2B5EF4-FFF2-40B4-BE49-F238E27FC236}">
                <a16:creationId xmlns:a16="http://schemas.microsoft.com/office/drawing/2014/main" id="{36F5F82B-755F-94CF-A9B2-C5AEE0E21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7653" y="4090541"/>
            <a:ext cx="447112" cy="447112"/>
          </a:xfrm>
          <a:prstGeom prst="rect">
            <a:avLst/>
          </a:prstGeom>
        </p:spPr>
      </p:pic>
      <p:pic>
        <p:nvPicPr>
          <p:cNvPr id="15" name="Graphic 14" descr="Presentation with bar chart with solid fill">
            <a:extLst>
              <a:ext uri="{FF2B5EF4-FFF2-40B4-BE49-F238E27FC236}">
                <a16:creationId xmlns:a16="http://schemas.microsoft.com/office/drawing/2014/main" id="{0DC4BC8C-54FF-6FAA-7BA8-888C7FECFB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74534" y="5132256"/>
            <a:ext cx="493351" cy="49335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C2D83-B48A-5EA6-A5E8-6B68A1E17829}"/>
              </a:ext>
            </a:extLst>
          </p:cNvPr>
          <p:cNvSpPr/>
          <p:nvPr/>
        </p:nvSpPr>
        <p:spPr>
          <a:xfrm>
            <a:off x="5628226" y="1065740"/>
            <a:ext cx="3148455" cy="576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Make</a:t>
            </a:r>
            <a:r>
              <a:rPr lang="en-GB" b="1"/>
              <a:t> Data Available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4E5200-53F8-B902-D5C5-E4B952FE6483}"/>
              </a:ext>
            </a:extLst>
          </p:cNvPr>
          <p:cNvSpPr/>
          <p:nvPr/>
        </p:nvSpPr>
        <p:spPr>
          <a:xfrm>
            <a:off x="5637988" y="1712117"/>
            <a:ext cx="3128931" cy="12028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/>
              <a:t>Analytics Manager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0044A3-064D-3CC0-5B07-7882058B1A77}"/>
              </a:ext>
            </a:extLst>
          </p:cNvPr>
          <p:cNvSpPr/>
          <p:nvPr/>
        </p:nvSpPr>
        <p:spPr>
          <a:xfrm>
            <a:off x="5637984" y="2986444"/>
            <a:ext cx="3675837" cy="1917548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/>
              <a:t>Analytics Runtime Engine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CD9B62-3592-0FF5-C523-6BCFE9904405}"/>
              </a:ext>
            </a:extLst>
          </p:cNvPr>
          <p:cNvSpPr/>
          <p:nvPr/>
        </p:nvSpPr>
        <p:spPr>
          <a:xfrm>
            <a:off x="5637988" y="5091069"/>
            <a:ext cx="3128931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Retrieve and Filter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B45EC-B729-5C6D-653B-DC51A0FE7594}"/>
              </a:ext>
            </a:extLst>
          </p:cNvPr>
          <p:cNvSpPr txBox="1"/>
          <p:nvPr/>
        </p:nvSpPr>
        <p:spPr>
          <a:xfrm>
            <a:off x="3725747" y="486891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Lifecycle</a:t>
            </a:r>
            <a:endParaRPr lang="en-GB" u="sng">
              <a:solidFill>
                <a:schemeClr val="tx2"/>
              </a:solidFill>
            </a:endParaRPr>
          </a:p>
        </p:txBody>
      </p:sp>
      <p:pic>
        <p:nvPicPr>
          <p:cNvPr id="27" name="Graphic 26" descr="Badge with solid fill">
            <a:extLst>
              <a:ext uri="{FF2B5EF4-FFF2-40B4-BE49-F238E27FC236}">
                <a16:creationId xmlns:a16="http://schemas.microsoft.com/office/drawing/2014/main" id="{4D048BD6-8FA9-7DD2-FE00-E0CA8190EC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9708" y="1735638"/>
            <a:ext cx="509716" cy="509716"/>
          </a:xfrm>
          <a:prstGeom prst="rect">
            <a:avLst/>
          </a:prstGeom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D1B450E2-4756-5891-5A5E-C714E71397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5448" y="2941277"/>
            <a:ext cx="509716" cy="509716"/>
          </a:xfrm>
          <a:prstGeom prst="rect">
            <a:avLst/>
          </a:prstGeom>
        </p:spPr>
      </p:pic>
      <p:pic>
        <p:nvPicPr>
          <p:cNvPr id="29" name="Graphic 28" descr="Badge 4 with solid fill">
            <a:extLst>
              <a:ext uri="{FF2B5EF4-FFF2-40B4-BE49-F238E27FC236}">
                <a16:creationId xmlns:a16="http://schemas.microsoft.com/office/drawing/2014/main" id="{86296A8E-0BEB-2730-FBED-5F8DF799C5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45448" y="3989282"/>
            <a:ext cx="509716" cy="509716"/>
          </a:xfrm>
          <a:prstGeom prst="rect">
            <a:avLst/>
          </a:prstGeom>
        </p:spPr>
      </p:pic>
      <p:pic>
        <p:nvPicPr>
          <p:cNvPr id="30" name="Graphic 29" descr="Badge 5 with solid fill">
            <a:extLst>
              <a:ext uri="{FF2B5EF4-FFF2-40B4-BE49-F238E27FC236}">
                <a16:creationId xmlns:a16="http://schemas.microsoft.com/office/drawing/2014/main" id="{FACA1CF1-1D27-F996-C516-AED459F567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39708" y="5124073"/>
            <a:ext cx="509716" cy="509716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2703A7AD-7688-2C43-1414-4C2EF0750D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45448" y="1065740"/>
            <a:ext cx="509716" cy="5097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F8CFF-9161-C87C-21C8-FF534F5DC897}"/>
              </a:ext>
            </a:extLst>
          </p:cNvPr>
          <p:cNvSpPr txBox="1"/>
          <p:nvPr/>
        </p:nvSpPr>
        <p:spPr>
          <a:xfrm>
            <a:off x="6153965" y="475419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Component</a:t>
            </a:r>
            <a:r>
              <a:rPr lang="en-GB" sz="2800" u="sng">
                <a:solidFill>
                  <a:schemeClr val="tx2"/>
                </a:solidFill>
              </a:rPr>
              <a:t> </a:t>
            </a:r>
            <a:r>
              <a:rPr lang="en-GB" sz="2400" u="sng">
                <a:solidFill>
                  <a:schemeClr val="tx2"/>
                </a:solidFill>
              </a:rPr>
              <a:t>Usage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0AB46D3-6422-1F3D-0E40-C2286F3683B2}"/>
              </a:ext>
            </a:extLst>
          </p:cNvPr>
          <p:cNvSpPr/>
          <p:nvPr/>
        </p:nvSpPr>
        <p:spPr>
          <a:xfrm>
            <a:off x="5786277" y="2574958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B26EF37-D1C5-E304-A194-7F178CDEA123}"/>
              </a:ext>
            </a:extLst>
          </p:cNvPr>
          <p:cNvSpPr/>
          <p:nvPr/>
        </p:nvSpPr>
        <p:spPr>
          <a:xfrm>
            <a:off x="5786277" y="2209777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Data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D1B31E1-4C04-84DA-7F45-500FE79AC81B}"/>
              </a:ext>
            </a:extLst>
          </p:cNvPr>
          <p:cNvSpPr/>
          <p:nvPr/>
        </p:nvSpPr>
        <p:spPr>
          <a:xfrm>
            <a:off x="5758580" y="3481801"/>
            <a:ext cx="2209854" cy="3339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Deployment Manager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3290CB-6AE5-9A34-278C-9BA8B1DF2A39}"/>
              </a:ext>
            </a:extLst>
          </p:cNvPr>
          <p:cNvSpPr/>
          <p:nvPr/>
        </p:nvSpPr>
        <p:spPr>
          <a:xfrm>
            <a:off x="7328268" y="2209777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Analysis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DECE4E-8A8D-898E-96D3-ED47C379D03C}"/>
              </a:ext>
            </a:extLst>
          </p:cNvPr>
          <p:cNvSpPr/>
          <p:nvPr/>
        </p:nvSpPr>
        <p:spPr>
          <a:xfrm>
            <a:off x="8311841" y="1064957"/>
            <a:ext cx="1002488" cy="57572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590D1B99-2E63-F390-FA41-70BD679BBA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12680" y="1052248"/>
            <a:ext cx="601142" cy="601142"/>
          </a:xfrm>
          <a:prstGeom prst="rect">
            <a:avLst/>
          </a:prstGeom>
        </p:spPr>
      </p:pic>
      <p:pic>
        <p:nvPicPr>
          <p:cNvPr id="34" name="Graphic 33" descr="Programmer female with solid fill">
            <a:extLst>
              <a:ext uri="{FF2B5EF4-FFF2-40B4-BE49-F238E27FC236}">
                <a16:creationId xmlns:a16="http://schemas.microsoft.com/office/drawing/2014/main" id="{7AFD8F10-E2B7-624D-2143-BD11A0631F0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12679" y="2012463"/>
            <a:ext cx="601142" cy="601142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C34B8B68-1B4E-BAB8-93AA-330F4B0F77A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49538" y="5064741"/>
            <a:ext cx="628379" cy="62837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482303-3CC1-0FC8-DC3A-BDDA1510DA4B}"/>
              </a:ext>
            </a:extLst>
          </p:cNvPr>
          <p:cNvSpPr/>
          <p:nvPr/>
        </p:nvSpPr>
        <p:spPr>
          <a:xfrm>
            <a:off x="5758580" y="3910216"/>
            <a:ext cx="2209854" cy="3339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Analysis Process Manager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6650C8-7D82-BE65-5560-FA812F1BB805}"/>
              </a:ext>
            </a:extLst>
          </p:cNvPr>
          <p:cNvSpPr/>
          <p:nvPr/>
        </p:nvSpPr>
        <p:spPr>
          <a:xfrm>
            <a:off x="5786277" y="6081734"/>
            <a:ext cx="2340613" cy="3339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Process Enactment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A20B7E6-768B-98CF-863F-3773337A0473}"/>
              </a:ext>
            </a:extLst>
          </p:cNvPr>
          <p:cNvSpPr/>
          <p:nvPr/>
        </p:nvSpPr>
        <p:spPr>
          <a:xfrm>
            <a:off x="7328268" y="2574958"/>
            <a:ext cx="1219476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505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F0AC21-AA7A-A0FF-4E63-7CFEE97D387E}"/>
              </a:ext>
            </a:extLst>
          </p:cNvPr>
          <p:cNvSpPr/>
          <p:nvPr/>
        </p:nvSpPr>
        <p:spPr>
          <a:xfrm>
            <a:off x="3067260" y="1065740"/>
            <a:ext cx="2498034" cy="575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DATA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3A113B1-1DC0-6FFF-68DB-8137F669D649}"/>
              </a:ext>
            </a:extLst>
          </p:cNvPr>
          <p:cNvSpPr/>
          <p:nvPr/>
        </p:nvSpPr>
        <p:spPr>
          <a:xfrm rot="5400000">
            <a:off x="3906768" y="892931"/>
            <a:ext cx="859662" cy="24980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 b="1"/>
              <a:t>DESIGN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17AAA8E-288A-8319-66F4-F670D1DD35F6}"/>
              </a:ext>
            </a:extLst>
          </p:cNvPr>
          <p:cNvSpPr/>
          <p:nvPr/>
        </p:nvSpPr>
        <p:spPr>
          <a:xfrm rot="5400000">
            <a:off x="3693798" y="2097470"/>
            <a:ext cx="1285589" cy="249803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 b="1"/>
              <a:t>BUILD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A1DEDB63-3AC6-AD5A-9CCC-328FCFB0E4C1}"/>
              </a:ext>
            </a:extLst>
          </p:cNvPr>
          <p:cNvSpPr/>
          <p:nvPr/>
        </p:nvSpPr>
        <p:spPr>
          <a:xfrm rot="5400000">
            <a:off x="3929870" y="3248249"/>
            <a:ext cx="813451" cy="249803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 b="1"/>
              <a:t>DEPLOY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B0787-A77D-FEBA-0130-6A1A8F2E6269}"/>
              </a:ext>
            </a:extLst>
          </p:cNvPr>
          <p:cNvSpPr/>
          <p:nvPr/>
        </p:nvSpPr>
        <p:spPr>
          <a:xfrm>
            <a:off x="3067260" y="5091069"/>
            <a:ext cx="2498034" cy="57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RESULTS</a:t>
            </a: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9D99B48-675F-94F6-970F-574DE8C6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609" y="1125002"/>
            <a:ext cx="457200" cy="457200"/>
          </a:xfrm>
          <a:prstGeom prst="rect">
            <a:avLst/>
          </a:prstGeom>
        </p:spPr>
      </p:pic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BAC3214-27BF-5AEA-7D7C-9C71ACC5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609" y="1788982"/>
            <a:ext cx="457200" cy="457200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EF254623-9842-4CF5-643C-951D2FEC7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575" y="2795713"/>
            <a:ext cx="567267" cy="567267"/>
          </a:xfrm>
          <a:prstGeom prst="rect">
            <a:avLst/>
          </a:prstGeom>
        </p:spPr>
      </p:pic>
      <p:pic>
        <p:nvPicPr>
          <p:cNvPr id="14" name="Graphic 13" descr="Rocket with solid fill">
            <a:extLst>
              <a:ext uri="{FF2B5EF4-FFF2-40B4-BE49-F238E27FC236}">
                <a16:creationId xmlns:a16="http://schemas.microsoft.com/office/drawing/2014/main" id="{36F5F82B-755F-94CF-A9B2-C5AEE0E21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7653" y="4090541"/>
            <a:ext cx="447112" cy="447112"/>
          </a:xfrm>
          <a:prstGeom prst="rect">
            <a:avLst/>
          </a:prstGeom>
        </p:spPr>
      </p:pic>
      <p:pic>
        <p:nvPicPr>
          <p:cNvPr id="15" name="Graphic 14" descr="Presentation with bar chart with solid fill">
            <a:extLst>
              <a:ext uri="{FF2B5EF4-FFF2-40B4-BE49-F238E27FC236}">
                <a16:creationId xmlns:a16="http://schemas.microsoft.com/office/drawing/2014/main" id="{0DC4BC8C-54FF-6FAA-7BA8-888C7FECFB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74534" y="5132256"/>
            <a:ext cx="493351" cy="49335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C2D83-B48A-5EA6-A5E8-6B68A1E17829}"/>
              </a:ext>
            </a:extLst>
          </p:cNvPr>
          <p:cNvSpPr/>
          <p:nvPr/>
        </p:nvSpPr>
        <p:spPr>
          <a:xfrm>
            <a:off x="5628226" y="1065740"/>
            <a:ext cx="5242323" cy="576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Make Data Available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4E5200-53F8-B902-D5C5-E4B952FE6483}"/>
              </a:ext>
            </a:extLst>
          </p:cNvPr>
          <p:cNvSpPr/>
          <p:nvPr/>
        </p:nvSpPr>
        <p:spPr>
          <a:xfrm>
            <a:off x="5637988" y="1712117"/>
            <a:ext cx="5232565" cy="8596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/>
              <a:t>Analytics Manager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0044A3-064D-3CC0-5B07-7882058B1A77}"/>
              </a:ext>
            </a:extLst>
          </p:cNvPr>
          <p:cNvSpPr/>
          <p:nvPr/>
        </p:nvSpPr>
        <p:spPr>
          <a:xfrm>
            <a:off x="5637984" y="2703692"/>
            <a:ext cx="5232565" cy="2200300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/>
              <a:t>Analytics Runtime Engine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CD9B62-3592-0FF5-C523-6BCFE9904405}"/>
              </a:ext>
            </a:extLst>
          </p:cNvPr>
          <p:cNvSpPr/>
          <p:nvPr/>
        </p:nvSpPr>
        <p:spPr>
          <a:xfrm>
            <a:off x="5637988" y="5091069"/>
            <a:ext cx="5156291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Retrieve and Filter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B45EC-B729-5C6D-653B-DC51A0FE7594}"/>
              </a:ext>
            </a:extLst>
          </p:cNvPr>
          <p:cNvSpPr txBox="1"/>
          <p:nvPr/>
        </p:nvSpPr>
        <p:spPr>
          <a:xfrm>
            <a:off x="3725747" y="486891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Lifecycle</a:t>
            </a:r>
            <a:endParaRPr lang="en-GB" u="sng">
              <a:solidFill>
                <a:schemeClr val="tx2"/>
              </a:solidFill>
            </a:endParaRPr>
          </a:p>
        </p:txBody>
      </p:sp>
      <p:pic>
        <p:nvPicPr>
          <p:cNvPr id="27" name="Graphic 26" descr="Badge with solid fill">
            <a:extLst>
              <a:ext uri="{FF2B5EF4-FFF2-40B4-BE49-F238E27FC236}">
                <a16:creationId xmlns:a16="http://schemas.microsoft.com/office/drawing/2014/main" id="{4D048BD6-8FA9-7DD2-FE00-E0CA8190EC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9708" y="1659438"/>
            <a:ext cx="509716" cy="509716"/>
          </a:xfrm>
          <a:prstGeom prst="rect">
            <a:avLst/>
          </a:prstGeom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D1B450E2-4756-5891-5A5E-C714E71397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5448" y="2734447"/>
            <a:ext cx="509716" cy="509716"/>
          </a:xfrm>
          <a:prstGeom prst="rect">
            <a:avLst/>
          </a:prstGeom>
        </p:spPr>
      </p:pic>
      <p:pic>
        <p:nvPicPr>
          <p:cNvPr id="29" name="Graphic 28" descr="Badge 4 with solid fill">
            <a:extLst>
              <a:ext uri="{FF2B5EF4-FFF2-40B4-BE49-F238E27FC236}">
                <a16:creationId xmlns:a16="http://schemas.microsoft.com/office/drawing/2014/main" id="{86296A8E-0BEB-2730-FBED-5F8DF799C5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45448" y="4032826"/>
            <a:ext cx="509716" cy="509716"/>
          </a:xfrm>
          <a:prstGeom prst="rect">
            <a:avLst/>
          </a:prstGeom>
        </p:spPr>
      </p:pic>
      <p:pic>
        <p:nvPicPr>
          <p:cNvPr id="30" name="Graphic 29" descr="Badge 5 with solid fill">
            <a:extLst>
              <a:ext uri="{FF2B5EF4-FFF2-40B4-BE49-F238E27FC236}">
                <a16:creationId xmlns:a16="http://schemas.microsoft.com/office/drawing/2014/main" id="{FACA1CF1-1D27-F996-C516-AED459F567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39708" y="5124073"/>
            <a:ext cx="509716" cy="509716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2703A7AD-7688-2C43-1414-4C2EF0750D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45448" y="1065740"/>
            <a:ext cx="509716" cy="5097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F8CFF-9161-C87C-21C8-FF534F5DC897}"/>
              </a:ext>
            </a:extLst>
          </p:cNvPr>
          <p:cNvSpPr txBox="1"/>
          <p:nvPr/>
        </p:nvSpPr>
        <p:spPr>
          <a:xfrm>
            <a:off x="7039989" y="455484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Component</a:t>
            </a:r>
            <a:r>
              <a:rPr lang="en-GB" sz="2800" u="sng">
                <a:solidFill>
                  <a:schemeClr val="tx2"/>
                </a:solidFill>
              </a:rPr>
              <a:t> </a:t>
            </a:r>
            <a:r>
              <a:rPr lang="en-GB" sz="2400" u="sng">
                <a:solidFill>
                  <a:schemeClr val="tx2"/>
                </a:solidFill>
              </a:rPr>
              <a:t>Usage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0AB46D3-6422-1F3D-0E40-C2286F3683B2}"/>
              </a:ext>
            </a:extLst>
          </p:cNvPr>
          <p:cNvSpPr/>
          <p:nvPr/>
        </p:nvSpPr>
        <p:spPr>
          <a:xfrm>
            <a:off x="7816045" y="2210846"/>
            <a:ext cx="830530" cy="260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B26EF37-D1C5-E304-A194-7F178CDEA123}"/>
              </a:ext>
            </a:extLst>
          </p:cNvPr>
          <p:cNvSpPr/>
          <p:nvPr/>
        </p:nvSpPr>
        <p:spPr>
          <a:xfrm>
            <a:off x="5786277" y="2209777"/>
            <a:ext cx="709648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Data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D1B31E1-4C04-84DA-7F45-500FE79AC81B}"/>
              </a:ext>
            </a:extLst>
          </p:cNvPr>
          <p:cNvSpPr/>
          <p:nvPr/>
        </p:nvSpPr>
        <p:spPr>
          <a:xfrm>
            <a:off x="5771616" y="3212850"/>
            <a:ext cx="2523298" cy="333924"/>
          </a:xfrm>
          <a:prstGeom prst="roundRect">
            <a:avLst/>
          </a:prstGeom>
          <a:solidFill>
            <a:srgbClr val="0C51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Deployment Manager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3290CB-6AE5-9A34-278C-9BA8B1DF2A39}"/>
              </a:ext>
            </a:extLst>
          </p:cNvPr>
          <p:cNvSpPr/>
          <p:nvPr/>
        </p:nvSpPr>
        <p:spPr>
          <a:xfrm>
            <a:off x="6663091" y="2201806"/>
            <a:ext cx="1011338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Analysis</a:t>
            </a:r>
          </a:p>
        </p:txBody>
      </p:sp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590D1B99-2E63-F390-FA41-70BD679BBA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193137" y="1039540"/>
            <a:ext cx="601142" cy="601142"/>
          </a:xfrm>
          <a:prstGeom prst="rect">
            <a:avLst/>
          </a:prstGeom>
        </p:spPr>
      </p:pic>
      <p:pic>
        <p:nvPicPr>
          <p:cNvPr id="34" name="Graphic 33" descr="Programmer female with solid fill">
            <a:extLst>
              <a:ext uri="{FF2B5EF4-FFF2-40B4-BE49-F238E27FC236}">
                <a16:creationId xmlns:a16="http://schemas.microsoft.com/office/drawing/2014/main" id="{7AFD8F10-E2B7-624D-2143-BD11A0631F0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79518" y="1800456"/>
            <a:ext cx="601142" cy="601142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C34B8B68-1B4E-BAB8-93AA-330F4B0F77A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165900" y="5038415"/>
            <a:ext cx="628379" cy="62837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482303-3CC1-0FC8-DC3A-BDDA1510DA4B}"/>
              </a:ext>
            </a:extLst>
          </p:cNvPr>
          <p:cNvSpPr/>
          <p:nvPr/>
        </p:nvSpPr>
        <p:spPr>
          <a:xfrm>
            <a:off x="5771616" y="3827307"/>
            <a:ext cx="2523298" cy="333924"/>
          </a:xfrm>
          <a:prstGeom prst="roundRect">
            <a:avLst/>
          </a:prstGeom>
          <a:solidFill>
            <a:srgbClr val="0C51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Analysis Process Manager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A20B7E6-768B-98CF-863F-3773337A0473}"/>
              </a:ext>
            </a:extLst>
          </p:cNvPr>
          <p:cNvSpPr/>
          <p:nvPr/>
        </p:nvSpPr>
        <p:spPr>
          <a:xfrm>
            <a:off x="8852378" y="2219289"/>
            <a:ext cx="1313521" cy="260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Deployment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B8D04B-7779-711B-7BF7-0FF84EF0AE1D}"/>
              </a:ext>
            </a:extLst>
          </p:cNvPr>
          <p:cNvGrpSpPr/>
          <p:nvPr/>
        </p:nvGrpSpPr>
        <p:grpSpPr>
          <a:xfrm>
            <a:off x="8994261" y="3408733"/>
            <a:ext cx="1757523" cy="1118521"/>
            <a:chOff x="5786277" y="5711802"/>
            <a:chExt cx="1757523" cy="1118521"/>
          </a:xfrm>
          <a:solidFill>
            <a:srgbClr val="0C5160"/>
          </a:solidFill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56650C8-7D82-BE65-5560-FA812F1BB805}"/>
                </a:ext>
              </a:extLst>
            </p:cNvPr>
            <p:cNvSpPr/>
            <p:nvPr/>
          </p:nvSpPr>
          <p:spPr>
            <a:xfrm>
              <a:off x="5786277" y="6104101"/>
              <a:ext cx="1757523" cy="33392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Process Enactment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38ABBB2-1DCF-9C4D-22F5-EF72833B13EE}"/>
                </a:ext>
              </a:extLst>
            </p:cNvPr>
            <p:cNvSpPr/>
            <p:nvPr/>
          </p:nvSpPr>
          <p:spPr>
            <a:xfrm>
              <a:off x="5963478" y="5711802"/>
              <a:ext cx="1403121" cy="33392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Data Processor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633EF95-FABB-13DE-1489-56AFC4A3B088}"/>
                </a:ext>
              </a:extLst>
            </p:cNvPr>
            <p:cNvSpPr/>
            <p:nvPr/>
          </p:nvSpPr>
          <p:spPr>
            <a:xfrm>
              <a:off x="5846851" y="6496399"/>
              <a:ext cx="1636374" cy="33392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Algorithm Library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4295DAD-A0F9-973B-F8E4-E3CE313FD973}"/>
              </a:ext>
            </a:extLst>
          </p:cNvPr>
          <p:cNvSpPr/>
          <p:nvPr/>
        </p:nvSpPr>
        <p:spPr>
          <a:xfrm>
            <a:off x="5771616" y="4441764"/>
            <a:ext cx="2523298" cy="333924"/>
          </a:xfrm>
          <a:prstGeom prst="roundRect">
            <a:avLst/>
          </a:prstGeom>
          <a:solidFill>
            <a:srgbClr val="0C51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Analysis Executor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C0F304F-C2BC-0107-AD8A-4D59EC73BD3B}"/>
              </a:ext>
            </a:extLst>
          </p:cNvPr>
          <p:cNvSpPr/>
          <p:nvPr/>
        </p:nvSpPr>
        <p:spPr>
          <a:xfrm>
            <a:off x="8319346" y="3476871"/>
            <a:ext cx="674915" cy="1006731"/>
          </a:xfrm>
          <a:prstGeom prst="leftBrace">
            <a:avLst/>
          </a:prstGeom>
          <a:ln w="57150">
            <a:solidFill>
              <a:srgbClr val="0C5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6885D2F-2C6E-21DA-6396-BA2FA63F6851}"/>
              </a:ext>
            </a:extLst>
          </p:cNvPr>
          <p:cNvSpPr/>
          <p:nvPr/>
        </p:nvSpPr>
        <p:spPr>
          <a:xfrm>
            <a:off x="6961932" y="3532370"/>
            <a:ext cx="206828" cy="309342"/>
          </a:xfrm>
          <a:prstGeom prst="downArrow">
            <a:avLst/>
          </a:prstGeom>
          <a:solidFill>
            <a:srgbClr val="0C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74F36095-93A7-09BB-040A-976AE9B0C1C9}"/>
              </a:ext>
            </a:extLst>
          </p:cNvPr>
          <p:cNvSpPr/>
          <p:nvPr/>
        </p:nvSpPr>
        <p:spPr>
          <a:xfrm>
            <a:off x="6961932" y="4146827"/>
            <a:ext cx="206828" cy="309342"/>
          </a:xfrm>
          <a:prstGeom prst="downArrow">
            <a:avLst/>
          </a:prstGeom>
          <a:solidFill>
            <a:srgbClr val="0C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2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F0AC21-AA7A-A0FF-4E63-7CFEE97D387E}"/>
              </a:ext>
            </a:extLst>
          </p:cNvPr>
          <p:cNvSpPr/>
          <p:nvPr/>
        </p:nvSpPr>
        <p:spPr>
          <a:xfrm>
            <a:off x="3720403" y="1065740"/>
            <a:ext cx="1866074" cy="575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DATA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3A113B1-1DC0-6FFF-68DB-8137F669D649}"/>
              </a:ext>
            </a:extLst>
          </p:cNvPr>
          <p:cNvSpPr/>
          <p:nvPr/>
        </p:nvSpPr>
        <p:spPr>
          <a:xfrm rot="5400000">
            <a:off x="4233769" y="1219073"/>
            <a:ext cx="859664" cy="184575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 b="1"/>
              <a:t>DESIGN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17AAA8E-288A-8319-66F4-F670D1DD35F6}"/>
              </a:ext>
            </a:extLst>
          </p:cNvPr>
          <p:cNvSpPr/>
          <p:nvPr/>
        </p:nvSpPr>
        <p:spPr>
          <a:xfrm rot="5400000">
            <a:off x="3999027" y="2445384"/>
            <a:ext cx="1329134" cy="1845753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 b="1"/>
              <a:t>BUILD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A1DEDB63-3AC6-AD5A-9CCC-328FCFB0E4C1}"/>
              </a:ext>
            </a:extLst>
          </p:cNvPr>
          <p:cNvSpPr/>
          <p:nvPr/>
        </p:nvSpPr>
        <p:spPr>
          <a:xfrm rot="5400000">
            <a:off x="4260206" y="3577729"/>
            <a:ext cx="806780" cy="184575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R" sz="2400" b="1"/>
              <a:t>DEPLOY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B0787-A77D-FEBA-0130-6A1A8F2E6269}"/>
              </a:ext>
            </a:extLst>
          </p:cNvPr>
          <p:cNvSpPr/>
          <p:nvPr/>
        </p:nvSpPr>
        <p:spPr>
          <a:xfrm>
            <a:off x="3720403" y="5091069"/>
            <a:ext cx="1866068" cy="57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b="1"/>
              <a:t>    RESULTS</a:t>
            </a:r>
          </a:p>
        </p:txBody>
      </p:sp>
      <p:pic>
        <p:nvPicPr>
          <p:cNvPr id="15" name="Graphic 14" descr="Presentation with bar chart with solid fill">
            <a:extLst>
              <a:ext uri="{FF2B5EF4-FFF2-40B4-BE49-F238E27FC236}">
                <a16:creationId xmlns:a16="http://schemas.microsoft.com/office/drawing/2014/main" id="{0DC4BC8C-54FF-6FAA-7BA8-888C7FECF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0166" y="5145355"/>
            <a:ext cx="467151" cy="46715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C2D83-B48A-5EA6-A5E8-6B68A1E17829}"/>
              </a:ext>
            </a:extLst>
          </p:cNvPr>
          <p:cNvSpPr/>
          <p:nvPr/>
        </p:nvSpPr>
        <p:spPr>
          <a:xfrm>
            <a:off x="5628226" y="1065740"/>
            <a:ext cx="5242323" cy="576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Make Data Available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4E5200-53F8-B902-D5C5-E4B952FE6483}"/>
              </a:ext>
            </a:extLst>
          </p:cNvPr>
          <p:cNvSpPr/>
          <p:nvPr/>
        </p:nvSpPr>
        <p:spPr>
          <a:xfrm>
            <a:off x="5637988" y="1712117"/>
            <a:ext cx="5232565" cy="8596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/>
              <a:t>Analytics Manager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0044A3-064D-3CC0-5B07-7882058B1A77}"/>
              </a:ext>
            </a:extLst>
          </p:cNvPr>
          <p:cNvSpPr/>
          <p:nvPr/>
        </p:nvSpPr>
        <p:spPr>
          <a:xfrm>
            <a:off x="5637984" y="2703692"/>
            <a:ext cx="5232565" cy="2200300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/>
              <a:t>Analytics Runtime Engine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CD9B62-3592-0FF5-C523-6BCFE9904405}"/>
              </a:ext>
            </a:extLst>
          </p:cNvPr>
          <p:cNvSpPr/>
          <p:nvPr/>
        </p:nvSpPr>
        <p:spPr>
          <a:xfrm>
            <a:off x="5637988" y="5091069"/>
            <a:ext cx="5156291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Retrieve and Filter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B45EC-B729-5C6D-653B-DC51A0FE7594}"/>
              </a:ext>
            </a:extLst>
          </p:cNvPr>
          <p:cNvSpPr txBox="1"/>
          <p:nvPr/>
        </p:nvSpPr>
        <p:spPr>
          <a:xfrm>
            <a:off x="4007266" y="486261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Lifecycle</a:t>
            </a:r>
            <a:endParaRPr lang="en-GB" u="sng">
              <a:solidFill>
                <a:schemeClr val="tx2"/>
              </a:solidFill>
            </a:endParaRPr>
          </a:p>
        </p:txBody>
      </p:sp>
      <p:pic>
        <p:nvPicPr>
          <p:cNvPr id="27" name="Graphic 26" descr="Badge with solid fill">
            <a:extLst>
              <a:ext uri="{FF2B5EF4-FFF2-40B4-BE49-F238E27FC236}">
                <a16:creationId xmlns:a16="http://schemas.microsoft.com/office/drawing/2014/main" id="{4D048BD6-8FA9-7DD2-FE00-E0CA8190E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0617" y="1659438"/>
            <a:ext cx="509716" cy="509716"/>
          </a:xfrm>
          <a:prstGeom prst="rect">
            <a:avLst/>
          </a:prstGeom>
        </p:spPr>
      </p:pic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D1B450E2-4756-5891-5A5E-C714E7139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0617" y="2734447"/>
            <a:ext cx="509716" cy="509716"/>
          </a:xfrm>
          <a:prstGeom prst="rect">
            <a:avLst/>
          </a:prstGeom>
        </p:spPr>
      </p:pic>
      <p:pic>
        <p:nvPicPr>
          <p:cNvPr id="29" name="Graphic 28" descr="Badge 4 with solid fill">
            <a:extLst>
              <a:ext uri="{FF2B5EF4-FFF2-40B4-BE49-F238E27FC236}">
                <a16:creationId xmlns:a16="http://schemas.microsoft.com/office/drawing/2014/main" id="{86296A8E-0BEB-2730-FBED-5F8DF799C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0617" y="4032826"/>
            <a:ext cx="509716" cy="509716"/>
          </a:xfrm>
          <a:prstGeom prst="rect">
            <a:avLst/>
          </a:prstGeom>
        </p:spPr>
      </p:pic>
      <p:pic>
        <p:nvPicPr>
          <p:cNvPr id="30" name="Graphic 29" descr="Badge 5 with solid fill">
            <a:extLst>
              <a:ext uri="{FF2B5EF4-FFF2-40B4-BE49-F238E27FC236}">
                <a16:creationId xmlns:a16="http://schemas.microsoft.com/office/drawing/2014/main" id="{FACA1CF1-1D27-F996-C516-AED459F567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617" y="5121394"/>
            <a:ext cx="509716" cy="509716"/>
          </a:xfrm>
          <a:prstGeom prst="rect">
            <a:avLst/>
          </a:prstGeom>
        </p:spPr>
      </p:pic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2703A7AD-7688-2C43-1414-4C2EF0750D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0617" y="1065740"/>
            <a:ext cx="509716" cy="5097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F8CFF-9161-C87C-21C8-FF534F5DC897}"/>
              </a:ext>
            </a:extLst>
          </p:cNvPr>
          <p:cNvSpPr txBox="1"/>
          <p:nvPr/>
        </p:nvSpPr>
        <p:spPr>
          <a:xfrm>
            <a:off x="7039989" y="455484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>
                <a:solidFill>
                  <a:schemeClr val="tx2"/>
                </a:solidFill>
              </a:rPr>
              <a:t>Component</a:t>
            </a:r>
            <a:r>
              <a:rPr lang="en-GB" sz="2800" u="sng">
                <a:solidFill>
                  <a:schemeClr val="tx2"/>
                </a:solidFill>
              </a:rPr>
              <a:t> </a:t>
            </a:r>
            <a:r>
              <a:rPr lang="en-GB" sz="2400" u="sng">
                <a:solidFill>
                  <a:schemeClr val="tx2"/>
                </a:solidFill>
              </a:rPr>
              <a:t>Usage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0AB46D3-6422-1F3D-0E40-C2286F3683B2}"/>
              </a:ext>
            </a:extLst>
          </p:cNvPr>
          <p:cNvSpPr/>
          <p:nvPr/>
        </p:nvSpPr>
        <p:spPr>
          <a:xfrm>
            <a:off x="7816045" y="2210846"/>
            <a:ext cx="830530" cy="260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B26EF37-D1C5-E304-A194-7F178CDEA123}"/>
              </a:ext>
            </a:extLst>
          </p:cNvPr>
          <p:cNvSpPr/>
          <p:nvPr/>
        </p:nvSpPr>
        <p:spPr>
          <a:xfrm>
            <a:off x="5786277" y="2209777"/>
            <a:ext cx="709648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Data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D1B31E1-4C04-84DA-7F45-500FE79AC81B}"/>
              </a:ext>
            </a:extLst>
          </p:cNvPr>
          <p:cNvSpPr/>
          <p:nvPr/>
        </p:nvSpPr>
        <p:spPr>
          <a:xfrm>
            <a:off x="5771616" y="3212850"/>
            <a:ext cx="2523298" cy="333924"/>
          </a:xfrm>
          <a:prstGeom prst="roundRect">
            <a:avLst/>
          </a:prstGeom>
          <a:solidFill>
            <a:srgbClr val="0C51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Deployment Manager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3290CB-6AE5-9A34-278C-9BA8B1DF2A39}"/>
              </a:ext>
            </a:extLst>
          </p:cNvPr>
          <p:cNvSpPr/>
          <p:nvPr/>
        </p:nvSpPr>
        <p:spPr>
          <a:xfrm>
            <a:off x="6663091" y="2201806"/>
            <a:ext cx="1011338" cy="261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Analysis</a:t>
            </a:r>
          </a:p>
        </p:txBody>
      </p:sp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590D1B99-2E63-F390-FA41-70BD679BBA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93137" y="1039540"/>
            <a:ext cx="601142" cy="601142"/>
          </a:xfrm>
          <a:prstGeom prst="rect">
            <a:avLst/>
          </a:prstGeom>
        </p:spPr>
      </p:pic>
      <p:pic>
        <p:nvPicPr>
          <p:cNvPr id="34" name="Graphic 33" descr="Programmer female with solid fill">
            <a:extLst>
              <a:ext uri="{FF2B5EF4-FFF2-40B4-BE49-F238E27FC236}">
                <a16:creationId xmlns:a16="http://schemas.microsoft.com/office/drawing/2014/main" id="{7AFD8F10-E2B7-624D-2143-BD11A0631F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79518" y="1800456"/>
            <a:ext cx="601142" cy="601142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:a16="http://schemas.microsoft.com/office/drawing/2014/main" id="{C34B8B68-1B4E-BAB8-93AA-330F4B0F77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65900" y="5038415"/>
            <a:ext cx="628379" cy="62837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482303-3CC1-0FC8-DC3A-BDDA1510DA4B}"/>
              </a:ext>
            </a:extLst>
          </p:cNvPr>
          <p:cNvSpPr/>
          <p:nvPr/>
        </p:nvSpPr>
        <p:spPr>
          <a:xfrm>
            <a:off x="5771616" y="3827307"/>
            <a:ext cx="2523298" cy="333924"/>
          </a:xfrm>
          <a:prstGeom prst="roundRect">
            <a:avLst/>
          </a:prstGeom>
          <a:solidFill>
            <a:srgbClr val="0C51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Analysis Process Manager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A20B7E6-768B-98CF-863F-3773337A0473}"/>
              </a:ext>
            </a:extLst>
          </p:cNvPr>
          <p:cNvSpPr/>
          <p:nvPr/>
        </p:nvSpPr>
        <p:spPr>
          <a:xfrm>
            <a:off x="8852378" y="2219289"/>
            <a:ext cx="1313521" cy="260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Deployment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B8D04B-7779-711B-7BF7-0FF84EF0AE1D}"/>
              </a:ext>
            </a:extLst>
          </p:cNvPr>
          <p:cNvGrpSpPr/>
          <p:nvPr/>
        </p:nvGrpSpPr>
        <p:grpSpPr>
          <a:xfrm>
            <a:off x="8994261" y="3408733"/>
            <a:ext cx="1757523" cy="1118521"/>
            <a:chOff x="5786277" y="5711802"/>
            <a:chExt cx="1757523" cy="1118521"/>
          </a:xfrm>
          <a:solidFill>
            <a:srgbClr val="0C5160"/>
          </a:solidFill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56650C8-7D82-BE65-5560-FA812F1BB805}"/>
                </a:ext>
              </a:extLst>
            </p:cNvPr>
            <p:cNvSpPr/>
            <p:nvPr/>
          </p:nvSpPr>
          <p:spPr>
            <a:xfrm>
              <a:off x="5786277" y="6104101"/>
              <a:ext cx="1757523" cy="33392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Process Enactment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38ABBB2-1DCF-9C4D-22F5-EF72833B13EE}"/>
                </a:ext>
              </a:extLst>
            </p:cNvPr>
            <p:cNvSpPr/>
            <p:nvPr/>
          </p:nvSpPr>
          <p:spPr>
            <a:xfrm>
              <a:off x="5963478" y="5711802"/>
              <a:ext cx="1403121" cy="33392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Data Processor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633EF95-FABB-13DE-1489-56AFC4A3B088}"/>
                </a:ext>
              </a:extLst>
            </p:cNvPr>
            <p:cNvSpPr/>
            <p:nvPr/>
          </p:nvSpPr>
          <p:spPr>
            <a:xfrm>
              <a:off x="5846851" y="6496399"/>
              <a:ext cx="1636374" cy="33392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Algorithm Library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4295DAD-A0F9-973B-F8E4-E3CE313FD973}"/>
              </a:ext>
            </a:extLst>
          </p:cNvPr>
          <p:cNvSpPr/>
          <p:nvPr/>
        </p:nvSpPr>
        <p:spPr>
          <a:xfrm>
            <a:off x="5771616" y="4441764"/>
            <a:ext cx="2523298" cy="333924"/>
          </a:xfrm>
          <a:prstGeom prst="roundRect">
            <a:avLst/>
          </a:prstGeom>
          <a:solidFill>
            <a:srgbClr val="0C51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Analysis Executor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C0F304F-C2BC-0107-AD8A-4D59EC73BD3B}"/>
              </a:ext>
            </a:extLst>
          </p:cNvPr>
          <p:cNvSpPr/>
          <p:nvPr/>
        </p:nvSpPr>
        <p:spPr>
          <a:xfrm>
            <a:off x="8319346" y="3476871"/>
            <a:ext cx="674915" cy="1006731"/>
          </a:xfrm>
          <a:prstGeom prst="leftBrace">
            <a:avLst/>
          </a:prstGeom>
          <a:ln w="57150">
            <a:solidFill>
              <a:srgbClr val="0C5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6885D2F-2C6E-21DA-6396-BA2FA63F6851}"/>
              </a:ext>
            </a:extLst>
          </p:cNvPr>
          <p:cNvSpPr/>
          <p:nvPr/>
        </p:nvSpPr>
        <p:spPr>
          <a:xfrm>
            <a:off x="6961932" y="3532370"/>
            <a:ext cx="206828" cy="309342"/>
          </a:xfrm>
          <a:prstGeom prst="downArrow">
            <a:avLst/>
          </a:prstGeom>
          <a:solidFill>
            <a:srgbClr val="0C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74F36095-93A7-09BB-040A-976AE9B0C1C9}"/>
              </a:ext>
            </a:extLst>
          </p:cNvPr>
          <p:cNvSpPr/>
          <p:nvPr/>
        </p:nvSpPr>
        <p:spPr>
          <a:xfrm>
            <a:off x="6961932" y="4146827"/>
            <a:ext cx="206828" cy="309342"/>
          </a:xfrm>
          <a:prstGeom prst="downArrow">
            <a:avLst/>
          </a:prstGeom>
          <a:solidFill>
            <a:srgbClr val="0C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BAC3214-27BF-5AEA-7D7C-9C71ACC57F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00153" y="1722499"/>
            <a:ext cx="457200" cy="4572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9D99B48-675F-94F6-970F-574DE8C6B3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04239" y="1114116"/>
            <a:ext cx="457200" cy="457200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EF254623-9842-4CF5-643C-951D2FEC71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81858" y="2741283"/>
            <a:ext cx="567267" cy="567267"/>
          </a:xfrm>
          <a:prstGeom prst="rect">
            <a:avLst/>
          </a:prstGeom>
        </p:spPr>
      </p:pic>
      <p:pic>
        <p:nvPicPr>
          <p:cNvPr id="14" name="Graphic 13" descr="Rocket with solid fill">
            <a:extLst>
              <a:ext uri="{FF2B5EF4-FFF2-40B4-BE49-F238E27FC236}">
                <a16:creationId xmlns:a16="http://schemas.microsoft.com/office/drawing/2014/main" id="{36F5F82B-755F-94CF-A9B2-C5AEE0E215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720166" y="4090541"/>
            <a:ext cx="447112" cy="4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6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C4ECE0C-3F01-B62C-9C2F-5AA3F1F485E6}"/>
              </a:ext>
            </a:extLst>
          </p:cNvPr>
          <p:cNvSpPr/>
          <p:nvPr/>
        </p:nvSpPr>
        <p:spPr>
          <a:xfrm>
            <a:off x="1819835" y="1326776"/>
            <a:ext cx="2169458" cy="10757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Mycroft</a:t>
            </a:r>
          </a:p>
          <a:p>
            <a:pPr algn="ctr"/>
            <a:r>
              <a:rPr lang="en-GB" sz="1100" dirty="0"/>
              <a:t>Free and open-source software virtual assistant that uses a natural language user interface. 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1F2545-961B-B696-476E-523D92E3D9F8}"/>
              </a:ext>
            </a:extLst>
          </p:cNvPr>
          <p:cNvSpPr/>
          <p:nvPr/>
        </p:nvSpPr>
        <p:spPr>
          <a:xfrm>
            <a:off x="4616823" y="1326776"/>
            <a:ext cx="2169458" cy="10757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Rasa</a:t>
            </a:r>
          </a:p>
          <a:p>
            <a:pPr algn="ctr"/>
            <a:r>
              <a:rPr lang="en-GB" sz="1100"/>
              <a:t>Open-source machine learning framework for automated text and voice-based conversations. 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682C95-CC0A-15FC-226B-E03A78CC5722}"/>
              </a:ext>
            </a:extLst>
          </p:cNvPr>
          <p:cNvSpPr/>
          <p:nvPr/>
        </p:nvSpPr>
        <p:spPr>
          <a:xfrm>
            <a:off x="7844118" y="1326775"/>
            <a:ext cx="2169458" cy="10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</a:t>
            </a:r>
          </a:p>
          <a:p>
            <a:pPr algn="ctr"/>
            <a:r>
              <a:rPr lang="en-GB" sz="1100"/>
              <a:t>Analytics-as-a-Service platform automating the analysis procedures.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218FDB-1358-0A11-C654-DBABF267A6FE}"/>
              </a:ext>
            </a:extLst>
          </p:cNvPr>
          <p:cNvSpPr/>
          <p:nvPr/>
        </p:nvSpPr>
        <p:spPr>
          <a:xfrm>
            <a:off x="6660776" y="3429001"/>
            <a:ext cx="2169458" cy="10757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Wrapper</a:t>
            </a:r>
          </a:p>
          <a:p>
            <a:pPr algn="ctr"/>
            <a:r>
              <a:rPr lang="en-GB" sz="1100" dirty="0"/>
              <a:t>A GraphQL wrapper that gives access to real-time data from machines and the database.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7205C7D8-4AF0-BE4F-5D8A-9672D2AFFBB7}"/>
              </a:ext>
            </a:extLst>
          </p:cNvPr>
          <p:cNvSpPr/>
          <p:nvPr/>
        </p:nvSpPr>
        <p:spPr>
          <a:xfrm>
            <a:off x="9287435" y="3429000"/>
            <a:ext cx="1685365" cy="107576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Database</a:t>
            </a:r>
          </a:p>
          <a:p>
            <a:pPr algn="ctr"/>
            <a:r>
              <a:rPr lang="en-GB" sz="1100"/>
              <a:t>System database where all the sensor data are stored.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F81857-1B88-7509-0542-6641BBBE9EDB}"/>
              </a:ext>
            </a:extLst>
          </p:cNvPr>
          <p:cNvSpPr/>
          <p:nvPr/>
        </p:nvSpPr>
        <p:spPr>
          <a:xfrm>
            <a:off x="1532965" y="878541"/>
            <a:ext cx="5486401" cy="1891551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57E3E3-0FAB-0F09-BFEE-3F29FF794895}"/>
              </a:ext>
            </a:extLst>
          </p:cNvPr>
          <p:cNvSpPr/>
          <p:nvPr/>
        </p:nvSpPr>
        <p:spPr>
          <a:xfrm>
            <a:off x="7481045" y="878541"/>
            <a:ext cx="2895603" cy="1891551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48E03D-A75A-54A0-36D2-0046BF43DBC4}"/>
              </a:ext>
            </a:extLst>
          </p:cNvPr>
          <p:cNvSpPr/>
          <p:nvPr/>
        </p:nvSpPr>
        <p:spPr>
          <a:xfrm>
            <a:off x="6391832" y="3061447"/>
            <a:ext cx="4858874" cy="1985681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83293-A8AE-0F30-D5EA-793EA16FEBF6}"/>
              </a:ext>
            </a:extLst>
          </p:cNvPr>
          <p:cNvSpPr txBox="1"/>
          <p:nvPr/>
        </p:nvSpPr>
        <p:spPr>
          <a:xfrm>
            <a:off x="1751580" y="87854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Voice Assistant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9B82B-17CC-5137-536E-ED4303C9F767}"/>
              </a:ext>
            </a:extLst>
          </p:cNvPr>
          <p:cNvSpPr txBox="1"/>
          <p:nvPr/>
        </p:nvSpPr>
        <p:spPr>
          <a:xfrm>
            <a:off x="7745505" y="87854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Analytics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D0A86-D74D-1613-599F-EA39D56D3802}"/>
              </a:ext>
            </a:extLst>
          </p:cNvPr>
          <p:cNvSpPr txBox="1"/>
          <p:nvPr/>
        </p:nvSpPr>
        <p:spPr>
          <a:xfrm>
            <a:off x="6584770" y="4611455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Use case Infrastructure</a:t>
            </a:r>
          </a:p>
        </p:txBody>
      </p:sp>
      <p:pic>
        <p:nvPicPr>
          <p:cNvPr id="14" name="Picture 2" descr="Free Mobile phone SVG, PNG Icon, Symbol. Download Image.">
            <a:extLst>
              <a:ext uri="{FF2B5EF4-FFF2-40B4-BE49-F238E27FC236}">
                <a16:creationId xmlns:a16="http://schemas.microsoft.com/office/drawing/2014/main" id="{04DB3246-0746-6286-20C9-622EDD22E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t="5235" r="24724" b="4577"/>
          <a:stretch/>
        </p:blipFill>
        <p:spPr bwMode="auto">
          <a:xfrm>
            <a:off x="2581968" y="3569325"/>
            <a:ext cx="645192" cy="117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78877079-9514-3DF1-C956-7A43F9518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0164" y="3645969"/>
            <a:ext cx="816636" cy="816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B6DAE9-65AA-9AFD-7347-E645A660D3EE}"/>
              </a:ext>
            </a:extLst>
          </p:cNvPr>
          <p:cNvSpPr txBox="1"/>
          <p:nvPr/>
        </p:nvSpPr>
        <p:spPr>
          <a:xfrm>
            <a:off x="3016425" y="4366266"/>
            <a:ext cx="2061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Quality Personnel (User)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91D2862-D081-6707-A9FE-F876ED78AF64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6200000" flipV="1">
            <a:off x="9016253" y="2315134"/>
            <a:ext cx="1026460" cy="120127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E446BA-E010-11B8-9365-67186D7E85DF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2904564" y="2402541"/>
            <a:ext cx="0" cy="1166784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D45EAC-E9FE-BCB3-5EAA-7BC1BE32C28C}"/>
              </a:ext>
            </a:extLst>
          </p:cNvPr>
          <p:cNvCxnSpPr>
            <a:cxnSpLocks/>
          </p:cNvCxnSpPr>
          <p:nvPr/>
        </p:nvCxnSpPr>
        <p:spPr>
          <a:xfrm>
            <a:off x="3989293" y="1532965"/>
            <a:ext cx="62753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ABFCC2-ACDF-9537-BC84-7B1B0877425B}"/>
              </a:ext>
            </a:extLst>
          </p:cNvPr>
          <p:cNvCxnSpPr>
            <a:cxnSpLocks/>
          </p:cNvCxnSpPr>
          <p:nvPr/>
        </p:nvCxnSpPr>
        <p:spPr>
          <a:xfrm flipH="1">
            <a:off x="3989293" y="2186700"/>
            <a:ext cx="62753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3A018-3F2E-F735-2B9E-D9F5972EBEC4}"/>
              </a:ext>
            </a:extLst>
          </p:cNvPr>
          <p:cNvCxnSpPr>
            <a:cxnSpLocks/>
          </p:cNvCxnSpPr>
          <p:nvPr/>
        </p:nvCxnSpPr>
        <p:spPr>
          <a:xfrm>
            <a:off x="6786281" y="1515036"/>
            <a:ext cx="105783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4055BC-A507-75A9-158F-54E3C73A65F9}"/>
              </a:ext>
            </a:extLst>
          </p:cNvPr>
          <p:cNvCxnSpPr>
            <a:cxnSpLocks/>
          </p:cNvCxnSpPr>
          <p:nvPr/>
        </p:nvCxnSpPr>
        <p:spPr>
          <a:xfrm flipH="1">
            <a:off x="6786281" y="2196253"/>
            <a:ext cx="105783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4D6DFC-E506-4A7F-0990-9C9B98181EA1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7823946" y="2324100"/>
            <a:ext cx="1026461" cy="118334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65184"/>
      </p:ext>
    </p:extLst>
  </p:cSld>
  <p:clrMapOvr>
    <a:masterClrMapping/>
  </p:clrMapOvr>
</p:sld>
</file>

<file path=ppt/theme/theme1.xml><?xml version="1.0" encoding="utf-8"?>
<a:theme xmlns:a="http://schemas.openxmlformats.org/drawingml/2006/main" name="WASABI-general">
  <a:themeElements>
    <a:clrScheme name="WASABI">
      <a:dk1>
        <a:sysClr val="windowText" lastClr="000000"/>
      </a:dk1>
      <a:lt1>
        <a:sysClr val="window" lastClr="FFFFFF"/>
      </a:lt1>
      <a:dk2>
        <a:srgbClr val="0B2E37"/>
      </a:dk2>
      <a:lt2>
        <a:srgbClr val="E7E6E6"/>
      </a:lt2>
      <a:accent1>
        <a:srgbClr val="4FBE98"/>
      </a:accent1>
      <a:accent2>
        <a:srgbClr val="F36D27"/>
      </a:accent2>
      <a:accent3>
        <a:srgbClr val="39C5EA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ASABI">
      <a:majorFont>
        <a:latin typeface="Assistant Bold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ABI-general" id="{89A626FD-B1C6-0E41-AD8B-53C904CC6401}" vid="{E29FE905-5F18-C74A-9AD2-1865ACCAC3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E79331EA4B2D4C82045FA7EA529D10" ma:contentTypeVersion="18" ma:contentTypeDescription="Create a new document." ma:contentTypeScope="" ma:versionID="d62bb9d757f19f0d70110b7d162d19e0">
  <xsd:schema xmlns:xsd="http://www.w3.org/2001/XMLSchema" xmlns:xs="http://www.w3.org/2001/XMLSchema" xmlns:p="http://schemas.microsoft.com/office/2006/metadata/properties" xmlns:ns2="34441b66-662a-4868-b673-fd6ac13ed403" xmlns:ns3="4af144ec-246b-46d8-8297-24ee80ff9eae" targetNamespace="http://schemas.microsoft.com/office/2006/metadata/properties" ma:root="true" ma:fieldsID="00b9198b35c4fd33461557a011292b4e" ns2:_="" ns3:_="">
    <xsd:import namespace="34441b66-662a-4868-b673-fd6ac13ed403"/>
    <xsd:import namespace="4af144ec-246b-46d8-8297-24ee80ff9e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441b66-662a-4868-b673-fd6ac13ed4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47282a5-f805-4c9a-82f0-7fdd916014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144ec-246b-46d8-8297-24ee80ff9ea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fc27453-9b97-4476-ba6e-9689797c602a}" ma:internalName="TaxCatchAll" ma:showField="CatchAllData" ma:web="4af144ec-246b-46d8-8297-24ee80ff9e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f144ec-246b-46d8-8297-24ee80ff9eae" xsi:nil="true"/>
    <lcf76f155ced4ddcb4097134ff3c332f xmlns="34441b66-662a-4868-b673-fd6ac13ed40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49819D-1F03-4B5E-ADA8-1DF7B3177ED1}">
  <ds:schemaRefs>
    <ds:schemaRef ds:uri="34441b66-662a-4868-b673-fd6ac13ed403"/>
    <ds:schemaRef ds:uri="4af144ec-246b-46d8-8297-24ee80ff9e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4CD20E-0601-4032-8BA1-CB65E7042374}">
  <ds:schemaRefs>
    <ds:schemaRef ds:uri="34441b66-662a-4868-b673-fd6ac13ed403"/>
    <ds:schemaRef ds:uri="4af144ec-246b-46d8-8297-24ee80ff9ea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656CC9-AFA3-41DA-A0F9-17E586FBE8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WASABI-general</Template>
  <TotalTime>366</TotalTime>
  <Words>1857</Words>
  <Application>Microsoft Office PowerPoint</Application>
  <PresentationFormat>Widescreen</PresentationFormat>
  <Paragraphs>483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Assistant</vt:lpstr>
      <vt:lpstr>Assistant Bold</vt:lpstr>
      <vt:lpstr>Courier New</vt:lpstr>
      <vt:lpstr>WASABI-general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Filtered Status durations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Mattheos Fikardos</dc:creator>
  <cp:lastModifiedBy>George Aristofanous</cp:lastModifiedBy>
  <cp:revision>11</cp:revision>
  <dcterms:created xsi:type="dcterms:W3CDTF">2024-03-14T07:12:47Z</dcterms:created>
  <dcterms:modified xsi:type="dcterms:W3CDTF">2024-05-20T11:38:37Z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0x010100BAE79331EA4B2D4C82045FA7EA529D10</vt:lpwstr>
  </property>
  <property fmtid="{D5CDD505-2E9C-101B-9397-08002B2CF9AE}" pid="3" name="MediaServiceImageTags">
    <vt:lpwstr/>
  </property>
</Properties>
</file>