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402" r:id="rId5"/>
    <p:sldId id="40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160"/>
    <a:srgbClr val="0D4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260D7-51DC-0A5C-8172-2850891F5343}" v="14" dt="2024-04-04T08:45:20.045"/>
    <p1510:client id="{3D776293-E0D2-D3B1-2F26-B9D686FDDC64}" v="150" dt="2024-04-04T08:28:57.799"/>
    <p1510:client id="{E2CADF12-EB03-B4AA-7ABE-E6FE684F9909}" v="22" dt="2024-04-04T08:48:3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aristofanous@hotmail.com" userId="S::urn:spo:guest#georgearistofanous@hotmail.com::" providerId="AD" clId="Web-{E2CADF12-EB03-B4AA-7ABE-E6FE684F9909}"/>
    <pc:docChg chg="modSld">
      <pc:chgData name="georgearistofanous@hotmail.com" userId="S::urn:spo:guest#georgearistofanous@hotmail.com::" providerId="AD" clId="Web-{E2CADF12-EB03-B4AA-7ABE-E6FE684F9909}" dt="2024-04-04T08:48:32.600" v="21" actId="1076"/>
      <pc:docMkLst>
        <pc:docMk/>
      </pc:docMkLst>
      <pc:sldChg chg="modSp">
        <pc:chgData name="georgearistofanous@hotmail.com" userId="S::urn:spo:guest#georgearistofanous@hotmail.com::" providerId="AD" clId="Web-{E2CADF12-EB03-B4AA-7ABE-E6FE684F9909}" dt="2024-04-04T08:48:32.600" v="21" actId="1076"/>
        <pc:sldMkLst>
          <pc:docMk/>
          <pc:sldMk cId="980311975" sldId="401"/>
        </pc:sldMkLst>
        <pc:spChg chg="mod">
          <ac:chgData name="georgearistofanous@hotmail.com" userId="S::urn:spo:guest#georgearistofanous@hotmail.com::" providerId="AD" clId="Web-{E2CADF12-EB03-B4AA-7ABE-E6FE684F9909}" dt="2024-04-04T08:48:32.600" v="21" actId="1076"/>
          <ac:spMkLst>
            <pc:docMk/>
            <pc:sldMk cId="980311975" sldId="401"/>
            <ac:spMk id="4" creationId="{A1AC3C7D-2A73-3909-D6CE-520DB7D0DBF4}"/>
          </ac:spMkLst>
        </pc:spChg>
        <pc:cxnChg chg="mod">
          <ac:chgData name="georgearistofanous@hotmail.com" userId="S::urn:spo:guest#georgearistofanous@hotmail.com::" providerId="AD" clId="Web-{E2CADF12-EB03-B4AA-7ABE-E6FE684F9909}" dt="2024-04-04T08:48:13.475" v="19" actId="14100"/>
          <ac:cxnSpMkLst>
            <pc:docMk/>
            <pc:sldMk cId="980311975" sldId="401"/>
            <ac:cxnSpMk id="7" creationId="{2A4A38EB-B31E-2F7D-1C1D-3ED1F7D1DDC3}"/>
          </ac:cxnSpMkLst>
        </pc:cxnChg>
        <pc:cxnChg chg="mod">
          <ac:chgData name="georgearistofanous@hotmail.com" userId="S::urn:spo:guest#georgearistofanous@hotmail.com::" providerId="AD" clId="Web-{E2CADF12-EB03-B4AA-7ABE-E6FE684F9909}" dt="2024-04-04T08:48:06.443" v="18" actId="14100"/>
          <ac:cxnSpMkLst>
            <pc:docMk/>
            <pc:sldMk cId="980311975" sldId="401"/>
            <ac:cxnSpMk id="10" creationId="{4415080F-6D22-C5F6-4AD8-A12312EB54D3}"/>
          </ac:cxnSpMkLst>
        </pc:cxnChg>
      </pc:sldChg>
    </pc:docChg>
  </pc:docChgLst>
  <pc:docChgLst>
    <pc:chgData name="georgearistofanous@hotmail.com" userId="S::urn:spo:guest#georgearistofanous@hotmail.com::" providerId="AD" clId="Web-{3D776293-E0D2-D3B1-2F26-B9D686FDDC64}"/>
    <pc:docChg chg="modSld">
      <pc:chgData name="georgearistofanous@hotmail.com" userId="S::urn:spo:guest#georgearistofanous@hotmail.com::" providerId="AD" clId="Web-{3D776293-E0D2-D3B1-2F26-B9D686FDDC64}" dt="2024-04-04T08:28:57.799" v="137" actId="14100"/>
      <pc:docMkLst>
        <pc:docMk/>
      </pc:docMkLst>
      <pc:sldChg chg="addSp delSp modSp">
        <pc:chgData name="georgearistofanous@hotmail.com" userId="S::urn:spo:guest#georgearistofanous@hotmail.com::" providerId="AD" clId="Web-{3D776293-E0D2-D3B1-2F26-B9D686FDDC64}" dt="2024-04-04T08:28:57.799" v="137" actId="14100"/>
        <pc:sldMkLst>
          <pc:docMk/>
          <pc:sldMk cId="980311975" sldId="401"/>
        </pc:sldMkLst>
        <pc:spChg chg="mod">
          <ac:chgData name="georgearistofanous@hotmail.com" userId="S::urn:spo:guest#georgearistofanous@hotmail.com::" providerId="AD" clId="Web-{3D776293-E0D2-D3B1-2F26-B9D686FDDC64}" dt="2024-04-04T08:23:27.426" v="119"/>
          <ac:spMkLst>
            <pc:docMk/>
            <pc:sldMk cId="980311975" sldId="401"/>
            <ac:spMk id="2" creationId="{C63620BC-14F9-AFDE-8A44-9F9576374568}"/>
          </ac:spMkLst>
        </pc:spChg>
        <pc:spChg chg="add mod ord">
          <ac:chgData name="georgearistofanous@hotmail.com" userId="S::urn:spo:guest#georgearistofanous@hotmail.com::" providerId="AD" clId="Web-{3D776293-E0D2-D3B1-2F26-B9D686FDDC64}" dt="2024-04-04T08:20:57.060" v="92" actId="1076"/>
          <ac:spMkLst>
            <pc:docMk/>
            <pc:sldMk cId="980311975" sldId="401"/>
            <ac:spMk id="3" creationId="{D6A72263-6E43-2CC0-47DC-499B26D1FD65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27:14.967" v="129" actId="1076"/>
          <ac:spMkLst>
            <pc:docMk/>
            <pc:sldMk cId="980311975" sldId="401"/>
            <ac:spMk id="4" creationId="{A1AC3C7D-2A73-3909-D6CE-520DB7D0DBF4}"/>
          </ac:spMkLst>
        </pc:spChg>
        <pc:spChg chg="add mod">
          <ac:chgData name="georgearistofanous@hotmail.com" userId="S::urn:spo:guest#georgearistofanous@hotmail.com::" providerId="AD" clId="Web-{3D776293-E0D2-D3B1-2F26-B9D686FDDC64}" dt="2024-04-04T08:22:27.705" v="109"/>
          <ac:spMkLst>
            <pc:docMk/>
            <pc:sldMk cId="980311975" sldId="401"/>
            <ac:spMk id="5" creationId="{33EB79D5-5DC2-0F23-2BFD-A79495B3B22B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6:03.892" v="49" actId="1076"/>
          <ac:spMkLst>
            <pc:docMk/>
            <pc:sldMk cId="980311975" sldId="401"/>
            <ac:spMk id="6" creationId="{E927674C-A840-E469-4833-D9EA78FEEA11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5:54.485" v="47" actId="1076"/>
          <ac:spMkLst>
            <pc:docMk/>
            <pc:sldMk cId="980311975" sldId="401"/>
            <ac:spMk id="8" creationId="{D373E91A-6D94-DF4B-F632-E0520BEE1917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6:51.519" v="57" actId="1076"/>
          <ac:spMkLst>
            <pc:docMk/>
            <pc:sldMk cId="980311975" sldId="401"/>
            <ac:spMk id="9" creationId="{890E2C93-7DAA-39FE-4AF5-7A22055CB83B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5:30.500" v="42" actId="1076"/>
          <ac:spMkLst>
            <pc:docMk/>
            <pc:sldMk cId="980311975" sldId="401"/>
            <ac:spMk id="11" creationId="{0B53F517-B0DF-7A38-6617-A33349294D5A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5:50.735" v="46" actId="1076"/>
          <ac:spMkLst>
            <pc:docMk/>
            <pc:sldMk cId="980311975" sldId="401"/>
            <ac:spMk id="13" creationId="{12CF4DA9-D03F-174E-5772-390B3700514A}"/>
          </ac:spMkLst>
        </pc:spChg>
        <pc:spChg chg="del mod">
          <ac:chgData name="georgearistofanous@hotmail.com" userId="S::urn:spo:guest#georgearistofanous@hotmail.com::" providerId="AD" clId="Web-{3D776293-E0D2-D3B1-2F26-B9D686FDDC64}" dt="2024-04-04T08:15:02.374" v="36"/>
          <ac:spMkLst>
            <pc:docMk/>
            <pc:sldMk cId="980311975" sldId="401"/>
            <ac:spMk id="15" creationId="{BF1629EA-3BB8-7F66-B95F-63F81357F5FC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20:49.607" v="89" actId="1076"/>
          <ac:spMkLst>
            <pc:docMk/>
            <pc:sldMk cId="980311975" sldId="401"/>
            <ac:spMk id="19" creationId="{8D06C86C-A561-6370-8E7C-5E36ED42CC7A}"/>
          </ac:spMkLst>
        </pc:spChg>
        <pc:cxnChg chg="add del mod">
          <ac:chgData name="georgearistofanous@hotmail.com" userId="S::urn:spo:guest#georgearistofanous@hotmail.com::" providerId="AD" clId="Web-{3D776293-E0D2-D3B1-2F26-B9D686FDDC64}" dt="2024-04-04T08:26:57.997" v="126"/>
          <ac:cxnSpMkLst>
            <pc:docMk/>
            <pc:sldMk cId="980311975" sldId="401"/>
            <ac:cxnSpMk id="7" creationId="{5C13BE41-1B66-8E5A-9253-8C7E9D3886C2}"/>
          </ac:cxnSpMkLst>
        </pc:cxnChg>
        <pc:cxnChg chg="add mod">
          <ac:chgData name="georgearistofanous@hotmail.com" userId="S::urn:spo:guest#georgearistofanous@hotmail.com::" providerId="AD" clId="Web-{3D776293-E0D2-D3B1-2F26-B9D686FDDC64}" dt="2024-04-04T08:28:57.799" v="137" actId="14100"/>
          <ac:cxnSpMkLst>
            <pc:docMk/>
            <pc:sldMk cId="980311975" sldId="401"/>
            <ac:cxnSpMk id="10" creationId="{4415080F-6D22-C5F6-4AD8-A12312EB54D3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6"/>
          <ac:cxnSpMkLst>
            <pc:docMk/>
            <pc:sldMk cId="980311975" sldId="401"/>
            <ac:cxnSpMk id="23" creationId="{12911D15-3087-EAB0-B2F8-A89CA5F13494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5"/>
          <ac:cxnSpMkLst>
            <pc:docMk/>
            <pc:sldMk cId="980311975" sldId="401"/>
            <ac:cxnSpMk id="30" creationId="{8644EC64-3D6A-B917-FD94-8E682CE01E77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4"/>
          <ac:cxnSpMkLst>
            <pc:docMk/>
            <pc:sldMk cId="980311975" sldId="401"/>
            <ac:cxnSpMk id="32" creationId="{66F086B4-8A04-F502-7F1F-8105F0D4E9AB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3"/>
          <ac:cxnSpMkLst>
            <pc:docMk/>
            <pc:sldMk cId="980311975" sldId="401"/>
            <ac:cxnSpMk id="33" creationId="{656CC3DA-DE99-5581-1085-B77F8796B8A6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0.995" v="0"/>
          <ac:cxnSpMkLst>
            <pc:docMk/>
            <pc:sldMk cId="980311975" sldId="401"/>
            <ac:cxnSpMk id="34" creationId="{9617CDC2-CF60-E6ED-E359-871AD252F1E1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2"/>
          <ac:cxnSpMkLst>
            <pc:docMk/>
            <pc:sldMk cId="980311975" sldId="401"/>
            <ac:cxnSpMk id="35" creationId="{3AFCA484-8212-B21E-7265-9A18C81A56A7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1"/>
          <ac:cxnSpMkLst>
            <pc:docMk/>
            <pc:sldMk cId="980311975" sldId="401"/>
            <ac:cxnSpMk id="36" creationId="{A42744EC-24B6-DCB0-0009-D68FD97F5513}"/>
          </ac:cxnSpMkLst>
        </pc:cxnChg>
      </pc:sldChg>
    </pc:docChg>
  </pc:docChgLst>
  <pc:docChgLst>
    <pc:chgData name="Mattheos Fikardos" userId="1df80f3b-07f5-49f8-baf9-2ea48d952783" providerId="ADAL" clId="{E455C9EB-151B-254C-A867-2ED4251F90FF}"/>
    <pc:docChg chg="undo custSel addSld delSld modSld sldOrd">
      <pc:chgData name="Mattheos Fikardos" userId="1df80f3b-07f5-49f8-baf9-2ea48d952783" providerId="ADAL" clId="{E455C9EB-151B-254C-A867-2ED4251F90FF}" dt="2024-03-20T13:48:11.540" v="2589" actId="5736"/>
      <pc:docMkLst>
        <pc:docMk/>
      </pc:docMkLst>
      <pc:sldChg chg="addSp delSp modSp new mod">
        <pc:chgData name="Mattheos Fikardos" userId="1df80f3b-07f5-49f8-baf9-2ea48d952783" providerId="ADAL" clId="{E455C9EB-151B-254C-A867-2ED4251F90FF}" dt="2024-03-14T07:13:41.441" v="6"/>
        <pc:sldMkLst>
          <pc:docMk/>
          <pc:sldMk cId="16053609" sldId="256"/>
        </pc:sldMkLst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6053609" sldId="256"/>
            <ac:spMk id="2" creationId="{1CC06993-5F81-EA05-8664-D466E8AF3820}"/>
          </ac:spMkLst>
        </pc:spChg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6053609" sldId="256"/>
            <ac:spMk id="3" creationId="{EFEFE5B6-B677-DCBB-1AA7-F75160C6B1F5}"/>
          </ac:spMkLst>
        </pc:spChg>
        <pc:spChg chg="add del">
          <ac:chgData name="Mattheos Fikardos" userId="1df80f3b-07f5-49f8-baf9-2ea48d952783" providerId="ADAL" clId="{E455C9EB-151B-254C-A867-2ED4251F90FF}" dt="2024-03-14T07:13:03.667" v="2" actId="22"/>
          <ac:spMkLst>
            <pc:docMk/>
            <pc:sldMk cId="16053609" sldId="256"/>
            <ac:spMk id="5" creationId="{6BF6A782-1575-A505-23A4-DD12F9125906}"/>
          </ac:spMkLst>
        </pc:spChg>
        <pc:spChg chg="add del">
          <ac:chgData name="Mattheos Fikardos" userId="1df80f3b-07f5-49f8-baf9-2ea48d952783" providerId="ADAL" clId="{E455C9EB-151B-254C-A867-2ED4251F90FF}" dt="2024-03-14T07:13:09.737" v="4" actId="22"/>
          <ac:spMkLst>
            <pc:docMk/>
            <pc:sldMk cId="16053609" sldId="256"/>
            <ac:spMk id="7" creationId="{1508F153-39F3-4CBE-43F5-A18222E40D34}"/>
          </ac:spMkLst>
        </pc:spChg>
      </pc:sldChg>
      <pc:sldChg chg="addSp delSp modSp add mod">
        <pc:chgData name="Mattheos Fikardos" userId="1df80f3b-07f5-49f8-baf9-2ea48d952783" providerId="ADAL" clId="{E455C9EB-151B-254C-A867-2ED4251F90FF}" dt="2024-03-14T07:42:25.287" v="305" actId="478"/>
        <pc:sldMkLst>
          <pc:docMk/>
          <pc:sldMk cId="4056904030" sldId="375"/>
        </pc:sldMkLst>
        <pc:picChg chg="mod">
          <ac:chgData name="Mattheos Fikardos" userId="1df80f3b-07f5-49f8-baf9-2ea48d952783" providerId="ADAL" clId="{E455C9EB-151B-254C-A867-2ED4251F90FF}" dt="2024-03-14T07:40:36.169" v="301"/>
          <ac:picMkLst>
            <pc:docMk/>
            <pc:sldMk cId="4056904030" sldId="375"/>
            <ac:picMk id="10" creationId="{EFAF6C3D-11FF-887D-5FAD-EFBCDB6F0715}"/>
          </ac:picMkLst>
        </pc:picChg>
        <pc:picChg chg="add del mod">
          <ac:chgData name="Mattheos Fikardos" userId="1df80f3b-07f5-49f8-baf9-2ea48d952783" providerId="ADAL" clId="{E455C9EB-151B-254C-A867-2ED4251F90FF}" dt="2024-03-14T07:42:25.287" v="305" actId="478"/>
          <ac:picMkLst>
            <pc:docMk/>
            <pc:sldMk cId="4056904030" sldId="375"/>
            <ac:picMk id="11" creationId="{9CE59829-9AEA-A724-AE22-7158115AAD28}"/>
          </ac:picMkLst>
        </pc:picChg>
      </pc:sldChg>
      <pc:sldChg chg="modSp add del">
        <pc:chgData name="Mattheos Fikardos" userId="1df80f3b-07f5-49f8-baf9-2ea48d952783" providerId="ADAL" clId="{E455C9EB-151B-254C-A867-2ED4251F90FF}" dt="2024-03-14T07:13:48.470" v="8" actId="2696"/>
        <pc:sldMkLst>
          <pc:docMk/>
          <pc:sldMk cId="1329598966" sldId="387"/>
        </pc:sldMkLst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329598966" sldId="387"/>
            <ac:spMk id="4" creationId="{D988BE4F-F860-CC00-2A9B-DB360A32A30A}"/>
          </ac:spMkLst>
        </pc:spChg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329598966" sldId="387"/>
            <ac:spMk id="5" creationId="{6AEE064C-B7BC-112A-A1B3-CF4716FEA012}"/>
          </ac:spMkLst>
        </pc:spChg>
      </pc:sldChg>
      <pc:sldChg chg="modSp add mod">
        <pc:chgData name="Mattheos Fikardos" userId="1df80f3b-07f5-49f8-baf9-2ea48d952783" providerId="ADAL" clId="{E455C9EB-151B-254C-A867-2ED4251F90FF}" dt="2024-03-14T07:13:53.026" v="9" actId="1076"/>
        <pc:sldMkLst>
          <pc:docMk/>
          <pc:sldMk cId="2295113911" sldId="388"/>
        </pc:sldMkLst>
        <pc:picChg chg="mod">
          <ac:chgData name="Mattheos Fikardos" userId="1df80f3b-07f5-49f8-baf9-2ea48d952783" providerId="ADAL" clId="{E455C9EB-151B-254C-A867-2ED4251F90FF}" dt="2024-03-14T07:13:53.026" v="9" actId="1076"/>
          <ac:picMkLst>
            <pc:docMk/>
            <pc:sldMk cId="2295113911" sldId="388"/>
            <ac:picMk id="31" creationId="{94F7CBDC-5737-EE7D-38A9-2BA9CAE11058}"/>
          </ac:picMkLst>
        </pc:picChg>
      </pc:sldChg>
      <pc:sldChg chg="addSp delSp modSp new mod">
        <pc:chgData name="Mattheos Fikardos" userId="1df80f3b-07f5-49f8-baf9-2ea48d952783" providerId="ADAL" clId="{E455C9EB-151B-254C-A867-2ED4251F90FF}" dt="2024-03-14T07:18:33.727" v="15" actId="1076"/>
        <pc:sldMkLst>
          <pc:docMk/>
          <pc:sldMk cId="2410326750" sldId="389"/>
        </pc:sldMkLst>
        <pc:spChg chg="add del mod">
          <ac:chgData name="Mattheos Fikardos" userId="1df80f3b-07f5-49f8-baf9-2ea48d952783" providerId="ADAL" clId="{E455C9EB-151B-254C-A867-2ED4251F90FF}" dt="2024-03-14T07:14:12.237" v="14" actId="478"/>
          <ac:spMkLst>
            <pc:docMk/>
            <pc:sldMk cId="2410326750" sldId="389"/>
            <ac:spMk id="2" creationId="{22261CCF-F54F-E291-AFF6-D147356867BB}"/>
          </ac:spMkLst>
        </pc:spChg>
        <pc:spChg chg="add del mod">
          <ac:chgData name="Mattheos Fikardos" userId="1df80f3b-07f5-49f8-baf9-2ea48d952783" providerId="ADAL" clId="{E455C9EB-151B-254C-A867-2ED4251F90FF}" dt="2024-03-14T07:14:09.189" v="12" actId="478"/>
          <ac:spMkLst>
            <pc:docMk/>
            <pc:sldMk cId="2410326750" sldId="389"/>
            <ac:spMk id="3" creationId="{C49B6936-2A7D-D406-1012-F48EA8D77508}"/>
          </ac:spMkLst>
        </pc:spChg>
        <pc:spChg chg="add del mod">
          <ac:chgData name="Mattheos Fikardos" userId="1df80f3b-07f5-49f8-baf9-2ea48d952783" providerId="ADAL" clId="{E455C9EB-151B-254C-A867-2ED4251F90FF}" dt="2024-03-14T07:14:10.602" v="13" actId="478"/>
          <ac:spMkLst>
            <pc:docMk/>
            <pc:sldMk cId="2410326750" sldId="389"/>
            <ac:spMk id="4" creationId="{F9EFAD6F-41C3-5EF6-51DE-DDF5FC05AE21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6" creationId="{7BF0AC21-AA7A-A0FF-4E63-7CFEE97D387E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7" creationId="{23A113B1-1DC0-6FFF-68DB-8137F669D64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8" creationId="{C17AAA8E-288A-8319-66F4-F670D1DD35F6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9" creationId="{A1DEDB63-3AC6-AD5A-9CCC-328FCFB0E4C1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10" creationId="{0C2B0787-A77D-FEBA-0130-6A1A8F2E626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18" creationId="{5BE15D0E-3A28-3E20-870C-6AA25F51D26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19" creationId="{150844B8-71AC-709C-3871-120C819F4131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0" creationId="{27120F0C-05BE-DBEB-50D8-0F555F12D3D5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1" creationId="{38CC2D83-B48A-5EA6-A5E8-6B68A1E1782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2" creationId="{3F4E5200-53F8-B902-D5C5-E4B952FE6483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3" creationId="{360044A3-064D-3CC0-5B07-7882058B1A77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4" creationId="{F6DF366B-1904-0BF8-00FD-58613D7B6485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5" creationId="{70CD9B62-3592-0FF5-C523-6BCFE9904405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6" creationId="{6ECB45EC-B729-5C6D-653B-DC51A0FE7594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32" creationId="{45BF8CFF-9161-C87C-21C8-FF534F5DC897}"/>
          </ac:spMkLst>
        </pc:sp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5" creationId="{EEFB340F-0BAE-AA8A-D05D-0D1C9323069E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1" creationId="{79D99B48-675F-94F6-970F-574DE8C6B3A9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2" creationId="{9BAC3214-27BF-5AEA-7D7C-9C71ACC57FC4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3" creationId="{EF254623-9842-4CF5-643C-951D2FEC7167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4" creationId="{36F5F82B-755F-94CF-A9B2-C5AEE0E215EE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5" creationId="{0DC4BC8C-54FF-6FAA-7BA8-888C7FECFBDB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6" creationId="{A18AA2D0-6550-78ED-94EE-63EC84CA6218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7" creationId="{8A6AA58A-4801-A55A-8E44-A3BD3535BE4A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27" creationId="{4D048BD6-8FA9-7DD2-FE00-E0CA8190EC2A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28" creationId="{D1B450E2-4756-5891-5A5E-C714E71397E3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29" creationId="{86296A8E-0BEB-2730-FBED-5F8DF799C52C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30" creationId="{FACA1CF1-1D27-F996-C516-AED459F567F4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31" creationId="{2703A7AD-7688-2C43-1414-4C2EF0750D0D}"/>
          </ac:picMkLst>
        </pc:picChg>
      </pc:sldChg>
      <pc:sldChg chg="addSp delSp modSp add mod">
        <pc:chgData name="Mattheos Fikardos" userId="1df80f3b-07f5-49f8-baf9-2ea48d952783" providerId="ADAL" clId="{E455C9EB-151B-254C-A867-2ED4251F90FF}" dt="2024-03-14T08:39:28.928" v="986" actId="255"/>
        <pc:sldMkLst>
          <pc:docMk/>
          <pc:sldMk cId="1219047626" sldId="390"/>
        </pc:sldMkLst>
        <pc:spChg chg="add del mod">
          <ac:chgData name="Mattheos Fikardos" userId="1df80f3b-07f5-49f8-baf9-2ea48d952783" providerId="ADAL" clId="{E455C9EB-151B-254C-A867-2ED4251F90FF}" dt="2024-03-14T07:32:36.169" v="183" actId="478"/>
          <ac:spMkLst>
            <pc:docMk/>
            <pc:sldMk cId="1219047626" sldId="390"/>
            <ac:spMk id="2" creationId="{DADEE085-499E-AB21-915E-C2DA4836FE60}"/>
          </ac:spMkLst>
        </pc:spChg>
        <pc:spChg chg="add del mod">
          <ac:chgData name="Mattheos Fikardos" userId="1df80f3b-07f5-49f8-baf9-2ea48d952783" providerId="ADAL" clId="{E455C9EB-151B-254C-A867-2ED4251F90FF}" dt="2024-03-14T07:32:35.431" v="182" actId="478"/>
          <ac:spMkLst>
            <pc:docMk/>
            <pc:sldMk cId="1219047626" sldId="390"/>
            <ac:spMk id="3" creationId="{922765DC-1604-E5F5-7CCB-42AB97DFF85E}"/>
          </ac:spMkLst>
        </pc:spChg>
        <pc:spChg chg="add del mod">
          <ac:chgData name="Mattheos Fikardos" userId="1df80f3b-07f5-49f8-baf9-2ea48d952783" providerId="ADAL" clId="{E455C9EB-151B-254C-A867-2ED4251F90FF}" dt="2024-03-14T07:32:39.036" v="186" actId="478"/>
          <ac:spMkLst>
            <pc:docMk/>
            <pc:sldMk cId="1219047626" sldId="390"/>
            <ac:spMk id="4" creationId="{A73C8120-5299-502B-99A3-D671880A7B31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6" creationId="{7BF0AC21-AA7A-A0FF-4E63-7CFEE97D387E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10" creationId="{0C2B0787-A77D-FEBA-0130-6A1A8F2E6269}"/>
          </ac:spMkLst>
        </pc:spChg>
        <pc:spChg chg="mod">
          <ac:chgData name="Mattheos Fikardos" userId="1df80f3b-07f5-49f8-baf9-2ea48d952783" providerId="ADAL" clId="{E455C9EB-151B-254C-A867-2ED4251F90FF}" dt="2024-03-14T07:37:10.061" v="299" actId="1038"/>
          <ac:spMkLst>
            <pc:docMk/>
            <pc:sldMk cId="1219047626" sldId="390"/>
            <ac:spMk id="18" creationId="{5BE15D0E-3A28-3E20-870C-6AA25F51D269}"/>
          </ac:spMkLst>
        </pc:spChg>
        <pc:spChg chg="mod">
          <ac:chgData name="Mattheos Fikardos" userId="1df80f3b-07f5-49f8-baf9-2ea48d952783" providerId="ADAL" clId="{E455C9EB-151B-254C-A867-2ED4251F90FF}" dt="2024-03-14T07:37:10.061" v="299" actId="1038"/>
          <ac:spMkLst>
            <pc:docMk/>
            <pc:sldMk cId="1219047626" sldId="390"/>
            <ac:spMk id="19" creationId="{150844B8-71AC-709C-3871-120C819F4131}"/>
          </ac:spMkLst>
        </pc:spChg>
        <pc:spChg chg="mod">
          <ac:chgData name="Mattheos Fikardos" userId="1df80f3b-07f5-49f8-baf9-2ea48d952783" providerId="ADAL" clId="{E455C9EB-151B-254C-A867-2ED4251F90FF}" dt="2024-03-14T07:37:10.061" v="299" actId="1038"/>
          <ac:spMkLst>
            <pc:docMk/>
            <pc:sldMk cId="1219047626" sldId="390"/>
            <ac:spMk id="20" creationId="{27120F0C-05BE-DBEB-50D8-0F555F12D3D5}"/>
          </ac:spMkLst>
        </pc:spChg>
        <pc:spChg chg="mod">
          <ac:chgData name="Mattheos Fikardos" userId="1df80f3b-07f5-49f8-baf9-2ea48d952783" providerId="ADAL" clId="{E455C9EB-151B-254C-A867-2ED4251F90FF}" dt="2024-03-14T07:31:47.967" v="146" actId="113"/>
          <ac:spMkLst>
            <pc:docMk/>
            <pc:sldMk cId="1219047626" sldId="390"/>
            <ac:spMk id="21" creationId="{38CC2D83-B48A-5EA6-A5E8-6B68A1E17829}"/>
          </ac:spMkLst>
        </pc:spChg>
        <pc:spChg chg="add del mod">
          <ac:chgData name="Mattheos Fikardos" userId="1df80f3b-07f5-49f8-baf9-2ea48d952783" providerId="ADAL" clId="{E455C9EB-151B-254C-A867-2ED4251F90FF}" dt="2024-03-14T07:32:37.861" v="185" actId="478"/>
          <ac:spMkLst>
            <pc:docMk/>
            <pc:sldMk cId="1219047626" sldId="390"/>
            <ac:spMk id="22" creationId="{3F4E5200-53F8-B902-D5C5-E4B952FE6483}"/>
          </ac:spMkLst>
        </pc:spChg>
        <pc:spChg chg="mod">
          <ac:chgData name="Mattheos Fikardos" userId="1df80f3b-07f5-49f8-baf9-2ea48d952783" providerId="ADAL" clId="{E455C9EB-151B-254C-A867-2ED4251F90FF}" dt="2024-03-14T07:35:14.216" v="214" actId="404"/>
          <ac:spMkLst>
            <pc:docMk/>
            <pc:sldMk cId="1219047626" sldId="390"/>
            <ac:spMk id="23" creationId="{360044A3-064D-3CC0-5B07-7882058B1A77}"/>
          </ac:spMkLst>
        </pc:spChg>
        <pc:spChg chg="mod">
          <ac:chgData name="Mattheos Fikardos" userId="1df80f3b-07f5-49f8-baf9-2ea48d952783" providerId="ADAL" clId="{E455C9EB-151B-254C-A867-2ED4251F90FF}" dt="2024-03-14T07:35:41.203" v="215" actId="1076"/>
          <ac:spMkLst>
            <pc:docMk/>
            <pc:sldMk cId="1219047626" sldId="390"/>
            <ac:spMk id="24" creationId="{F6DF366B-1904-0BF8-00FD-58613D7B6485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26" creationId="{6ECB45EC-B729-5C6D-653B-DC51A0FE7594}"/>
          </ac:spMkLst>
        </pc:spChg>
        <pc:spChg chg="mod">
          <ac:chgData name="Mattheos Fikardos" userId="1df80f3b-07f5-49f8-baf9-2ea48d952783" providerId="ADAL" clId="{E455C9EB-151B-254C-A867-2ED4251F90FF}" dt="2024-03-14T08:39:28.928" v="986" actId="255"/>
          <ac:spMkLst>
            <pc:docMk/>
            <pc:sldMk cId="1219047626" sldId="390"/>
            <ac:spMk id="32" creationId="{45BF8CFF-9161-C87C-21C8-FF534F5DC897}"/>
          </ac:spMkLst>
        </pc:spChg>
        <pc:spChg chg="add mod topLvl">
          <ac:chgData name="Mattheos Fikardos" userId="1df80f3b-07f5-49f8-baf9-2ea48d952783" providerId="ADAL" clId="{E455C9EB-151B-254C-A867-2ED4251F90FF}" dt="2024-03-14T07:34:49.094" v="212" actId="12789"/>
          <ac:spMkLst>
            <pc:docMk/>
            <pc:sldMk cId="1219047626" sldId="390"/>
            <ac:spMk id="33" creationId="{9D1B31E1-4C04-84DA-7F45-500FE79AC81B}"/>
          </ac:spMkLst>
        </pc:spChg>
        <pc:spChg chg="add del mod">
          <ac:chgData name="Mattheos Fikardos" userId="1df80f3b-07f5-49f8-baf9-2ea48d952783" providerId="ADAL" clId="{E455C9EB-151B-254C-A867-2ED4251F90FF}" dt="2024-03-14T07:32:04.540" v="156" actId="478"/>
          <ac:spMkLst>
            <pc:docMk/>
            <pc:sldMk cId="1219047626" sldId="390"/>
            <ac:spMk id="34" creationId="{7194E43B-92AA-7949-2E67-D22E8AD16A84}"/>
          </ac:spMkLst>
        </pc:spChg>
        <pc:spChg chg="add del mod">
          <ac:chgData name="Mattheos Fikardos" userId="1df80f3b-07f5-49f8-baf9-2ea48d952783" providerId="ADAL" clId="{E455C9EB-151B-254C-A867-2ED4251F90FF}" dt="2024-03-14T07:32:03.006" v="154" actId="478"/>
          <ac:spMkLst>
            <pc:docMk/>
            <pc:sldMk cId="1219047626" sldId="390"/>
            <ac:spMk id="35" creationId="{C96125AF-823D-738F-96E5-41AAAAC8E890}"/>
          </ac:spMkLst>
        </pc:spChg>
        <pc:spChg chg="add del mod">
          <ac:chgData name="Mattheos Fikardos" userId="1df80f3b-07f5-49f8-baf9-2ea48d952783" providerId="ADAL" clId="{E455C9EB-151B-254C-A867-2ED4251F90FF}" dt="2024-03-14T07:32:02.450" v="153" actId="478"/>
          <ac:spMkLst>
            <pc:docMk/>
            <pc:sldMk cId="1219047626" sldId="390"/>
            <ac:spMk id="36" creationId="{BE9231AC-6594-E644-AEFF-2D106AF7BE75}"/>
          </ac:spMkLst>
        </pc:spChg>
        <pc:spChg chg="add mod topLvl">
          <ac:chgData name="Mattheos Fikardos" userId="1df80f3b-07f5-49f8-baf9-2ea48d952783" providerId="ADAL" clId="{E455C9EB-151B-254C-A867-2ED4251F90FF}" dt="2024-03-14T07:34:49.094" v="212" actId="12789"/>
          <ac:spMkLst>
            <pc:docMk/>
            <pc:sldMk cId="1219047626" sldId="390"/>
            <ac:spMk id="37" creationId="{80AB46D3-6422-1F3D-0E40-C2286F3683B2}"/>
          </ac:spMkLst>
        </pc:spChg>
        <pc:spChg chg="add mod topLvl">
          <ac:chgData name="Mattheos Fikardos" userId="1df80f3b-07f5-49f8-baf9-2ea48d952783" providerId="ADAL" clId="{E455C9EB-151B-254C-A867-2ED4251F90FF}" dt="2024-03-14T07:34:43.104" v="211" actId="12789"/>
          <ac:spMkLst>
            <pc:docMk/>
            <pc:sldMk cId="1219047626" sldId="390"/>
            <ac:spMk id="38" creationId="{CB26EF37-D1C5-E304-A194-7F178CDEA123}"/>
          </ac:spMkLst>
        </pc:spChg>
        <pc:spChg chg="add mod topLvl">
          <ac:chgData name="Mattheos Fikardos" userId="1df80f3b-07f5-49f8-baf9-2ea48d952783" providerId="ADAL" clId="{E455C9EB-151B-254C-A867-2ED4251F90FF}" dt="2024-03-14T07:34:43.104" v="211" actId="12789"/>
          <ac:spMkLst>
            <pc:docMk/>
            <pc:sldMk cId="1219047626" sldId="390"/>
            <ac:spMk id="39" creationId="{433290CB-6AE5-9A34-278C-9BA8B1DF2A39}"/>
          </ac:spMkLst>
        </pc:spChg>
        <pc:grpChg chg="add del mod">
          <ac:chgData name="Mattheos Fikardos" userId="1df80f3b-07f5-49f8-baf9-2ea48d952783" providerId="ADAL" clId="{E455C9EB-151B-254C-A867-2ED4251F90FF}" dt="2024-03-14T07:34:34.285" v="210" actId="165"/>
          <ac:grpSpMkLst>
            <pc:docMk/>
            <pc:sldMk cId="1219047626" sldId="390"/>
            <ac:grpSpMk id="40" creationId="{02642CDA-317E-262A-AC69-7976D293A70E}"/>
          </ac:grpSpMkLst>
        </pc:grpChg>
        <pc:grpChg chg="add del mod">
          <ac:chgData name="Mattheos Fikardos" userId="1df80f3b-07f5-49f8-baf9-2ea48d952783" providerId="ADAL" clId="{E455C9EB-151B-254C-A867-2ED4251F90FF}" dt="2024-03-14T07:34:31.199" v="209" actId="165"/>
          <ac:grpSpMkLst>
            <pc:docMk/>
            <pc:sldMk cId="1219047626" sldId="390"/>
            <ac:grpSpMk id="41" creationId="{C9054B7E-463C-23E1-E244-B9B56C26E382}"/>
          </ac:grpSpMkLst>
        </pc:grpChg>
        <pc:picChg chg="mod">
          <ac:chgData name="Mattheos Fikardos" userId="1df80f3b-07f5-49f8-baf9-2ea48d952783" providerId="ADAL" clId="{E455C9EB-151B-254C-A867-2ED4251F90FF}" dt="2024-03-14T07:37:10.061" v="299" actId="1038"/>
          <ac:picMkLst>
            <pc:docMk/>
            <pc:sldMk cId="1219047626" sldId="390"/>
            <ac:picMk id="5" creationId="{EEFB340F-0BAE-AA8A-D05D-0D1C9323069E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1" creationId="{79D99B48-675F-94F6-970F-574DE8C6B3A9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4" creationId="{36F5F82B-755F-94CF-A9B2-C5AEE0E215EE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5" creationId="{0DC4BC8C-54FF-6FAA-7BA8-888C7FECFBDB}"/>
          </ac:picMkLst>
        </pc:picChg>
        <pc:picChg chg="mod">
          <ac:chgData name="Mattheos Fikardos" userId="1df80f3b-07f5-49f8-baf9-2ea48d952783" providerId="ADAL" clId="{E455C9EB-151B-254C-A867-2ED4251F90FF}" dt="2024-03-14T07:37:10.061" v="299" actId="1038"/>
          <ac:picMkLst>
            <pc:docMk/>
            <pc:sldMk cId="1219047626" sldId="390"/>
            <ac:picMk id="16" creationId="{A18AA2D0-6550-78ED-94EE-63EC84CA6218}"/>
          </ac:picMkLst>
        </pc:picChg>
        <pc:picChg chg="mod">
          <ac:chgData name="Mattheos Fikardos" userId="1df80f3b-07f5-49f8-baf9-2ea48d952783" providerId="ADAL" clId="{E455C9EB-151B-254C-A867-2ED4251F90FF}" dt="2024-03-14T07:37:10.061" v="299" actId="1038"/>
          <ac:picMkLst>
            <pc:docMk/>
            <pc:sldMk cId="1219047626" sldId="390"/>
            <ac:picMk id="17" creationId="{8A6AA58A-4801-A55A-8E44-A3BD3535BE4A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30" creationId="{FACA1CF1-1D27-F996-C516-AED459F567F4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31" creationId="{2703A7AD-7688-2C43-1414-4C2EF0750D0D}"/>
          </ac:picMkLst>
        </pc:picChg>
      </pc:sldChg>
      <pc:sldChg chg="addSp delSp modSp new mod">
        <pc:chgData name="Mattheos Fikardos" userId="1df80f3b-07f5-49f8-baf9-2ea48d952783" providerId="ADAL" clId="{E455C9EB-151B-254C-A867-2ED4251F90FF}" dt="2024-03-14T08:10:39.950" v="803" actId="478"/>
        <pc:sldMkLst>
          <pc:docMk/>
          <pc:sldMk cId="3616560340" sldId="391"/>
        </pc:sldMkLst>
        <pc:spChg chg="add mod">
          <ac:chgData name="Mattheos Fikardos" userId="1df80f3b-07f5-49f8-baf9-2ea48d952783" providerId="ADAL" clId="{E455C9EB-151B-254C-A867-2ED4251F90FF}" dt="2024-03-14T08:10:33.081" v="789" actId="20577"/>
          <ac:spMkLst>
            <pc:docMk/>
            <pc:sldMk cId="3616560340" sldId="391"/>
            <ac:spMk id="2" creationId="{3F0FAB51-AC5C-A65D-3F51-8DBEAE9BAA86}"/>
          </ac:spMkLst>
        </pc:spChg>
        <pc:spChg chg="add mod">
          <ac:chgData name="Mattheos Fikardos" userId="1df80f3b-07f5-49f8-baf9-2ea48d952783" providerId="ADAL" clId="{E455C9EB-151B-254C-A867-2ED4251F90FF}" dt="2024-03-14T07:47:59.499" v="345" actId="14100"/>
          <ac:spMkLst>
            <pc:docMk/>
            <pc:sldMk cId="3616560340" sldId="391"/>
            <ac:spMk id="3" creationId="{02AEF1B2-8669-F7A3-D9D7-D2145C277430}"/>
          </ac:spMkLst>
        </pc:spChg>
        <pc:spChg chg="add mod">
          <ac:chgData name="Mattheos Fikardos" userId="1df80f3b-07f5-49f8-baf9-2ea48d952783" providerId="ADAL" clId="{E455C9EB-151B-254C-A867-2ED4251F90FF}" dt="2024-03-14T08:10:38.193" v="801" actId="1036"/>
          <ac:spMkLst>
            <pc:docMk/>
            <pc:sldMk cId="3616560340" sldId="391"/>
            <ac:spMk id="7" creationId="{35236158-64A2-18B9-C8D3-60CB65F04890}"/>
          </ac:spMkLst>
        </pc:spChg>
        <pc:spChg chg="add del mod">
          <ac:chgData name="Mattheos Fikardos" userId="1df80f3b-07f5-49f8-baf9-2ea48d952783" providerId="ADAL" clId="{E455C9EB-151B-254C-A867-2ED4251F90FF}" dt="2024-03-14T07:55:28.443" v="462" actId="478"/>
          <ac:spMkLst>
            <pc:docMk/>
            <pc:sldMk cId="3616560340" sldId="391"/>
            <ac:spMk id="9" creationId="{80586739-7846-9D01-956D-DEE1512D0E1A}"/>
          </ac:spMkLst>
        </pc:spChg>
        <pc:spChg chg="add del mod">
          <ac:chgData name="Mattheos Fikardos" userId="1df80f3b-07f5-49f8-baf9-2ea48d952783" providerId="ADAL" clId="{E455C9EB-151B-254C-A867-2ED4251F90FF}" dt="2024-03-14T07:55:00.793" v="457" actId="478"/>
          <ac:spMkLst>
            <pc:docMk/>
            <pc:sldMk cId="3616560340" sldId="391"/>
            <ac:spMk id="10" creationId="{16657431-1978-3CC1-7A0C-B07CEA41B1C6}"/>
          </ac:spMkLst>
        </pc:spChg>
        <pc:spChg chg="add del">
          <ac:chgData name="Mattheos Fikardos" userId="1df80f3b-07f5-49f8-baf9-2ea48d952783" providerId="ADAL" clId="{E455C9EB-151B-254C-A867-2ED4251F90FF}" dt="2024-03-14T08:00:15.769" v="482" actId="478"/>
          <ac:spMkLst>
            <pc:docMk/>
            <pc:sldMk cId="3616560340" sldId="391"/>
            <ac:spMk id="15" creationId="{14301D6C-0F63-F37A-FBAC-8EC5AF7312A5}"/>
          </ac:spMkLst>
        </pc:spChg>
        <pc:spChg chg="add del mod">
          <ac:chgData name="Mattheos Fikardos" userId="1df80f3b-07f5-49f8-baf9-2ea48d952783" providerId="ADAL" clId="{E455C9EB-151B-254C-A867-2ED4251F90FF}" dt="2024-03-14T08:02:30.495" v="510" actId="478"/>
          <ac:spMkLst>
            <pc:docMk/>
            <pc:sldMk cId="3616560340" sldId="391"/>
            <ac:spMk id="18" creationId="{E2C77FD1-05FA-D0EC-700A-77F45BA9C3E2}"/>
          </ac:spMkLst>
        </pc:spChg>
        <pc:spChg chg="add del mod">
          <ac:chgData name="Mattheos Fikardos" userId="1df80f3b-07f5-49f8-baf9-2ea48d952783" providerId="ADAL" clId="{E455C9EB-151B-254C-A867-2ED4251F90FF}" dt="2024-03-14T08:02:29.906" v="509" actId="478"/>
          <ac:spMkLst>
            <pc:docMk/>
            <pc:sldMk cId="3616560340" sldId="391"/>
            <ac:spMk id="19" creationId="{F3B60709-FA6A-7587-06FB-45E35A62FB06}"/>
          </ac:spMkLst>
        </pc:spChg>
        <pc:spChg chg="add mod">
          <ac:chgData name="Mattheos Fikardos" userId="1df80f3b-07f5-49f8-baf9-2ea48d952783" providerId="ADAL" clId="{E455C9EB-151B-254C-A867-2ED4251F90FF}" dt="2024-03-14T08:05:40.375" v="641" actId="20577"/>
          <ac:spMkLst>
            <pc:docMk/>
            <pc:sldMk cId="3616560340" sldId="391"/>
            <ac:spMk id="40" creationId="{9D38F536-4B33-9761-9E64-F8F459184E7F}"/>
          </ac:spMkLst>
        </pc:spChg>
        <pc:spChg chg="add mod">
          <ac:chgData name="Mattheos Fikardos" userId="1df80f3b-07f5-49f8-baf9-2ea48d952783" providerId="ADAL" clId="{E455C9EB-151B-254C-A867-2ED4251F90FF}" dt="2024-03-14T08:05:59.919" v="656" actId="1076"/>
          <ac:spMkLst>
            <pc:docMk/>
            <pc:sldMk cId="3616560340" sldId="391"/>
            <ac:spMk id="41" creationId="{2CDFE842-1033-7DF1-AF96-DAA9E5A1AD60}"/>
          </ac:spMkLst>
        </pc:spChg>
        <pc:spChg chg="add mod">
          <ac:chgData name="Mattheos Fikardos" userId="1df80f3b-07f5-49f8-baf9-2ea48d952783" providerId="ADAL" clId="{E455C9EB-151B-254C-A867-2ED4251F90FF}" dt="2024-03-14T08:06:11.764" v="676" actId="1076"/>
          <ac:spMkLst>
            <pc:docMk/>
            <pc:sldMk cId="3616560340" sldId="391"/>
            <ac:spMk id="42" creationId="{B6BF2C4E-8349-CC57-AA65-9385E334A4F6}"/>
          </ac:spMkLst>
        </pc:spChg>
        <pc:spChg chg="add mod">
          <ac:chgData name="Mattheos Fikardos" userId="1df80f3b-07f5-49f8-baf9-2ea48d952783" providerId="ADAL" clId="{E455C9EB-151B-254C-A867-2ED4251F90FF}" dt="2024-03-14T08:06:58.161" v="690" actId="14100"/>
          <ac:spMkLst>
            <pc:docMk/>
            <pc:sldMk cId="3616560340" sldId="391"/>
            <ac:spMk id="43" creationId="{8F2BF6AF-2F2C-8BCD-8542-241AE768654F}"/>
          </ac:spMkLst>
        </pc:spChg>
        <pc:spChg chg="add mod">
          <ac:chgData name="Mattheos Fikardos" userId="1df80f3b-07f5-49f8-baf9-2ea48d952783" providerId="ADAL" clId="{E455C9EB-151B-254C-A867-2ED4251F90FF}" dt="2024-03-14T08:07:13.881" v="705" actId="1076"/>
          <ac:spMkLst>
            <pc:docMk/>
            <pc:sldMk cId="3616560340" sldId="391"/>
            <ac:spMk id="48" creationId="{C93379C8-9521-F03D-C3CC-A8BC92040CC8}"/>
          </ac:spMkLst>
        </pc:spChg>
        <pc:graphicFrameChg chg="add mod modGraphic">
          <ac:chgData name="Mattheos Fikardos" userId="1df80f3b-07f5-49f8-baf9-2ea48d952783" providerId="ADAL" clId="{E455C9EB-151B-254C-A867-2ED4251F90FF}" dt="2024-03-14T07:59:22.633" v="475" actId="404"/>
          <ac:graphicFrameMkLst>
            <pc:docMk/>
            <pc:sldMk cId="3616560340" sldId="391"/>
            <ac:graphicFrameMk id="8" creationId="{39ED255D-D7D0-3FDE-E61D-D015A1438366}"/>
          </ac:graphicFrameMkLst>
        </pc:graphicFrameChg>
        <pc:picChg chg="add mod">
          <ac:chgData name="Mattheos Fikardos" userId="1df80f3b-07f5-49f8-baf9-2ea48d952783" providerId="ADAL" clId="{E455C9EB-151B-254C-A867-2ED4251F90FF}" dt="2024-03-14T07:47:48.851" v="341" actId="1076"/>
          <ac:picMkLst>
            <pc:docMk/>
            <pc:sldMk cId="3616560340" sldId="391"/>
            <ac:picMk id="4" creationId="{A0CA9B5E-DB08-E31A-191C-96FC49E899B3}"/>
          </ac:picMkLst>
        </pc:picChg>
        <pc:picChg chg="add mod">
          <ac:chgData name="Mattheos Fikardos" userId="1df80f3b-07f5-49f8-baf9-2ea48d952783" providerId="ADAL" clId="{E455C9EB-151B-254C-A867-2ED4251F90FF}" dt="2024-03-14T08:10:38.193" v="801" actId="1036"/>
          <ac:picMkLst>
            <pc:docMk/>
            <pc:sldMk cId="3616560340" sldId="391"/>
            <ac:picMk id="6" creationId="{CBECF8DA-E4DA-554E-F153-8D19178FDCDF}"/>
          </ac:picMkLst>
        </pc:picChg>
        <pc:picChg chg="add mod">
          <ac:chgData name="Mattheos Fikardos" userId="1df80f3b-07f5-49f8-baf9-2ea48d952783" providerId="ADAL" clId="{E455C9EB-151B-254C-A867-2ED4251F90FF}" dt="2024-03-14T08:06:50.026" v="685" actId="1076"/>
          <ac:picMkLst>
            <pc:docMk/>
            <pc:sldMk cId="3616560340" sldId="391"/>
            <ac:picMk id="44" creationId="{60F5F09B-1236-7501-687A-DDD737B71663}"/>
          </ac:picMkLst>
        </pc:picChg>
        <pc:picChg chg="add del mod">
          <ac:chgData name="Mattheos Fikardos" userId="1df80f3b-07f5-49f8-baf9-2ea48d952783" providerId="ADAL" clId="{E455C9EB-151B-254C-A867-2ED4251F90FF}" dt="2024-03-14T08:10:39.950" v="803" actId="478"/>
          <ac:picMkLst>
            <pc:docMk/>
            <pc:sldMk cId="3616560340" sldId="391"/>
            <ac:picMk id="53" creationId="{5C14C9E1-A372-5734-66BF-DDE0FE049554}"/>
          </ac:picMkLst>
        </pc:picChg>
        <pc:picChg chg="add mod">
          <ac:chgData name="Mattheos Fikardos" userId="1df80f3b-07f5-49f8-baf9-2ea48d952783" providerId="ADAL" clId="{E455C9EB-151B-254C-A867-2ED4251F90FF}" dt="2024-03-14T08:06:58.550" v="691" actId="1076"/>
          <ac:picMkLst>
            <pc:docMk/>
            <pc:sldMk cId="3616560340" sldId="391"/>
            <ac:picMk id="2050" creationId="{166CBC62-C23C-E6A1-6EE0-091F822BE7A4}"/>
          </ac:picMkLst>
        </pc:picChg>
        <pc:cxnChg chg="add del mod">
          <ac:chgData name="Mattheos Fikardos" userId="1df80f3b-07f5-49f8-baf9-2ea48d952783" providerId="ADAL" clId="{E455C9EB-151B-254C-A867-2ED4251F90FF}" dt="2024-03-14T07:59:51.765" v="480" actId="478"/>
          <ac:cxnSpMkLst>
            <pc:docMk/>
            <pc:sldMk cId="3616560340" sldId="391"/>
            <ac:cxnSpMk id="12" creationId="{C4E5F4C9-7497-6986-4650-B276D2BB312A}"/>
          </ac:cxnSpMkLst>
        </pc:cxnChg>
        <pc:cxnChg chg="add del mod">
          <ac:chgData name="Mattheos Fikardos" userId="1df80f3b-07f5-49f8-baf9-2ea48d952783" providerId="ADAL" clId="{E455C9EB-151B-254C-A867-2ED4251F90FF}" dt="2024-03-14T08:07:55.184" v="706" actId="478"/>
          <ac:cxnSpMkLst>
            <pc:docMk/>
            <pc:sldMk cId="3616560340" sldId="391"/>
            <ac:cxnSpMk id="17" creationId="{F4E5B807-8724-C548-E893-1BC0B6F8DF11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20" creationId="{BBC40705-673E-F785-AF05-E5E0BEB43820}"/>
          </ac:cxnSpMkLst>
        </pc:cxnChg>
        <pc:cxnChg chg="add del mod">
          <ac:chgData name="Mattheos Fikardos" userId="1df80f3b-07f5-49f8-baf9-2ea48d952783" providerId="ADAL" clId="{E455C9EB-151B-254C-A867-2ED4251F90FF}" dt="2024-03-14T08:07:57.032" v="707" actId="478"/>
          <ac:cxnSpMkLst>
            <pc:docMk/>
            <pc:sldMk cId="3616560340" sldId="391"/>
            <ac:cxnSpMk id="23" creationId="{C9EF197C-2A41-2583-1F02-E1E76FD42A20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27" creationId="{4972F249-D273-0832-6983-426D1EBA15D0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33" creationId="{2C7EEBB9-5635-3B35-8B79-2A905BD774CE}"/>
          </ac:cxnSpMkLst>
        </pc:cxnChg>
        <pc:cxnChg chg="add mod">
          <ac:chgData name="Mattheos Fikardos" userId="1df80f3b-07f5-49f8-baf9-2ea48d952783" providerId="ADAL" clId="{E455C9EB-151B-254C-A867-2ED4251F90FF}" dt="2024-03-14T08:05:15.153" v="608" actId="1036"/>
          <ac:cxnSpMkLst>
            <pc:docMk/>
            <pc:sldMk cId="3616560340" sldId="391"/>
            <ac:cxnSpMk id="37" creationId="{1EDB58E1-1B61-0F9D-71BE-C1381CE97FED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45" creationId="{FFA66B53-A0D1-AA60-A82F-3A5A43A63630}"/>
          </ac:cxnSpMkLst>
        </pc:cxnChg>
        <pc:cxnChg chg="add mod">
          <ac:chgData name="Mattheos Fikardos" userId="1df80f3b-07f5-49f8-baf9-2ea48d952783" providerId="ADAL" clId="{E455C9EB-151B-254C-A867-2ED4251F90FF}" dt="2024-03-14T08:08:18.033" v="711" actId="14100"/>
          <ac:cxnSpMkLst>
            <pc:docMk/>
            <pc:sldMk cId="3616560340" sldId="391"/>
            <ac:cxnSpMk id="49" creationId="{9265D073-DBE8-ECA8-90A0-786B6E5AFB81}"/>
          </ac:cxnSpMkLst>
        </pc:cxnChg>
      </pc:sldChg>
      <pc:sldChg chg="addSp modSp add mod">
        <pc:chgData name="Mattheos Fikardos" userId="1df80f3b-07f5-49f8-baf9-2ea48d952783" providerId="ADAL" clId="{E455C9EB-151B-254C-A867-2ED4251F90FF}" dt="2024-03-14T08:27:09.763" v="824" actId="14100"/>
        <pc:sldMkLst>
          <pc:docMk/>
          <pc:sldMk cId="104187837" sldId="392"/>
        </pc:sldMkLst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2" creationId="{3F0FAB51-AC5C-A65D-3F51-8DBEAE9BAA86}"/>
          </ac:spMkLst>
        </pc:spChg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3" creationId="{02AEF1B2-8669-F7A3-D9D7-D2145C277430}"/>
          </ac:spMkLst>
        </pc:spChg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7" creationId="{35236158-64A2-18B9-C8D3-60CB65F04890}"/>
          </ac:spMkLst>
        </pc:spChg>
        <pc:spChg chg="mod">
          <ac:chgData name="Mattheos Fikardos" userId="1df80f3b-07f5-49f8-baf9-2ea48d952783" providerId="ADAL" clId="{E455C9EB-151B-254C-A867-2ED4251F90FF}" dt="2024-03-14T08:22:15.809" v="810" actId="5736"/>
          <ac:spMkLst>
            <pc:docMk/>
            <pc:sldMk cId="104187837" sldId="392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14T08:25:11.328" v="812" actId="1076"/>
          <ac:spMkLst>
            <pc:docMk/>
            <pc:sldMk cId="104187837" sldId="392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14T08:22:15.809" v="810" actId="5736"/>
          <ac:spMkLst>
            <pc:docMk/>
            <pc:sldMk cId="104187837" sldId="392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14T08:22:15.809" v="810" actId="5736"/>
          <ac:spMkLst>
            <pc:docMk/>
            <pc:sldMk cId="104187837" sldId="392"/>
            <ac:spMk id="48" creationId="{C93379C8-9521-F03D-C3CC-A8BC92040CC8}"/>
          </ac:spMkLst>
        </pc:spChg>
        <pc:grpChg chg="add mod">
          <ac:chgData name="Mattheos Fikardos" userId="1df80f3b-07f5-49f8-baf9-2ea48d952783" providerId="ADAL" clId="{E455C9EB-151B-254C-A867-2ED4251F90FF}" dt="2024-03-14T08:26:56.675" v="823" actId="12789"/>
          <ac:grpSpMkLst>
            <pc:docMk/>
            <pc:sldMk cId="104187837" sldId="392"/>
            <ac:grpSpMk id="15" creationId="{7F0237A0-7F7C-5EBA-E4A2-86D919648616}"/>
          </ac:grpSpMkLst>
        </pc:grpChg>
        <pc:grpChg chg="add mod">
          <ac:chgData name="Mattheos Fikardos" userId="1df80f3b-07f5-49f8-baf9-2ea48d952783" providerId="ADAL" clId="{E455C9EB-151B-254C-A867-2ED4251F90FF}" dt="2024-03-14T08:26:56.675" v="823" actId="12789"/>
          <ac:grpSpMkLst>
            <pc:docMk/>
            <pc:sldMk cId="104187837" sldId="392"/>
            <ac:grpSpMk id="16" creationId="{11568347-7C3B-9CF1-A6BB-D1E138C0DA78}"/>
          </ac:grpSpMkLst>
        </pc:grpChg>
        <pc:graphicFrameChg chg="mod">
          <ac:chgData name="Mattheos Fikardos" userId="1df80f3b-07f5-49f8-baf9-2ea48d952783" providerId="ADAL" clId="{E455C9EB-151B-254C-A867-2ED4251F90FF}" dt="2024-03-14T08:22:15.809" v="810" actId="5736"/>
          <ac:graphicFrameMkLst>
            <pc:docMk/>
            <pc:sldMk cId="104187837" sldId="392"/>
            <ac:graphicFrameMk id="8" creationId="{39ED255D-D7D0-3FDE-E61D-D015A1438366}"/>
          </ac:graphicFrameMkLst>
        </pc:graphicFrame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4" creationId="{A0CA9B5E-DB08-E31A-191C-96FC49E899B3}"/>
          </ac:picMkLst>
        </pc:pic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6" creationId="{CBECF8DA-E4DA-554E-F153-8D19178FDCDF}"/>
          </ac:picMkLst>
        </pc:pic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44" creationId="{60F5F09B-1236-7501-687A-DDD737B71663}"/>
          </ac:picMkLst>
        </pc:pic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2050" creationId="{166CBC62-C23C-E6A1-6EE0-091F822BE7A4}"/>
          </ac:picMkLst>
        </pc:picChg>
        <pc:cxnChg chg="add mod">
          <ac:chgData name="Mattheos Fikardos" userId="1df80f3b-07f5-49f8-baf9-2ea48d952783" providerId="ADAL" clId="{E455C9EB-151B-254C-A867-2ED4251F90FF}" dt="2024-03-14T08:27:09.763" v="824" actId="14100"/>
          <ac:cxnSpMkLst>
            <pc:docMk/>
            <pc:sldMk cId="104187837" sldId="392"/>
            <ac:cxnSpMk id="5" creationId="{EA6C65D9-7D68-D904-6A53-5A0CAAF9A6E3}"/>
          </ac:cxnSpMkLst>
        </pc:cxnChg>
        <pc:cxnChg chg="add mod">
          <ac:chgData name="Mattheos Fikardos" userId="1df80f3b-07f5-49f8-baf9-2ea48d952783" providerId="ADAL" clId="{E455C9EB-151B-254C-A867-2ED4251F90FF}" dt="2024-03-14T08:26:56.675" v="823" actId="12789"/>
          <ac:cxnSpMkLst>
            <pc:docMk/>
            <pc:sldMk cId="104187837" sldId="392"/>
            <ac:cxnSpMk id="12" creationId="{6A4E64E8-2910-CF7B-A58B-48126823CCE8}"/>
          </ac:cxnSpMkLst>
        </pc:cxnChg>
        <pc:cxnChg chg="mod">
          <ac:chgData name="Mattheos Fikardos" userId="1df80f3b-07f5-49f8-baf9-2ea48d952783" providerId="ADAL" clId="{E455C9EB-151B-254C-A867-2ED4251F90FF}" dt="2024-03-14T08:25:09.524" v="811" actId="1076"/>
          <ac:cxnSpMkLst>
            <pc:docMk/>
            <pc:sldMk cId="104187837" sldId="392"/>
            <ac:cxnSpMk id="20" creationId="{BBC40705-673E-F785-AF05-E5E0BEB43820}"/>
          </ac:cxnSpMkLst>
        </pc:cxnChg>
        <pc:cxnChg chg="mod">
          <ac:chgData name="Mattheos Fikardos" userId="1df80f3b-07f5-49f8-baf9-2ea48d952783" providerId="ADAL" clId="{E455C9EB-151B-254C-A867-2ED4251F90FF}" dt="2024-03-14T08:26:56.675" v="823" actId="12789"/>
          <ac:cxnSpMkLst>
            <pc:docMk/>
            <pc:sldMk cId="104187837" sldId="392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14T08:26:56.675" v="823" actId="12789"/>
          <ac:cxnSpMkLst>
            <pc:docMk/>
            <pc:sldMk cId="104187837" sldId="392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14T08:22:15.809" v="810" actId="5736"/>
          <ac:cxnSpMkLst>
            <pc:docMk/>
            <pc:sldMk cId="104187837" sldId="392"/>
            <ac:cxnSpMk id="37" creationId="{1EDB58E1-1B61-0F9D-71BE-C1381CE97FED}"/>
          </ac:cxnSpMkLst>
        </pc:cxnChg>
        <pc:cxnChg chg="mod">
          <ac:chgData name="Mattheos Fikardos" userId="1df80f3b-07f5-49f8-baf9-2ea48d952783" providerId="ADAL" clId="{E455C9EB-151B-254C-A867-2ED4251F90FF}" dt="2024-03-14T08:25:31.996" v="817" actId="1076"/>
          <ac:cxnSpMkLst>
            <pc:docMk/>
            <pc:sldMk cId="104187837" sldId="392"/>
            <ac:cxnSpMk id="45" creationId="{FFA66B53-A0D1-AA60-A82F-3A5A43A63630}"/>
          </ac:cxnSpMkLst>
        </pc:cxnChg>
        <pc:cxnChg chg="mod">
          <ac:chgData name="Mattheos Fikardos" userId="1df80f3b-07f5-49f8-baf9-2ea48d952783" providerId="ADAL" clId="{E455C9EB-151B-254C-A867-2ED4251F90FF}" dt="2024-03-14T08:22:15.809" v="810" actId="5736"/>
          <ac:cxnSpMkLst>
            <pc:docMk/>
            <pc:sldMk cId="104187837" sldId="392"/>
            <ac:cxnSpMk id="49" creationId="{9265D073-DBE8-ECA8-90A0-786B6E5AFB81}"/>
          </ac:cxnSpMkLst>
        </pc:cxnChg>
      </pc:sldChg>
      <pc:sldChg chg="addSp delSp modSp add mod">
        <pc:chgData name="Mattheos Fikardos" userId="1df80f3b-07f5-49f8-baf9-2ea48d952783" providerId="ADAL" clId="{E455C9EB-151B-254C-A867-2ED4251F90FF}" dt="2024-03-20T13:34:28.691" v="2304" actId="20577"/>
        <pc:sldMkLst>
          <pc:docMk/>
          <pc:sldMk cId="3224622756" sldId="393"/>
        </pc:sldMkLst>
        <pc:spChg chg="del">
          <ac:chgData name="Mattheos Fikardos" userId="1df80f3b-07f5-49f8-baf9-2ea48d952783" providerId="ADAL" clId="{E455C9EB-151B-254C-A867-2ED4251F90FF}" dt="2024-03-14T08:28:43.146" v="868" actId="478"/>
          <ac:spMkLst>
            <pc:docMk/>
            <pc:sldMk cId="3224622756" sldId="393"/>
            <ac:spMk id="2" creationId="{3F0FAB51-AC5C-A65D-3F51-8DBEAE9BAA86}"/>
          </ac:spMkLst>
        </pc:spChg>
        <pc:spChg chg="add mod">
          <ac:chgData name="Mattheos Fikardos" userId="1df80f3b-07f5-49f8-baf9-2ea48d952783" providerId="ADAL" clId="{E455C9EB-151B-254C-A867-2ED4251F90FF}" dt="2024-03-20T13:34:28.691" v="2304" actId="20577"/>
          <ac:spMkLst>
            <pc:docMk/>
            <pc:sldMk cId="3224622756" sldId="393"/>
            <ac:spMk id="2" creationId="{ED3C7690-0771-476E-2276-03FFD7E5CF99}"/>
          </ac:spMkLst>
        </pc:spChg>
        <pc:spChg chg="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3" creationId="{02AEF1B2-8669-F7A3-D9D7-D2145C277430}"/>
          </ac:spMkLst>
        </pc:spChg>
        <pc:spChg chg="add 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9" creationId="{B6369AA7-2D68-AD04-4D1F-A43912512730}"/>
          </ac:spMkLst>
        </pc:spChg>
        <pc:spChg chg="add 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11" creationId="{6984C58D-6507-C307-3F5E-888CDA06143A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8" creationId="{C93379C8-9521-F03D-C3CC-A8BC92040CC8}"/>
          </ac:spMkLst>
        </pc:spChg>
        <pc:grpChg chg="del">
          <ac:chgData name="Mattheos Fikardos" userId="1df80f3b-07f5-49f8-baf9-2ea48d952783" providerId="ADAL" clId="{E455C9EB-151B-254C-A867-2ED4251F90FF}" dt="2024-03-14T08:28:44.817" v="869" actId="478"/>
          <ac:grpSpMkLst>
            <pc:docMk/>
            <pc:sldMk cId="3224622756" sldId="393"/>
            <ac:grpSpMk id="15" creationId="{7F0237A0-7F7C-5EBA-E4A2-86D919648616}"/>
          </ac:grpSpMkLst>
        </pc:grpChg>
        <pc:grpChg chg="mod">
          <ac:chgData name="Mattheos Fikardos" userId="1df80f3b-07f5-49f8-baf9-2ea48d952783" providerId="ADAL" clId="{E455C9EB-151B-254C-A867-2ED4251F90FF}" dt="2024-03-14T08:38:30.656" v="985" actId="5736"/>
          <ac:grpSpMkLst>
            <pc:docMk/>
            <pc:sldMk cId="3224622756" sldId="393"/>
            <ac:grpSpMk id="16" creationId="{11568347-7C3B-9CF1-A6BB-D1E138C0DA78}"/>
          </ac:grpSpMkLst>
        </pc:grpChg>
        <pc:grpChg chg="add mod">
          <ac:chgData name="Mattheos Fikardos" userId="1df80f3b-07f5-49f8-baf9-2ea48d952783" providerId="ADAL" clId="{E455C9EB-151B-254C-A867-2ED4251F90FF}" dt="2024-03-14T08:38:30.656" v="985" actId="5736"/>
          <ac:grpSpMkLst>
            <pc:docMk/>
            <pc:sldMk cId="3224622756" sldId="393"/>
            <ac:grpSpMk id="22" creationId="{1577629F-9033-777C-9A61-61532D47541B}"/>
          </ac:grpSpMkLst>
        </pc:grpChg>
        <pc:graphicFrameChg chg="mod modGraphic">
          <ac:chgData name="Mattheos Fikardos" userId="1df80f3b-07f5-49f8-baf9-2ea48d952783" providerId="ADAL" clId="{E455C9EB-151B-254C-A867-2ED4251F90FF}" dt="2024-03-14T08:38:30.656" v="985" actId="5736"/>
          <ac:graphicFrameMkLst>
            <pc:docMk/>
            <pc:sldMk cId="3224622756" sldId="393"/>
            <ac:graphicFrameMk id="8" creationId="{39ED255D-D7D0-3FDE-E61D-D015A1438366}"/>
          </ac:graphicFrameMkLst>
        </pc:graphicFrameChg>
        <pc:picChg chg="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4" creationId="{A0CA9B5E-DB08-E31A-191C-96FC49E899B3}"/>
          </ac:picMkLst>
        </pc:picChg>
        <pc:picChg chg="add 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10" creationId="{A1E1A6B8-2C11-99D6-8F55-F7D77437DF83}"/>
          </ac:picMkLst>
        </pc:picChg>
        <pc:picChg chg="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44" creationId="{60F5F09B-1236-7501-687A-DDD737B71663}"/>
          </ac:picMkLst>
        </pc:picChg>
        <pc:picChg chg="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2050" creationId="{166CBC62-C23C-E6A1-6EE0-091F822BE7A4}"/>
          </ac:picMkLst>
        </pc:pic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5" creationId="{EA6C65D9-7D68-D904-6A53-5A0CAAF9A6E3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12" creationId="{6A4E64E8-2910-CF7B-A58B-48126823CCE8}"/>
          </ac:cxnSpMkLst>
        </pc:cxnChg>
        <pc:cxnChg chg="del">
          <ac:chgData name="Mattheos Fikardos" userId="1df80f3b-07f5-49f8-baf9-2ea48d952783" providerId="ADAL" clId="{E455C9EB-151B-254C-A867-2ED4251F90FF}" dt="2024-03-14T08:35:43.266" v="912" actId="478"/>
          <ac:cxnSpMkLst>
            <pc:docMk/>
            <pc:sldMk cId="3224622756" sldId="393"/>
            <ac:cxnSpMk id="20" creationId="{BBC40705-673E-F785-AF05-E5E0BEB43820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37" creationId="{1EDB58E1-1B61-0F9D-71BE-C1381CE97FED}"/>
          </ac:cxnSpMkLst>
        </pc:cxnChg>
        <pc:cxnChg chg="del">
          <ac:chgData name="Mattheos Fikardos" userId="1df80f3b-07f5-49f8-baf9-2ea48d952783" providerId="ADAL" clId="{E455C9EB-151B-254C-A867-2ED4251F90FF}" dt="2024-03-14T08:35:43.885" v="913" actId="478"/>
          <ac:cxnSpMkLst>
            <pc:docMk/>
            <pc:sldMk cId="3224622756" sldId="393"/>
            <ac:cxnSpMk id="45" creationId="{FFA66B53-A0D1-AA60-A82F-3A5A43A63630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49" creationId="{9265D073-DBE8-ECA8-90A0-786B6E5AFB81}"/>
          </ac:cxnSpMkLst>
        </pc:cxnChg>
      </pc:sldChg>
      <pc:sldChg chg="addSp modSp add mod ord">
        <pc:chgData name="Mattheos Fikardos" userId="1df80f3b-07f5-49f8-baf9-2ea48d952783" providerId="ADAL" clId="{E455C9EB-151B-254C-A867-2ED4251F90FF}" dt="2024-03-20T13:34:14.765" v="2281" actId="20578"/>
        <pc:sldMkLst>
          <pc:docMk/>
          <pc:sldMk cId="3055665515" sldId="394"/>
        </pc:sldMkLst>
        <pc:spChg chg="add mod">
          <ac:chgData name="Mattheos Fikardos" userId="1df80f3b-07f5-49f8-baf9-2ea48d952783" providerId="ADAL" clId="{E455C9EB-151B-254C-A867-2ED4251F90FF}" dt="2024-03-15T07:17:35.353" v="1010" actId="1076"/>
          <ac:spMkLst>
            <pc:docMk/>
            <pc:sldMk cId="3055665515" sldId="394"/>
            <ac:spMk id="2" creationId="{C823DD3E-F5E1-DEAE-4511-385B2BF7BE9A}"/>
          </ac:spMkLst>
        </pc:spChg>
        <pc:spChg chg="mod">
          <ac:chgData name="Mattheos Fikardos" userId="1df80f3b-07f5-49f8-baf9-2ea48d952783" providerId="ADAL" clId="{E455C9EB-151B-254C-A867-2ED4251F90FF}" dt="2024-03-15T07:19:34.886" v="1106" actId="207"/>
          <ac:spMkLst>
            <pc:docMk/>
            <pc:sldMk cId="3055665515" sldId="394"/>
            <ac:spMk id="3" creationId="{02AEF1B2-8669-F7A3-D9D7-D2145C277430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15T07:21:40.078" v="1166" actId="207"/>
          <ac:spMkLst>
            <pc:docMk/>
            <pc:sldMk cId="3055665515" sldId="394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8" creationId="{C93379C8-9521-F03D-C3CC-A8BC92040CC8}"/>
          </ac:spMkLst>
        </pc:spChg>
        <pc:grpChg chg="mod">
          <ac:chgData name="Mattheos Fikardos" userId="1df80f3b-07f5-49f8-baf9-2ea48d952783" providerId="ADAL" clId="{E455C9EB-151B-254C-A867-2ED4251F90FF}" dt="2024-03-15T07:23:32.647" v="1171" actId="5736"/>
          <ac:grpSpMkLst>
            <pc:docMk/>
            <pc:sldMk cId="3055665515" sldId="394"/>
            <ac:grpSpMk id="16" creationId="{11568347-7C3B-9CF1-A6BB-D1E138C0DA78}"/>
          </ac:grpSpMkLst>
        </pc:grpChg>
        <pc:grpChg chg="mod">
          <ac:chgData name="Mattheos Fikardos" userId="1df80f3b-07f5-49f8-baf9-2ea48d952783" providerId="ADAL" clId="{E455C9EB-151B-254C-A867-2ED4251F90FF}" dt="2024-03-15T07:23:32.647" v="1171" actId="5736"/>
          <ac:grpSpMkLst>
            <pc:docMk/>
            <pc:sldMk cId="3055665515" sldId="394"/>
            <ac:grpSpMk id="22" creationId="{1577629F-9033-777C-9A61-61532D47541B}"/>
          </ac:grpSpMkLst>
        </pc:grpChg>
        <pc:graphicFrameChg chg="mod modGraphic">
          <ac:chgData name="Mattheos Fikardos" userId="1df80f3b-07f5-49f8-baf9-2ea48d952783" providerId="ADAL" clId="{E455C9EB-151B-254C-A867-2ED4251F90FF}" dt="2024-03-15T07:23:32.647" v="1171" actId="5736"/>
          <ac:graphicFrameMkLst>
            <pc:docMk/>
            <pc:sldMk cId="3055665515" sldId="394"/>
            <ac:graphicFrameMk id="8" creationId="{39ED255D-D7D0-3FDE-E61D-D015A1438366}"/>
          </ac:graphicFrameMkLst>
        </pc:graphicFrame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5" creationId="{EA6C65D9-7D68-D904-6A53-5A0CAAF9A6E3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12" creationId="{6A4E64E8-2910-CF7B-A58B-48126823CCE8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37" creationId="{1EDB58E1-1B61-0F9D-71BE-C1381CE97FED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49" creationId="{9265D073-DBE8-ECA8-90A0-786B6E5AFB81}"/>
          </ac:cxnSpMkLst>
        </pc:cxnChg>
      </pc:sldChg>
      <pc:sldChg chg="addSp delSp modSp add mod">
        <pc:chgData name="Mattheos Fikardos" userId="1df80f3b-07f5-49f8-baf9-2ea48d952783" providerId="ADAL" clId="{E455C9EB-151B-254C-A867-2ED4251F90FF}" dt="2024-03-15T07:35:31.275" v="1301" actId="1076"/>
        <pc:sldMkLst>
          <pc:docMk/>
          <pc:sldMk cId="170760483" sldId="395"/>
        </pc:sldMkLst>
        <pc:spChg chg="add del mod">
          <ac:chgData name="Mattheos Fikardos" userId="1df80f3b-07f5-49f8-baf9-2ea48d952783" providerId="ADAL" clId="{E455C9EB-151B-254C-A867-2ED4251F90FF}" dt="2024-03-15T07:33:06.846" v="1266" actId="14100"/>
          <ac:spMkLst>
            <pc:docMk/>
            <pc:sldMk cId="170760483" sldId="395"/>
            <ac:spMk id="2" creationId="{C3DECE4E-8A8D-898E-96D3-ED47C379D03C}"/>
          </ac:spMkLst>
        </pc:spChg>
        <pc:spChg chg="add mod">
          <ac:chgData name="Mattheos Fikardos" userId="1df80f3b-07f5-49f8-baf9-2ea48d952783" providerId="ADAL" clId="{E455C9EB-151B-254C-A867-2ED4251F90FF}" dt="2024-03-15T07:33:59.664" v="1277" actId="14100"/>
          <ac:spMkLst>
            <pc:docMk/>
            <pc:sldMk cId="170760483" sldId="395"/>
            <ac:spMk id="4" creationId="{95B09285-896C-0FBB-D83C-3BECD28CE6C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6" creationId="{7BF0AC21-AA7A-A0FF-4E63-7CFEE97D387E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10" creationId="{0C2B0787-A77D-FEBA-0130-6A1A8F2E6269}"/>
          </ac:spMkLst>
        </pc:spChg>
        <pc:spChg chg="del mod">
          <ac:chgData name="Mattheos Fikardos" userId="1df80f3b-07f5-49f8-baf9-2ea48d952783" providerId="ADAL" clId="{E455C9EB-151B-254C-A867-2ED4251F90FF}" dt="2024-03-15T07:35:24.421" v="1300" actId="478"/>
          <ac:spMkLst>
            <pc:docMk/>
            <pc:sldMk cId="170760483" sldId="395"/>
            <ac:spMk id="18" creationId="{5BE15D0E-3A28-3E20-870C-6AA25F51D269}"/>
          </ac:spMkLst>
        </pc:spChg>
        <pc:spChg chg="del mod">
          <ac:chgData name="Mattheos Fikardos" userId="1df80f3b-07f5-49f8-baf9-2ea48d952783" providerId="ADAL" clId="{E455C9EB-151B-254C-A867-2ED4251F90FF}" dt="2024-03-15T07:35:24.421" v="1300" actId="478"/>
          <ac:spMkLst>
            <pc:docMk/>
            <pc:sldMk cId="170760483" sldId="395"/>
            <ac:spMk id="19" creationId="{150844B8-71AC-709C-3871-120C819F4131}"/>
          </ac:spMkLst>
        </pc:spChg>
        <pc:spChg chg="del mod">
          <ac:chgData name="Mattheos Fikardos" userId="1df80f3b-07f5-49f8-baf9-2ea48d952783" providerId="ADAL" clId="{E455C9EB-151B-254C-A867-2ED4251F90FF}" dt="2024-03-15T07:35:24.421" v="1300" actId="478"/>
          <ac:spMkLst>
            <pc:docMk/>
            <pc:sldMk cId="170760483" sldId="395"/>
            <ac:spMk id="20" creationId="{27120F0C-05BE-DBEB-50D8-0F555F12D3D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1" creationId="{38CC2D83-B48A-5EA6-A5E8-6B68A1E17829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2" creationId="{3F4E5200-53F8-B902-D5C5-E4B952FE6483}"/>
          </ac:spMkLst>
        </pc:spChg>
        <pc:spChg chg="mod">
          <ac:chgData name="Mattheos Fikardos" userId="1df80f3b-07f5-49f8-baf9-2ea48d952783" providerId="ADAL" clId="{E455C9EB-151B-254C-A867-2ED4251F90FF}" dt="2024-03-15T07:34:37.006" v="1288" actId="14100"/>
          <ac:spMkLst>
            <pc:docMk/>
            <pc:sldMk cId="170760483" sldId="395"/>
            <ac:spMk id="23" creationId="{360044A3-064D-3CC0-5B07-7882058B1A77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4" creationId="{F6DF366B-1904-0BF8-00FD-58613D7B648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5" creationId="{70CD9B62-3592-0FF5-C523-6BCFE990440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6" creationId="{6ECB45EC-B729-5C6D-653B-DC51A0FE7594}"/>
          </ac:spMkLst>
        </pc:spChg>
        <pc:spChg chg="mod">
          <ac:chgData name="Mattheos Fikardos" userId="1df80f3b-07f5-49f8-baf9-2ea48d952783" providerId="ADAL" clId="{E455C9EB-151B-254C-A867-2ED4251F90FF}" dt="2024-03-15T07:35:31.275" v="1301" actId="1076"/>
          <ac:spMkLst>
            <pc:docMk/>
            <pc:sldMk cId="170760483" sldId="395"/>
            <ac:spMk id="32" creationId="{45BF8CFF-9161-C87C-21C8-FF534F5DC897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3" creationId="{9D1B31E1-4C04-84DA-7F45-500FE79AC81B}"/>
          </ac:spMkLst>
        </pc:spChg>
        <pc:spChg chg="add del mod">
          <ac:chgData name="Mattheos Fikardos" userId="1df80f3b-07f5-49f8-baf9-2ea48d952783" providerId="ADAL" clId="{E455C9EB-151B-254C-A867-2ED4251F90FF}" dt="2024-03-15T07:34:33.741" v="1287" actId="478"/>
          <ac:spMkLst>
            <pc:docMk/>
            <pc:sldMk cId="170760483" sldId="395"/>
            <ac:spMk id="35" creationId="{FC088C0A-51B4-4AFD-67C6-30C0EDB72E6F}"/>
          </ac:spMkLst>
        </pc:spChg>
        <pc:spChg chg="add mod">
          <ac:chgData name="Mattheos Fikardos" userId="1df80f3b-07f5-49f8-baf9-2ea48d952783" providerId="ADAL" clId="{E455C9EB-151B-254C-A867-2ED4251F90FF}" dt="2024-03-15T07:34:58.800" v="1294" actId="14100"/>
          <ac:spMkLst>
            <pc:docMk/>
            <pc:sldMk cId="170760483" sldId="395"/>
            <ac:spMk id="36" creationId="{DDFEB589-4E0B-A982-DA87-EF8BB7D43B4F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7" creationId="{80AB46D3-6422-1F3D-0E40-C2286F3683B2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8" creationId="{CB26EF37-D1C5-E304-A194-7F178CDEA123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9" creationId="{433290CB-6AE5-9A34-278C-9BA8B1DF2A39}"/>
          </ac:spMkLst>
        </pc:spChg>
        <pc:picChg chg="add mod">
          <ac:chgData name="Mattheos Fikardos" userId="1df80f3b-07f5-49f8-baf9-2ea48d952783" providerId="ADAL" clId="{E455C9EB-151B-254C-A867-2ED4251F90FF}" dt="2024-03-15T07:33:10.659" v="1267" actId="1076"/>
          <ac:picMkLst>
            <pc:docMk/>
            <pc:sldMk cId="170760483" sldId="395"/>
            <ac:picMk id="3" creationId="{590D1B99-2E63-F390-FA41-70BD679BBA45}"/>
          </ac:picMkLst>
        </pc:picChg>
        <pc:picChg chg="del mod">
          <ac:chgData name="Mattheos Fikardos" userId="1df80f3b-07f5-49f8-baf9-2ea48d952783" providerId="ADAL" clId="{E455C9EB-151B-254C-A867-2ED4251F90FF}" dt="2024-03-15T07:35:24.421" v="1300" actId="478"/>
          <ac:picMkLst>
            <pc:docMk/>
            <pc:sldMk cId="170760483" sldId="395"/>
            <ac:picMk id="5" creationId="{EEFB340F-0BAE-AA8A-D05D-0D1C9323069E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1" creationId="{79D99B48-675F-94F6-970F-574DE8C6B3A9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4" creationId="{36F5F82B-755F-94CF-A9B2-C5AEE0E215EE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5" creationId="{0DC4BC8C-54FF-6FAA-7BA8-888C7FECFBDB}"/>
          </ac:picMkLst>
        </pc:picChg>
        <pc:picChg chg="del mod">
          <ac:chgData name="Mattheos Fikardos" userId="1df80f3b-07f5-49f8-baf9-2ea48d952783" providerId="ADAL" clId="{E455C9EB-151B-254C-A867-2ED4251F90FF}" dt="2024-03-15T07:35:24.421" v="1300" actId="478"/>
          <ac:picMkLst>
            <pc:docMk/>
            <pc:sldMk cId="170760483" sldId="395"/>
            <ac:picMk id="16" creationId="{A18AA2D0-6550-78ED-94EE-63EC84CA6218}"/>
          </ac:picMkLst>
        </pc:picChg>
        <pc:picChg chg="del mod">
          <ac:chgData name="Mattheos Fikardos" userId="1df80f3b-07f5-49f8-baf9-2ea48d952783" providerId="ADAL" clId="{E455C9EB-151B-254C-A867-2ED4251F90FF}" dt="2024-03-15T07:35:24.421" v="1300" actId="478"/>
          <ac:picMkLst>
            <pc:docMk/>
            <pc:sldMk cId="170760483" sldId="395"/>
            <ac:picMk id="17" creationId="{8A6AA58A-4801-A55A-8E44-A3BD3535BE4A}"/>
          </ac:picMkLst>
        </pc:picChg>
        <pc:picChg chg="mod">
          <ac:chgData name="Mattheos Fikardos" userId="1df80f3b-07f5-49f8-baf9-2ea48d952783" providerId="ADAL" clId="{E455C9EB-151B-254C-A867-2ED4251F90FF}" dt="2024-03-15T07:29:22.388" v="1223" actId="1035"/>
          <ac:picMkLst>
            <pc:docMk/>
            <pc:sldMk cId="170760483" sldId="395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15T07:28:58.833" v="1218" actId="1076"/>
          <ac:picMkLst>
            <pc:docMk/>
            <pc:sldMk cId="170760483" sldId="395"/>
            <ac:picMk id="30" creationId="{FACA1CF1-1D27-F996-C516-AED459F567F4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31" creationId="{2703A7AD-7688-2C43-1414-4C2EF0750D0D}"/>
          </ac:picMkLst>
        </pc:picChg>
        <pc:picChg chg="add mod">
          <ac:chgData name="Mattheos Fikardos" userId="1df80f3b-07f5-49f8-baf9-2ea48d952783" providerId="ADAL" clId="{E455C9EB-151B-254C-A867-2ED4251F90FF}" dt="2024-03-15T07:34:07.971" v="1281" actId="1076"/>
          <ac:picMkLst>
            <pc:docMk/>
            <pc:sldMk cId="170760483" sldId="395"/>
            <ac:picMk id="34" creationId="{7AFD8F10-E2B7-624D-2143-BD11A0631F0E}"/>
          </ac:picMkLst>
        </pc:picChg>
        <pc:picChg chg="add mod">
          <ac:chgData name="Mattheos Fikardos" userId="1df80f3b-07f5-49f8-baf9-2ea48d952783" providerId="ADAL" clId="{E455C9EB-151B-254C-A867-2ED4251F90FF}" dt="2024-03-15T07:35:16.183" v="1299" actId="1076"/>
          <ac:picMkLst>
            <pc:docMk/>
            <pc:sldMk cId="170760483" sldId="395"/>
            <ac:picMk id="40" creationId="{C34B8B68-1B4E-BAB8-93AA-330F4B0F77A0}"/>
          </ac:picMkLst>
        </pc:picChg>
      </pc:sldChg>
      <pc:sldChg chg="addSp delSp modSp new mod">
        <pc:chgData name="Mattheos Fikardos" userId="1df80f3b-07f5-49f8-baf9-2ea48d952783" providerId="ADAL" clId="{E455C9EB-151B-254C-A867-2ED4251F90FF}" dt="2024-03-20T10:16:18.625" v="1834" actId="208"/>
        <pc:sldMkLst>
          <pc:docMk/>
          <pc:sldMk cId="1698265184" sldId="396"/>
        </pc:sldMkLst>
        <pc:spChg chg="add mod">
          <ac:chgData name="Mattheos Fikardos" userId="1df80f3b-07f5-49f8-baf9-2ea48d952783" providerId="ADAL" clId="{E455C9EB-151B-254C-A867-2ED4251F90FF}" dt="2024-03-15T07:45:57.375" v="1755" actId="207"/>
          <ac:spMkLst>
            <pc:docMk/>
            <pc:sldMk cId="1698265184" sldId="396"/>
            <ac:spMk id="2" creationId="{4C4ECE0C-3F01-B62C-9C2F-5AA3F1F485E6}"/>
          </ac:spMkLst>
        </pc:spChg>
        <pc:spChg chg="add mod">
          <ac:chgData name="Mattheos Fikardos" userId="1df80f3b-07f5-49f8-baf9-2ea48d952783" providerId="ADAL" clId="{E455C9EB-151B-254C-A867-2ED4251F90FF}" dt="2024-03-20T10:15:43.229" v="1832" actId="20577"/>
          <ac:spMkLst>
            <pc:docMk/>
            <pc:sldMk cId="1698265184" sldId="396"/>
            <ac:spMk id="3" creationId="{3D1F2545-961B-B696-476E-523D92E3D9F8}"/>
          </ac:spMkLst>
        </pc:spChg>
        <pc:spChg chg="add del mod">
          <ac:chgData name="Mattheos Fikardos" userId="1df80f3b-07f5-49f8-baf9-2ea48d952783" providerId="ADAL" clId="{E455C9EB-151B-254C-A867-2ED4251F90FF}" dt="2024-03-15T07:38:39.408" v="1351" actId="478"/>
          <ac:spMkLst>
            <pc:docMk/>
            <pc:sldMk cId="1698265184" sldId="396"/>
            <ac:spMk id="4" creationId="{A000D2BE-E4AE-B277-6E79-F679FAB71027}"/>
          </ac:spMkLst>
        </pc:spChg>
        <pc:spChg chg="add mod">
          <ac:chgData name="Mattheos Fikardos" userId="1df80f3b-07f5-49f8-baf9-2ea48d952783" providerId="ADAL" clId="{E455C9EB-151B-254C-A867-2ED4251F90FF}" dt="2024-03-15T07:46:11.941" v="1757" actId="207"/>
          <ac:spMkLst>
            <pc:docMk/>
            <pc:sldMk cId="1698265184" sldId="396"/>
            <ac:spMk id="5" creationId="{45682C95-CC0A-15FC-226B-E03A78CC5722}"/>
          </ac:spMkLst>
        </pc:spChg>
        <pc:spChg chg="add mod">
          <ac:chgData name="Mattheos Fikardos" userId="1df80f3b-07f5-49f8-baf9-2ea48d952783" providerId="ADAL" clId="{E455C9EB-151B-254C-A867-2ED4251F90FF}" dt="2024-03-15T07:46:21.086" v="1759" actId="207"/>
          <ac:spMkLst>
            <pc:docMk/>
            <pc:sldMk cId="1698265184" sldId="396"/>
            <ac:spMk id="6" creationId="{9C218FDB-1358-0A11-C654-DBABF267A6FE}"/>
          </ac:spMkLst>
        </pc:spChg>
        <pc:spChg chg="add mod">
          <ac:chgData name="Mattheos Fikardos" userId="1df80f3b-07f5-49f8-baf9-2ea48d952783" providerId="ADAL" clId="{E455C9EB-151B-254C-A867-2ED4251F90FF}" dt="2024-03-20T10:16:18.625" v="1834" actId="208"/>
          <ac:spMkLst>
            <pc:docMk/>
            <pc:sldMk cId="1698265184" sldId="396"/>
            <ac:spMk id="7" creationId="{7205C7D8-4AF0-BE4F-5D8A-9672D2AFFBB7}"/>
          </ac:spMkLst>
        </pc:spChg>
        <pc:spChg chg="add mod">
          <ac:chgData name="Mattheos Fikardos" userId="1df80f3b-07f5-49f8-baf9-2ea48d952783" providerId="ADAL" clId="{E455C9EB-151B-254C-A867-2ED4251F90FF}" dt="2024-03-15T07:47:13.403" v="1772" actId="1076"/>
          <ac:spMkLst>
            <pc:docMk/>
            <pc:sldMk cId="1698265184" sldId="396"/>
            <ac:spMk id="8" creationId="{98F81857-1B88-7509-0542-6641BBBE9EDB}"/>
          </ac:spMkLst>
        </pc:spChg>
        <pc:spChg chg="add mod">
          <ac:chgData name="Mattheos Fikardos" userId="1df80f3b-07f5-49f8-baf9-2ea48d952783" providerId="ADAL" clId="{E455C9EB-151B-254C-A867-2ED4251F90FF}" dt="2024-03-15T07:43:21.861" v="1653" actId="14100"/>
          <ac:spMkLst>
            <pc:docMk/>
            <pc:sldMk cId="1698265184" sldId="396"/>
            <ac:spMk id="9" creationId="{9857E3E3-0FAB-0F09-BFEE-3F29FF794895}"/>
          </ac:spMkLst>
        </pc:spChg>
        <pc:spChg chg="add mod">
          <ac:chgData name="Mattheos Fikardos" userId="1df80f3b-07f5-49f8-baf9-2ea48d952783" providerId="ADAL" clId="{E455C9EB-151B-254C-A867-2ED4251F90FF}" dt="2024-03-15T07:43:53.288" v="1698" actId="14100"/>
          <ac:spMkLst>
            <pc:docMk/>
            <pc:sldMk cId="1698265184" sldId="396"/>
            <ac:spMk id="10" creationId="{1A48E03D-A75A-54A0-36D2-0046BF43DBC4}"/>
          </ac:spMkLst>
        </pc:spChg>
        <pc:spChg chg="add mod">
          <ac:chgData name="Mattheos Fikardos" userId="1df80f3b-07f5-49f8-baf9-2ea48d952783" providerId="ADAL" clId="{E455C9EB-151B-254C-A867-2ED4251F90FF}" dt="2024-03-15T07:43:18.304" v="1652" actId="1076"/>
          <ac:spMkLst>
            <pc:docMk/>
            <pc:sldMk cId="1698265184" sldId="396"/>
            <ac:spMk id="11" creationId="{64083293-A8AE-0F30-D5EA-793EA16FEBF6}"/>
          </ac:spMkLst>
        </pc:spChg>
        <pc:spChg chg="add mod">
          <ac:chgData name="Mattheos Fikardos" userId="1df80f3b-07f5-49f8-baf9-2ea48d952783" providerId="ADAL" clId="{E455C9EB-151B-254C-A867-2ED4251F90FF}" dt="2024-03-15T07:43:35.329" v="1672" actId="1076"/>
          <ac:spMkLst>
            <pc:docMk/>
            <pc:sldMk cId="1698265184" sldId="396"/>
            <ac:spMk id="12" creationId="{9569B82B-17CC-5137-536E-ED4303C9F767}"/>
          </ac:spMkLst>
        </pc:spChg>
        <pc:spChg chg="add mod">
          <ac:chgData name="Mattheos Fikardos" userId="1df80f3b-07f5-49f8-baf9-2ea48d952783" providerId="ADAL" clId="{E455C9EB-151B-254C-A867-2ED4251F90FF}" dt="2024-03-20T10:15:34.725" v="1830" actId="20577"/>
          <ac:spMkLst>
            <pc:docMk/>
            <pc:sldMk cId="1698265184" sldId="396"/>
            <ac:spMk id="13" creationId="{A3FD0A86-D74D-1613-599F-EA39D56D3802}"/>
          </ac:spMkLst>
        </pc:spChg>
        <pc:spChg chg="add mod">
          <ac:chgData name="Mattheos Fikardos" userId="1df80f3b-07f5-49f8-baf9-2ea48d952783" providerId="ADAL" clId="{E455C9EB-151B-254C-A867-2ED4251F90FF}" dt="2024-03-15T07:48:14.934" v="1793" actId="1076"/>
          <ac:spMkLst>
            <pc:docMk/>
            <pc:sldMk cId="1698265184" sldId="396"/>
            <ac:spMk id="16" creationId="{87B6DAE9-65AA-9AFD-7347-E645A660D3EE}"/>
          </ac:spMkLst>
        </pc:spChg>
        <pc:picChg chg="add mod">
          <ac:chgData name="Mattheos Fikardos" userId="1df80f3b-07f5-49f8-baf9-2ea48d952783" providerId="ADAL" clId="{E455C9EB-151B-254C-A867-2ED4251F90FF}" dt="2024-03-15T07:47:52.984" v="1787" actId="1076"/>
          <ac:picMkLst>
            <pc:docMk/>
            <pc:sldMk cId="1698265184" sldId="396"/>
            <ac:picMk id="14" creationId="{04DB3246-0746-6286-20C9-622EDD22E515}"/>
          </ac:picMkLst>
        </pc:picChg>
        <pc:picChg chg="add mod">
          <ac:chgData name="Mattheos Fikardos" userId="1df80f3b-07f5-49f8-baf9-2ea48d952783" providerId="ADAL" clId="{E455C9EB-151B-254C-A867-2ED4251F90FF}" dt="2024-03-15T07:48:15.995" v="1794" actId="1076"/>
          <ac:picMkLst>
            <pc:docMk/>
            <pc:sldMk cId="1698265184" sldId="396"/>
            <ac:picMk id="15" creationId="{78877079-9514-3DF1-C956-7A43F9518E34}"/>
          </ac:picMkLst>
        </pc:picChg>
        <pc:cxnChg chg="add del mod">
          <ac:chgData name="Mattheos Fikardos" userId="1df80f3b-07f5-49f8-baf9-2ea48d952783" providerId="ADAL" clId="{E455C9EB-151B-254C-A867-2ED4251F90FF}" dt="2024-03-15T07:49:24.134" v="1818" actId="14100"/>
          <ac:cxnSpMkLst>
            <pc:docMk/>
            <pc:sldMk cId="1698265184" sldId="396"/>
            <ac:cxnSpMk id="18" creationId="{A91D2862-D081-6707-A9FE-F876ED78AF64}"/>
          </ac:cxnSpMkLst>
        </pc:cxnChg>
        <pc:cxnChg chg="add del mod">
          <ac:chgData name="Mattheos Fikardos" userId="1df80f3b-07f5-49f8-baf9-2ea48d952783" providerId="ADAL" clId="{E455C9EB-151B-254C-A867-2ED4251F90FF}" dt="2024-03-15T07:47:24.735" v="1777" actId="478"/>
          <ac:cxnSpMkLst>
            <pc:docMk/>
            <pc:sldMk cId="1698265184" sldId="396"/>
            <ac:cxnSpMk id="22" creationId="{747ED519-E2D0-0DB9-F8E2-AD8AD3A5F181}"/>
          </ac:cxnSpMkLst>
        </pc:cxnChg>
        <pc:cxnChg chg="add mod">
          <ac:chgData name="Mattheos Fikardos" userId="1df80f3b-07f5-49f8-baf9-2ea48d952783" providerId="ADAL" clId="{E455C9EB-151B-254C-A867-2ED4251F90FF}" dt="2024-03-15T07:47:52.984" v="1787" actId="1076"/>
          <ac:cxnSpMkLst>
            <pc:docMk/>
            <pc:sldMk cId="1698265184" sldId="396"/>
            <ac:cxnSpMk id="25" creationId="{4CE446BA-E010-11B8-9365-67186D7E85DF}"/>
          </ac:cxnSpMkLst>
        </pc:cxnChg>
        <pc:cxnChg chg="add del mod">
          <ac:chgData name="Mattheos Fikardos" userId="1df80f3b-07f5-49f8-baf9-2ea48d952783" providerId="ADAL" clId="{E455C9EB-151B-254C-A867-2ED4251F90FF}" dt="2024-03-15T07:49:46.307" v="1822" actId="478"/>
          <ac:cxnSpMkLst>
            <pc:docMk/>
            <pc:sldMk cId="1698265184" sldId="396"/>
            <ac:cxnSpMk id="29" creationId="{4254DAD4-F7F6-8B8F-8F32-CBE354DD7F80}"/>
          </ac:cxnSpMkLst>
        </pc:cxnChg>
        <pc:cxnChg chg="add mod">
          <ac:chgData name="Mattheos Fikardos" userId="1df80f3b-07f5-49f8-baf9-2ea48d952783" providerId="ADAL" clId="{E455C9EB-151B-254C-A867-2ED4251F90FF}" dt="2024-03-15T07:48:57.257" v="1807" actId="14100"/>
          <ac:cxnSpMkLst>
            <pc:docMk/>
            <pc:sldMk cId="1698265184" sldId="396"/>
            <ac:cxnSpMk id="31" creationId="{A2D45EAC-E9FE-BCB3-5EAA-7BC1BE32C28C}"/>
          </ac:cxnSpMkLst>
        </pc:cxnChg>
        <pc:cxnChg chg="add mod">
          <ac:chgData name="Mattheos Fikardos" userId="1df80f3b-07f5-49f8-baf9-2ea48d952783" providerId="ADAL" clId="{E455C9EB-151B-254C-A867-2ED4251F90FF}" dt="2024-03-15T07:48:54.863" v="1806" actId="14100"/>
          <ac:cxnSpMkLst>
            <pc:docMk/>
            <pc:sldMk cId="1698265184" sldId="396"/>
            <ac:cxnSpMk id="34" creationId="{67ABFCC2-ACDF-9537-BC84-7B1B0877425B}"/>
          </ac:cxnSpMkLst>
        </pc:cxnChg>
        <pc:cxnChg chg="add mod">
          <ac:chgData name="Mattheos Fikardos" userId="1df80f3b-07f5-49f8-baf9-2ea48d952783" providerId="ADAL" clId="{E455C9EB-151B-254C-A867-2ED4251F90FF}" dt="2024-03-15T07:49:07.277" v="1811" actId="14100"/>
          <ac:cxnSpMkLst>
            <pc:docMk/>
            <pc:sldMk cId="1698265184" sldId="396"/>
            <ac:cxnSpMk id="39" creationId="{E103A018-3F2E-F735-2B9E-D9F5972EBEC4}"/>
          </ac:cxnSpMkLst>
        </pc:cxnChg>
        <pc:cxnChg chg="add mod">
          <ac:chgData name="Mattheos Fikardos" userId="1df80f3b-07f5-49f8-baf9-2ea48d952783" providerId="ADAL" clId="{E455C9EB-151B-254C-A867-2ED4251F90FF}" dt="2024-03-15T07:49:14.447" v="1815" actId="14100"/>
          <ac:cxnSpMkLst>
            <pc:docMk/>
            <pc:sldMk cId="1698265184" sldId="396"/>
            <ac:cxnSpMk id="41" creationId="{6A4055BC-A507-75A9-158F-54E3C73A65F9}"/>
          </ac:cxnSpMkLst>
        </pc:cxnChg>
        <pc:cxnChg chg="add mod">
          <ac:chgData name="Mattheos Fikardos" userId="1df80f3b-07f5-49f8-baf9-2ea48d952783" providerId="ADAL" clId="{E455C9EB-151B-254C-A867-2ED4251F90FF}" dt="2024-03-15T07:49:29.162" v="1821" actId="14100"/>
          <ac:cxnSpMkLst>
            <pc:docMk/>
            <pc:sldMk cId="1698265184" sldId="396"/>
            <ac:cxnSpMk id="47" creationId="{FA4D6DFC-E506-4A7F-0990-9C9B98181EA1}"/>
          </ac:cxnSpMkLst>
        </pc:cxnChg>
      </pc:sldChg>
      <pc:sldChg chg="addSp delSp modSp add mod">
        <pc:chgData name="Mattheos Fikardos" userId="1df80f3b-07f5-49f8-baf9-2ea48d952783" providerId="ADAL" clId="{E455C9EB-151B-254C-A867-2ED4251F90FF}" dt="2024-03-20T10:22:27.719" v="1919" actId="14100"/>
        <pc:sldMkLst>
          <pc:docMk/>
          <pc:sldMk cId="325052516" sldId="397"/>
        </pc:sldMkLst>
        <pc:spChg chg="add mod">
          <ac:chgData name="Mattheos Fikardos" userId="1df80f3b-07f5-49f8-baf9-2ea48d952783" providerId="ADAL" clId="{E455C9EB-151B-254C-A867-2ED4251F90FF}" dt="2024-03-20T10:22:22.032" v="1917" actId="1076"/>
          <ac:spMkLst>
            <pc:docMk/>
            <pc:sldMk cId="325052516" sldId="397"/>
            <ac:spMk id="5" creationId="{8F482303-3CC1-0FC8-DC3A-BDDA1510DA4B}"/>
          </ac:spMkLst>
        </pc:spChg>
        <pc:spChg chg="add mod">
          <ac:chgData name="Mattheos Fikardos" userId="1df80f3b-07f5-49f8-baf9-2ea48d952783" providerId="ADAL" clId="{E455C9EB-151B-254C-A867-2ED4251F90FF}" dt="2024-03-20T10:21:32.847" v="1909" actId="20577"/>
          <ac:spMkLst>
            <pc:docMk/>
            <pc:sldMk cId="325052516" sldId="397"/>
            <ac:spMk id="16" creationId="{C56650C8-7D82-BE65-5560-FA812F1BB805}"/>
          </ac:spMkLst>
        </pc:spChg>
        <pc:spChg chg="add mod">
          <ac:chgData name="Mattheos Fikardos" userId="1df80f3b-07f5-49f8-baf9-2ea48d952783" providerId="ADAL" clId="{E455C9EB-151B-254C-A867-2ED4251F90FF}" dt="2024-03-20T10:21:27.264" v="1907"/>
          <ac:spMkLst>
            <pc:docMk/>
            <pc:sldMk cId="325052516" sldId="397"/>
            <ac:spMk id="17" creationId="{0A20B7E6-768B-98CF-863F-3773337A0473}"/>
          </ac:spMkLst>
        </pc:spChg>
        <pc:spChg chg="add del mod">
          <ac:chgData name="Mattheos Fikardos" userId="1df80f3b-07f5-49f8-baf9-2ea48d952783" providerId="ADAL" clId="{E455C9EB-151B-254C-A867-2ED4251F90FF}" dt="2024-03-20T10:22:14.590" v="1916" actId="478"/>
          <ac:spMkLst>
            <pc:docMk/>
            <pc:sldMk cId="325052516" sldId="397"/>
            <ac:spMk id="18" creationId="{74FBE37D-AD9C-4CA7-F806-6D5BC709A6DF}"/>
          </ac:spMkLst>
        </pc:spChg>
        <pc:spChg chg="del">
          <ac:chgData name="Mattheos Fikardos" userId="1df80f3b-07f5-49f8-baf9-2ea48d952783" providerId="ADAL" clId="{E455C9EB-151B-254C-A867-2ED4251F90FF}" dt="2024-03-20T10:19:23.063" v="1836" actId="478"/>
          <ac:spMkLst>
            <pc:docMk/>
            <pc:sldMk cId="325052516" sldId="397"/>
            <ac:spMk id="24" creationId="{F6DF366B-1904-0BF8-00FD-58613D7B6485}"/>
          </ac:spMkLst>
        </pc:spChg>
        <pc:spChg chg="mod">
          <ac:chgData name="Mattheos Fikardos" userId="1df80f3b-07f5-49f8-baf9-2ea48d952783" providerId="ADAL" clId="{E455C9EB-151B-254C-A867-2ED4251F90FF}" dt="2024-03-20T10:22:27.719" v="1919" actId="14100"/>
          <ac:spMkLst>
            <pc:docMk/>
            <pc:sldMk cId="325052516" sldId="397"/>
            <ac:spMk id="33" creationId="{9D1B31E1-4C04-84DA-7F45-500FE79AC81B}"/>
          </ac:spMkLst>
        </pc:spChg>
      </pc:sldChg>
      <pc:sldChg chg="addSp delSp modSp add mod">
        <pc:chgData name="Mattheos Fikardos" userId="1df80f3b-07f5-49f8-baf9-2ea48d952783" providerId="ADAL" clId="{E455C9EB-151B-254C-A867-2ED4251F90FF}" dt="2024-03-20T10:46:39.113" v="2122" actId="113"/>
        <pc:sldMkLst>
          <pc:docMk/>
          <pc:sldMk cId="3027929538" sldId="398"/>
        </pc:sldMkLst>
        <pc:spChg chg="del mod">
          <ac:chgData name="Mattheos Fikardos" userId="1df80f3b-07f5-49f8-baf9-2ea48d952783" providerId="ADAL" clId="{E455C9EB-151B-254C-A867-2ED4251F90FF}" dt="2024-03-20T10:24:02.799" v="1935" actId="478"/>
          <ac:spMkLst>
            <pc:docMk/>
            <pc:sldMk cId="3027929538" sldId="398"/>
            <ac:spMk id="2" creationId="{C3DECE4E-8A8D-898E-96D3-ED47C379D03C}"/>
          </ac:spMkLst>
        </pc:spChg>
        <pc:spChg chg="del mod">
          <ac:chgData name="Mattheos Fikardos" userId="1df80f3b-07f5-49f8-baf9-2ea48d952783" providerId="ADAL" clId="{E455C9EB-151B-254C-A867-2ED4251F90FF}" dt="2024-03-20T10:23:25.545" v="1923" actId="478"/>
          <ac:spMkLst>
            <pc:docMk/>
            <pc:sldMk cId="3027929538" sldId="398"/>
            <ac:spMk id="4" creationId="{95B09285-896C-0FBB-D83C-3BECD28CE6C5}"/>
          </ac:spMkLst>
        </pc:spChg>
        <pc:spChg chg="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5" creationId="{8F482303-3CC1-0FC8-DC3A-BDDA1510DA4B}"/>
          </ac:spMkLst>
        </pc:spChg>
        <pc:spChg chg="mod">
          <ac:chgData name="Mattheos Fikardos" userId="1df80f3b-07f5-49f8-baf9-2ea48d952783" providerId="ADAL" clId="{E455C9EB-151B-254C-A867-2ED4251F90FF}" dt="2024-03-20T10:46:35.060" v="2120" actId="113"/>
          <ac:spMkLst>
            <pc:docMk/>
            <pc:sldMk cId="3027929538" sldId="398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20T10:46:37.020" v="2121" actId="113"/>
          <ac:spMkLst>
            <pc:docMk/>
            <pc:sldMk cId="3027929538" sldId="398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20T10:46:39.113" v="2122" actId="113"/>
          <ac:spMkLst>
            <pc:docMk/>
            <pc:sldMk cId="3027929538" sldId="398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20T10:45:18.073" v="2112" actId="207"/>
          <ac:spMkLst>
            <pc:docMk/>
            <pc:sldMk cId="3027929538" sldId="398"/>
            <ac:spMk id="16" creationId="{C56650C8-7D82-BE65-5560-FA812F1BB805}"/>
          </ac:spMkLst>
        </pc:spChg>
        <pc:spChg chg="mod">
          <ac:chgData name="Mattheos Fikardos" userId="1df80f3b-07f5-49f8-baf9-2ea48d952783" providerId="ADAL" clId="{E455C9EB-151B-254C-A867-2ED4251F90FF}" dt="2024-03-20T10:26:27.321" v="2008" actId="14100"/>
          <ac:spMkLst>
            <pc:docMk/>
            <pc:sldMk cId="3027929538" sldId="398"/>
            <ac:spMk id="17" creationId="{0A20B7E6-768B-98CF-863F-3773337A0473}"/>
          </ac:spMkLst>
        </pc:spChg>
        <pc:spChg chg="add mod">
          <ac:chgData name="Mattheos Fikardos" userId="1df80f3b-07f5-49f8-baf9-2ea48d952783" providerId="ADAL" clId="{E455C9EB-151B-254C-A867-2ED4251F90FF}" dt="2024-03-20T10:45:18.073" v="2112" actId="207"/>
          <ac:spMkLst>
            <pc:docMk/>
            <pc:sldMk cId="3027929538" sldId="398"/>
            <ac:spMk id="18" creationId="{838ABBB2-1DCF-9C4D-22F5-EF72833B13EE}"/>
          </ac:spMkLst>
        </pc:spChg>
        <pc:spChg chg="add mod">
          <ac:chgData name="Mattheos Fikardos" userId="1df80f3b-07f5-49f8-baf9-2ea48d952783" providerId="ADAL" clId="{E455C9EB-151B-254C-A867-2ED4251F90FF}" dt="2024-03-20T10:45:18.073" v="2112" actId="207"/>
          <ac:spMkLst>
            <pc:docMk/>
            <pc:sldMk cId="3027929538" sldId="398"/>
            <ac:spMk id="19" creationId="{9633EF95-FABB-13DE-1489-56AFC4A3B088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20" creationId="{34295DAD-A0F9-973B-F8E4-E3CE313FD973}"/>
          </ac:spMkLst>
        </pc:spChg>
        <pc:spChg chg="mod">
          <ac:chgData name="Mattheos Fikardos" userId="1df80f3b-07f5-49f8-baf9-2ea48d952783" providerId="ADAL" clId="{E455C9EB-151B-254C-A867-2ED4251F90FF}" dt="2024-03-20T10:46:16.778" v="2116" actId="255"/>
          <ac:spMkLst>
            <pc:docMk/>
            <pc:sldMk cId="3027929538" sldId="398"/>
            <ac:spMk id="21" creationId="{38CC2D83-B48A-5EA6-A5E8-6B68A1E17829}"/>
          </ac:spMkLst>
        </pc:spChg>
        <pc:spChg chg="mod">
          <ac:chgData name="Mattheos Fikardos" userId="1df80f3b-07f5-49f8-baf9-2ea48d952783" providerId="ADAL" clId="{E455C9EB-151B-254C-A867-2ED4251F90FF}" dt="2024-03-20T10:26:06.987" v="1992" actId="1076"/>
          <ac:spMkLst>
            <pc:docMk/>
            <pc:sldMk cId="3027929538" sldId="398"/>
            <ac:spMk id="22" creationId="{3F4E5200-53F8-B902-D5C5-E4B952FE6483}"/>
          </ac:spMkLst>
        </pc:spChg>
        <pc:spChg chg="mod">
          <ac:chgData name="Mattheos Fikardos" userId="1df80f3b-07f5-49f8-baf9-2ea48d952783" providerId="ADAL" clId="{E455C9EB-151B-254C-A867-2ED4251F90FF}" dt="2024-03-20T10:46:11.437" v="2115" actId="403"/>
          <ac:spMkLst>
            <pc:docMk/>
            <pc:sldMk cId="3027929538" sldId="398"/>
            <ac:spMk id="23" creationId="{360044A3-064D-3CC0-5B07-7882058B1A77}"/>
          </ac:spMkLst>
        </pc:spChg>
        <pc:spChg chg="mod">
          <ac:chgData name="Mattheos Fikardos" userId="1df80f3b-07f5-49f8-baf9-2ea48d952783" providerId="ADAL" clId="{E455C9EB-151B-254C-A867-2ED4251F90FF}" dt="2024-03-20T10:46:28.780" v="2119" actId="403"/>
          <ac:spMkLst>
            <pc:docMk/>
            <pc:sldMk cId="3027929538" sldId="398"/>
            <ac:spMk id="25" creationId="{70CD9B62-3592-0FF5-C523-6BCFE9904405}"/>
          </ac:spMkLst>
        </pc:spChg>
        <pc:spChg chg="mod">
          <ac:chgData name="Mattheos Fikardos" userId="1df80f3b-07f5-49f8-baf9-2ea48d952783" providerId="ADAL" clId="{E455C9EB-151B-254C-A867-2ED4251F90FF}" dt="2024-03-20T10:45:52.891" v="2114" actId="1076"/>
          <ac:spMkLst>
            <pc:docMk/>
            <pc:sldMk cId="3027929538" sldId="398"/>
            <ac:spMk id="32" creationId="{45BF8CFF-9161-C87C-21C8-FF534F5DC897}"/>
          </ac:spMkLst>
        </pc:spChg>
        <pc:spChg chg="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33" creationId="{9D1B31E1-4C04-84DA-7F45-500FE79AC81B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35" creationId="{8C0F304F-C2BC-0107-AD8A-4D59EC73BD3B}"/>
          </ac:spMkLst>
        </pc:spChg>
        <pc:spChg chg="del mod">
          <ac:chgData name="Mattheos Fikardos" userId="1df80f3b-07f5-49f8-baf9-2ea48d952783" providerId="ADAL" clId="{E455C9EB-151B-254C-A867-2ED4251F90FF}" dt="2024-03-20T10:26:37.834" v="2009" actId="478"/>
          <ac:spMkLst>
            <pc:docMk/>
            <pc:sldMk cId="3027929538" sldId="398"/>
            <ac:spMk id="36" creationId="{DDFEB589-4E0B-A982-DA87-EF8BB7D43B4F}"/>
          </ac:spMkLst>
        </pc:spChg>
        <pc:spChg chg="mod">
          <ac:chgData name="Mattheos Fikardos" userId="1df80f3b-07f5-49f8-baf9-2ea48d952783" providerId="ADAL" clId="{E455C9EB-151B-254C-A867-2ED4251F90FF}" dt="2024-03-20T10:26:24.515" v="2007" actId="14100"/>
          <ac:spMkLst>
            <pc:docMk/>
            <pc:sldMk cId="3027929538" sldId="398"/>
            <ac:spMk id="37" creationId="{80AB46D3-6422-1F3D-0E40-C2286F3683B2}"/>
          </ac:spMkLst>
        </pc:spChg>
        <pc:spChg chg="mod">
          <ac:chgData name="Mattheos Fikardos" userId="1df80f3b-07f5-49f8-baf9-2ea48d952783" providerId="ADAL" clId="{E455C9EB-151B-254C-A867-2ED4251F90FF}" dt="2024-03-20T10:26:24.515" v="2007" actId="14100"/>
          <ac:spMkLst>
            <pc:docMk/>
            <pc:sldMk cId="3027929538" sldId="398"/>
            <ac:spMk id="38" creationId="{CB26EF37-D1C5-E304-A194-7F178CDEA123}"/>
          </ac:spMkLst>
        </pc:spChg>
        <pc:spChg chg="mod">
          <ac:chgData name="Mattheos Fikardos" userId="1df80f3b-07f5-49f8-baf9-2ea48d952783" providerId="ADAL" clId="{E455C9EB-151B-254C-A867-2ED4251F90FF}" dt="2024-03-20T10:26:24.515" v="2007" actId="14100"/>
          <ac:spMkLst>
            <pc:docMk/>
            <pc:sldMk cId="3027929538" sldId="398"/>
            <ac:spMk id="39" creationId="{433290CB-6AE5-9A34-278C-9BA8B1DF2A39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41" creationId="{46885D2F-2C6E-21DA-6396-BA2FA63F6851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42" creationId="{74F36095-93A7-09BB-040A-976AE9B0C1C9}"/>
          </ac:spMkLst>
        </pc:spChg>
        <pc:grpChg chg="add mod">
          <ac:chgData name="Mattheos Fikardos" userId="1df80f3b-07f5-49f8-baf9-2ea48d952783" providerId="ADAL" clId="{E455C9EB-151B-254C-A867-2ED4251F90FF}" dt="2024-03-20T10:46:23.036" v="2118" actId="1036"/>
          <ac:grpSpMkLst>
            <pc:docMk/>
            <pc:sldMk cId="3027929538" sldId="398"/>
            <ac:grpSpMk id="24" creationId="{CAB8D04B-7779-711B-7BF7-0FF84EF0AE1D}"/>
          </ac:grpSpMkLst>
        </pc:grpChg>
        <pc:picChg chg="mod">
          <ac:chgData name="Mattheos Fikardos" userId="1df80f3b-07f5-49f8-baf9-2ea48d952783" providerId="ADAL" clId="{E455C9EB-151B-254C-A867-2ED4251F90FF}" dt="2024-03-20T10:23:33.346" v="1925" actId="1076"/>
          <ac:picMkLst>
            <pc:docMk/>
            <pc:sldMk cId="3027929538" sldId="398"/>
            <ac:picMk id="3" creationId="{590D1B99-2E63-F390-FA41-70BD679BBA45}"/>
          </ac:picMkLst>
        </pc:picChg>
        <pc:picChg chg="mod">
          <ac:chgData name="Mattheos Fikardos" userId="1df80f3b-07f5-49f8-baf9-2ea48d952783" providerId="ADAL" clId="{E455C9EB-151B-254C-A867-2ED4251F90FF}" dt="2024-03-20T10:25:41.821" v="1985" actId="1035"/>
          <ac:picMkLst>
            <pc:docMk/>
            <pc:sldMk cId="3027929538" sldId="398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20T10:25:12.669" v="1956" actId="1076"/>
          <ac:picMkLst>
            <pc:docMk/>
            <pc:sldMk cId="3027929538" sldId="398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20T10:24:50.441" v="1951" actId="1035"/>
          <ac:picMkLst>
            <pc:docMk/>
            <pc:sldMk cId="3027929538" sldId="398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20T10:25:16.241" v="1970" actId="1035"/>
          <ac:picMkLst>
            <pc:docMk/>
            <pc:sldMk cId="3027929538" sldId="398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20T10:25:55.846" v="1990" actId="1036"/>
          <ac:picMkLst>
            <pc:docMk/>
            <pc:sldMk cId="3027929538" sldId="398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20T10:26:09.763" v="2004" actId="1036"/>
          <ac:picMkLst>
            <pc:docMk/>
            <pc:sldMk cId="3027929538" sldId="398"/>
            <ac:picMk id="34" creationId="{7AFD8F10-E2B7-624D-2143-BD11A0631F0E}"/>
          </ac:picMkLst>
        </pc:picChg>
        <pc:picChg chg="mod">
          <ac:chgData name="Mattheos Fikardos" userId="1df80f3b-07f5-49f8-baf9-2ea48d952783" providerId="ADAL" clId="{E455C9EB-151B-254C-A867-2ED4251F90FF}" dt="2024-03-20T10:23:48.434" v="1930" actId="1076"/>
          <ac:picMkLst>
            <pc:docMk/>
            <pc:sldMk cId="3027929538" sldId="398"/>
            <ac:picMk id="40" creationId="{C34B8B68-1B4E-BAB8-93AA-330F4B0F77A0}"/>
          </ac:picMkLst>
        </pc:picChg>
      </pc:sldChg>
      <pc:sldChg chg="modSp add mod">
        <pc:chgData name="Mattheos Fikardos" userId="1df80f3b-07f5-49f8-baf9-2ea48d952783" providerId="ADAL" clId="{E455C9EB-151B-254C-A867-2ED4251F90FF}" dt="2024-03-20T10:51:27.500" v="2279" actId="1076"/>
        <pc:sldMkLst>
          <pc:docMk/>
          <pc:sldMk cId="3398469423" sldId="399"/>
        </pc:sldMkLst>
        <pc:spChg chg="mod">
          <ac:chgData name="Mattheos Fikardos" userId="1df80f3b-07f5-49f8-baf9-2ea48d952783" providerId="ADAL" clId="{E455C9EB-151B-254C-A867-2ED4251F90FF}" dt="2024-03-20T10:50:38.837" v="2274" actId="1037"/>
          <ac:spMkLst>
            <pc:docMk/>
            <pc:sldMk cId="3398469423" sldId="399"/>
            <ac:spMk id="6" creationId="{7BF0AC21-AA7A-A0FF-4E63-7CFEE97D387E}"/>
          </ac:spMkLst>
        </pc:spChg>
        <pc:spChg chg="mod">
          <ac:chgData name="Mattheos Fikardos" userId="1df80f3b-07f5-49f8-baf9-2ea48d952783" providerId="ADAL" clId="{E455C9EB-151B-254C-A867-2ED4251F90FF}" dt="2024-03-20T10:50:48.378" v="2276" actId="14100"/>
          <ac:spMkLst>
            <pc:docMk/>
            <pc:sldMk cId="3398469423" sldId="399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20T10:51:05.869" v="2278" actId="14100"/>
          <ac:spMkLst>
            <pc:docMk/>
            <pc:sldMk cId="3398469423" sldId="399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20T10:50:55.227" v="2277" actId="14100"/>
          <ac:spMkLst>
            <pc:docMk/>
            <pc:sldMk cId="3398469423" sldId="399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20T10:50:38.837" v="2274" actId="1037"/>
          <ac:spMkLst>
            <pc:docMk/>
            <pc:sldMk cId="3398469423" sldId="399"/>
            <ac:spMk id="10" creationId="{0C2B0787-A77D-FEBA-0130-6A1A8F2E6269}"/>
          </ac:spMkLst>
        </pc:spChg>
        <pc:spChg chg="mod">
          <ac:chgData name="Mattheos Fikardos" userId="1df80f3b-07f5-49f8-baf9-2ea48d952783" providerId="ADAL" clId="{E455C9EB-151B-254C-A867-2ED4251F90FF}" dt="2024-03-20T10:51:27.500" v="2279" actId="1076"/>
          <ac:spMkLst>
            <pc:docMk/>
            <pc:sldMk cId="3398469423" sldId="399"/>
            <ac:spMk id="26" creationId="{6ECB45EC-B729-5C6D-653B-DC51A0FE7594}"/>
          </ac:spMkLst>
        </pc:sp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1" creationId="{79D99B48-675F-94F6-970F-574DE8C6B3A9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4" creationId="{36F5F82B-755F-94CF-A9B2-C5AEE0E215EE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5" creationId="{0DC4BC8C-54FF-6FAA-7BA8-888C7FECFBDB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30" creationId="{FACA1CF1-1D27-F996-C516-AED459F567F4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31" creationId="{2703A7AD-7688-2C43-1414-4C2EF0750D0D}"/>
          </ac:picMkLst>
        </pc:picChg>
      </pc:sldChg>
      <pc:sldChg chg="addSp delSp modSp add mod">
        <pc:chgData name="Mattheos Fikardos" userId="1df80f3b-07f5-49f8-baf9-2ea48d952783" providerId="ADAL" clId="{E455C9EB-151B-254C-A867-2ED4251F90FF}" dt="2024-03-20T13:48:11.540" v="2589" actId="5736"/>
        <pc:sldMkLst>
          <pc:docMk/>
          <pc:sldMk cId="552363012" sldId="400"/>
        </pc:sldMkLst>
        <pc:spChg chg="del">
          <ac:chgData name="Mattheos Fikardos" userId="1df80f3b-07f5-49f8-baf9-2ea48d952783" providerId="ADAL" clId="{E455C9EB-151B-254C-A867-2ED4251F90FF}" dt="2024-03-20T13:34:36.670" v="2305" actId="478"/>
          <ac:spMkLst>
            <pc:docMk/>
            <pc:sldMk cId="552363012" sldId="400"/>
            <ac:spMk id="2" creationId="{C823DD3E-F5E1-DEAE-4511-385B2BF7BE9A}"/>
          </ac:spMkLst>
        </pc:spChg>
        <pc:spChg chg="mod">
          <ac:chgData name="Mattheos Fikardos" userId="1df80f3b-07f5-49f8-baf9-2ea48d952783" providerId="ADAL" clId="{E455C9EB-151B-254C-A867-2ED4251F90FF}" dt="2024-03-20T13:47:19.266" v="2568" actId="207"/>
          <ac:spMkLst>
            <pc:docMk/>
            <pc:sldMk cId="552363012" sldId="400"/>
            <ac:spMk id="3" creationId="{02AEF1B2-8669-F7A3-D9D7-D2145C277430}"/>
          </ac:spMkLst>
        </pc:spChg>
        <pc:spChg chg="add mod">
          <ac:chgData name="Mattheos Fikardos" userId="1df80f3b-07f5-49f8-baf9-2ea48d952783" providerId="ADAL" clId="{E455C9EB-151B-254C-A867-2ED4251F90FF}" dt="2024-03-20T13:34:40.567" v="2317" actId="20577"/>
          <ac:spMkLst>
            <pc:docMk/>
            <pc:sldMk cId="552363012" sldId="400"/>
            <ac:spMk id="6" creationId="{F93C3C22-AE88-89B3-62A8-9F437D81FE30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20T13:47:40.060" v="2588"/>
          <ac:spMkLst>
            <pc:docMk/>
            <pc:sldMk cId="552363012" sldId="400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8" creationId="{C93379C8-9521-F03D-C3CC-A8BC92040CC8}"/>
          </ac:spMkLst>
        </pc:spChg>
        <pc:grpChg chg="mod">
          <ac:chgData name="Mattheos Fikardos" userId="1df80f3b-07f5-49f8-baf9-2ea48d952783" providerId="ADAL" clId="{E455C9EB-151B-254C-A867-2ED4251F90FF}" dt="2024-03-20T13:48:11.540" v="2589" actId="5736"/>
          <ac:grpSpMkLst>
            <pc:docMk/>
            <pc:sldMk cId="552363012" sldId="400"/>
            <ac:grpSpMk id="16" creationId="{11568347-7C3B-9CF1-A6BB-D1E138C0DA78}"/>
          </ac:grpSpMkLst>
        </pc:grpChg>
        <pc:grpChg chg="mod">
          <ac:chgData name="Mattheos Fikardos" userId="1df80f3b-07f5-49f8-baf9-2ea48d952783" providerId="ADAL" clId="{E455C9EB-151B-254C-A867-2ED4251F90FF}" dt="2024-03-20T13:48:11.540" v="2589" actId="5736"/>
          <ac:grpSpMkLst>
            <pc:docMk/>
            <pc:sldMk cId="552363012" sldId="400"/>
            <ac:grpSpMk id="22" creationId="{1577629F-9033-777C-9A61-61532D47541B}"/>
          </ac:grpSpMkLst>
        </pc:grpChg>
        <pc:graphicFrameChg chg="mod modGraphic">
          <ac:chgData name="Mattheos Fikardos" userId="1df80f3b-07f5-49f8-baf9-2ea48d952783" providerId="ADAL" clId="{E455C9EB-151B-254C-A867-2ED4251F90FF}" dt="2024-03-20T13:48:11.540" v="2589" actId="5736"/>
          <ac:graphicFrameMkLst>
            <pc:docMk/>
            <pc:sldMk cId="552363012" sldId="400"/>
            <ac:graphicFrameMk id="8" creationId="{39ED255D-D7D0-3FDE-E61D-D015A1438366}"/>
          </ac:graphicFrameMkLst>
        </pc:graphicFrame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5" creationId="{EA6C65D9-7D68-D904-6A53-5A0CAAF9A6E3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12" creationId="{6A4E64E8-2910-CF7B-A58B-48126823CCE8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37" creationId="{1EDB58E1-1B61-0F9D-71BE-C1381CE97FED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49" creationId="{9265D073-DBE8-ECA8-90A0-786B6E5AFB81}"/>
          </ac:cxnSpMkLst>
        </pc:cxnChg>
      </pc:sldChg>
    </pc:docChg>
  </pc:docChgLst>
  <pc:docChgLst>
    <pc:chgData name="georgearistofanous@hotmail.com" userId="S::urn:spo:guest#georgearistofanous@hotmail.com::" providerId="AD" clId="Web-{0F6260D7-51DC-0A5C-8172-2850891F5343}"/>
    <pc:docChg chg="modSld">
      <pc:chgData name="georgearistofanous@hotmail.com" userId="S::urn:spo:guest#georgearistofanous@hotmail.com::" providerId="AD" clId="Web-{0F6260D7-51DC-0A5C-8172-2850891F5343}" dt="2024-04-04T08:45:20.045" v="13" actId="14100"/>
      <pc:docMkLst>
        <pc:docMk/>
      </pc:docMkLst>
      <pc:sldChg chg="addSp modSp">
        <pc:chgData name="georgearistofanous@hotmail.com" userId="S::urn:spo:guest#georgearistofanous@hotmail.com::" providerId="AD" clId="Web-{0F6260D7-51DC-0A5C-8172-2850891F5343}" dt="2024-04-04T08:45:20.045" v="13" actId="14100"/>
        <pc:sldMkLst>
          <pc:docMk/>
          <pc:sldMk cId="980311975" sldId="401"/>
        </pc:sldMkLst>
        <pc:spChg chg="mod">
          <ac:chgData name="georgearistofanous@hotmail.com" userId="S::urn:spo:guest#georgearistofanous@hotmail.com::" providerId="AD" clId="Web-{0F6260D7-51DC-0A5C-8172-2850891F5343}" dt="2024-04-04T08:29:20.437" v="0" actId="1076"/>
          <ac:spMkLst>
            <pc:docMk/>
            <pc:sldMk cId="980311975" sldId="401"/>
            <ac:spMk id="11" creationId="{0B53F517-B0DF-7A38-6617-A33349294D5A}"/>
          </ac:spMkLst>
        </pc:spChg>
        <pc:cxnChg chg="add mod">
          <ac:chgData name="georgearistofanous@hotmail.com" userId="S::urn:spo:guest#georgearistofanous@hotmail.com::" providerId="AD" clId="Web-{0F6260D7-51DC-0A5C-8172-2850891F5343}" dt="2024-04-04T08:45:20.045" v="13" actId="14100"/>
          <ac:cxnSpMkLst>
            <pc:docMk/>
            <pc:sldMk cId="980311975" sldId="401"/>
            <ac:cxnSpMk id="7" creationId="{2A4A38EB-B31E-2F7D-1C1D-3ED1F7D1DDC3}"/>
          </ac:cxnSpMkLst>
        </pc:cxnChg>
        <pc:cxnChg chg="mod">
          <ac:chgData name="georgearistofanous@hotmail.com" userId="S::urn:spo:guest#georgearistofanous@hotmail.com::" providerId="AD" clId="Web-{0F6260D7-51DC-0A5C-8172-2850891F5343}" dt="2024-04-04T08:44:51.513" v="10" actId="14100"/>
          <ac:cxnSpMkLst>
            <pc:docMk/>
            <pc:sldMk cId="980311975" sldId="401"/>
            <ac:cxnSpMk id="10" creationId="{4415080F-6D22-C5F6-4AD8-A12312EB54D3}"/>
          </ac:cxnSpMkLst>
        </pc:cxnChg>
      </pc:sldChg>
    </pc:docChg>
  </pc:docChgLst>
  <pc:docChgLst>
    <pc:chgData name="georgearistofanous@hotmail.com" userId="S::urn:spo:guest#georgearistofanous@hotmail.com::" providerId="AD" clId="Web-{2F59CDC6-A7EA-4E5F-1AB1-AB41430AD5CE}"/>
    <pc:docChg chg="modSld">
      <pc:chgData name="georgearistofanous@hotmail.com" userId="S::urn:spo:guest#georgearistofanous@hotmail.com::" providerId="AD" clId="Web-{2F59CDC6-A7EA-4E5F-1AB1-AB41430AD5CE}" dt="2024-03-21T11:16:48.255" v="471" actId="1076"/>
      <pc:docMkLst>
        <pc:docMk/>
      </pc:docMkLst>
      <pc:sldChg chg="addSp delSp modSp">
        <pc:chgData name="georgearistofanous@hotmail.com" userId="S::urn:spo:guest#georgearistofanous@hotmail.com::" providerId="AD" clId="Web-{2F59CDC6-A7EA-4E5F-1AB1-AB41430AD5CE}" dt="2024-03-21T11:16:48.255" v="471" actId="1076"/>
        <pc:sldMkLst>
          <pc:docMk/>
          <pc:sldMk cId="980311975" sldId="401"/>
        </pc:sldMkLst>
        <pc:spChg chg="mod ord">
          <ac:chgData name="georgearistofanous@hotmail.com" userId="S::urn:spo:guest#georgearistofanous@hotmail.com::" providerId="AD" clId="Web-{2F59CDC6-A7EA-4E5F-1AB1-AB41430AD5CE}" dt="2024-03-21T11:16:32.660" v="470" actId="1076"/>
          <ac:spMkLst>
            <pc:docMk/>
            <pc:sldMk cId="980311975" sldId="401"/>
            <ac:spMk id="2" creationId="{C63620BC-14F9-AFDE-8A44-9F9576374568}"/>
          </ac:spMkLst>
        </pc:spChg>
        <pc:spChg chg="del mod">
          <ac:chgData name="georgearistofanous@hotmail.com" userId="S::urn:spo:guest#georgearistofanous@hotmail.com::" providerId="AD" clId="Web-{2F59CDC6-A7EA-4E5F-1AB1-AB41430AD5CE}" dt="2024-03-21T10:30:35.839" v="204"/>
          <ac:spMkLst>
            <pc:docMk/>
            <pc:sldMk cId="980311975" sldId="401"/>
            <ac:spMk id="3" creationId="{DAAE251A-D8CD-8C3B-BA44-85DC656D468F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16:26.504" v="469" actId="20577"/>
          <ac:spMkLst>
            <pc:docMk/>
            <pc:sldMk cId="980311975" sldId="401"/>
            <ac:spMk id="4" creationId="{A1AC3C7D-2A73-3909-D6CE-520DB7D0DBF4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36" v="454" actId="1076"/>
          <ac:spMkLst>
            <pc:docMk/>
            <pc:sldMk cId="980311975" sldId="401"/>
            <ac:spMk id="6" creationId="{E927674C-A840-E469-4833-D9EA78FEEA11}"/>
          </ac:spMkLst>
        </pc:spChg>
        <pc:spChg chg="add del mod">
          <ac:chgData name="georgearistofanous@hotmail.com" userId="S::urn:spo:guest#georgearistofanous@hotmail.com::" providerId="AD" clId="Web-{2F59CDC6-A7EA-4E5F-1AB1-AB41430AD5CE}" dt="2024-03-21T10:16:47.684" v="117"/>
          <ac:spMkLst>
            <pc:docMk/>
            <pc:sldMk cId="980311975" sldId="401"/>
            <ac:spMk id="7" creationId="{40B47E22-8F3A-6791-54B2-4F1F30CB353D}"/>
          </ac:spMkLst>
        </pc:spChg>
        <pc:spChg chg="add mod">
          <ac:chgData name="georgearistofanous@hotmail.com" userId="S::urn:spo:guest#georgearistofanous@hotmail.com::" providerId="AD" clId="Web-{2F59CDC6-A7EA-4E5F-1AB1-AB41430AD5CE}" dt="2024-03-21T11:06:58.514" v="460" actId="1076"/>
          <ac:spMkLst>
            <pc:docMk/>
            <pc:sldMk cId="980311975" sldId="401"/>
            <ac:spMk id="8" creationId="{D373E91A-6D94-DF4B-F632-E0520BEE1917}"/>
          </ac:spMkLst>
        </pc:spChg>
        <pc:spChg chg="add mod">
          <ac:chgData name="georgearistofanous@hotmail.com" userId="S::urn:spo:guest#georgearistofanous@hotmail.com::" providerId="AD" clId="Web-{2F59CDC6-A7EA-4E5F-1AB1-AB41430AD5CE}" dt="2024-03-21T11:06:58.530" v="461" actId="1076"/>
          <ac:spMkLst>
            <pc:docMk/>
            <pc:sldMk cId="980311975" sldId="401"/>
            <ac:spMk id="9" creationId="{890E2C93-7DAA-39FE-4AF5-7A22055CB83B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52" v="455" actId="1076"/>
          <ac:spMkLst>
            <pc:docMk/>
            <pc:sldMk cId="980311975" sldId="401"/>
            <ac:spMk id="11" creationId="{0B53F517-B0DF-7A38-6617-A33349294D5A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67" v="456" actId="1076"/>
          <ac:spMkLst>
            <pc:docMk/>
            <pc:sldMk cId="980311975" sldId="401"/>
            <ac:spMk id="13" creationId="{12CF4DA9-D03F-174E-5772-390B3700514A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83" v="457" actId="1076"/>
          <ac:spMkLst>
            <pc:docMk/>
            <pc:sldMk cId="980311975" sldId="401"/>
            <ac:spMk id="15" creationId="{BF1629EA-3BB8-7F66-B95F-63F81357F5FC}"/>
          </ac:spMkLst>
        </pc:spChg>
        <pc:spChg chg="add del mod">
          <ac:chgData name="georgearistofanous@hotmail.com" userId="S::urn:spo:guest#georgearistofanous@hotmail.com::" providerId="AD" clId="Web-{2F59CDC6-A7EA-4E5F-1AB1-AB41430AD5CE}" dt="2024-03-21T10:16:47.684" v="116"/>
          <ac:spMkLst>
            <pc:docMk/>
            <pc:sldMk cId="980311975" sldId="401"/>
            <ac:spMk id="16" creationId="{F72F7AAE-96D5-6D0F-DABA-72A8B06BAD9E}"/>
          </ac:spMkLst>
        </pc:spChg>
        <pc:spChg chg="del mod">
          <ac:chgData name="georgearistofanous@hotmail.com" userId="S::urn:spo:guest#georgearistofanous@hotmail.com::" providerId="AD" clId="Web-{2F59CDC6-A7EA-4E5F-1AB1-AB41430AD5CE}" dt="2024-03-21T10:30:39.105" v="205"/>
          <ac:spMkLst>
            <pc:docMk/>
            <pc:sldMk cId="980311975" sldId="401"/>
            <ac:spMk id="17" creationId="{22E908AC-2818-5BA6-54A3-4482D42FE8CB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98" v="458" actId="1076"/>
          <ac:spMkLst>
            <pc:docMk/>
            <pc:sldMk cId="980311975" sldId="401"/>
            <ac:spMk id="19" creationId="{8D06C86C-A561-6370-8E7C-5E36ED42CC7A}"/>
          </ac:spMkLst>
        </pc:spChg>
        <pc:cxnChg chg="add del mod">
          <ac:chgData name="georgearistofanous@hotmail.com" userId="S::urn:spo:guest#georgearistofanous@hotmail.com::" providerId="AD" clId="Web-{2F59CDC6-A7EA-4E5F-1AB1-AB41430AD5CE}" dt="2024-03-21T10:37:06.369" v="290"/>
          <ac:cxnSpMkLst>
            <pc:docMk/>
            <pc:sldMk cId="980311975" sldId="401"/>
            <ac:cxnSpMk id="12" creationId="{231460CF-7A67-9549-16A8-7DA4390F4550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37:09.104" v="291"/>
          <ac:cxnSpMkLst>
            <pc:docMk/>
            <pc:sldMk cId="980311975" sldId="401"/>
            <ac:cxnSpMk id="18" creationId="{CFCF8133-D96F-40D3-2ABA-E836FF2510C2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39:48.907" v="301"/>
          <ac:cxnSpMkLst>
            <pc:docMk/>
            <pc:sldMk cId="980311975" sldId="401"/>
            <ac:cxnSpMk id="20" creationId="{7DC75A2D-66CB-2C71-15B3-820DD339BB09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54:05.970" v="359"/>
          <ac:cxnSpMkLst>
            <pc:docMk/>
            <pc:sldMk cId="980311975" sldId="401"/>
            <ac:cxnSpMk id="22" creationId="{96548AF0-3279-FA1D-B2A8-4B70922DA655}"/>
          </ac:cxnSpMkLst>
        </pc:cxnChg>
        <pc:cxnChg chg="mod">
          <ac:chgData name="georgearistofanous@hotmail.com" userId="S::urn:spo:guest#georgearistofanous@hotmail.com::" providerId="AD" clId="Web-{2F59CDC6-A7EA-4E5F-1AB1-AB41430AD5CE}" dt="2024-03-21T11:06:58.498" v="459" actId="1076"/>
          <ac:cxnSpMkLst>
            <pc:docMk/>
            <pc:sldMk cId="980311975" sldId="401"/>
            <ac:cxnSpMk id="23" creationId="{12911D15-3087-EAB0-B2F8-A89CA5F13494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54:12.064" v="360"/>
          <ac:cxnSpMkLst>
            <pc:docMk/>
            <pc:sldMk cId="980311975" sldId="401"/>
            <ac:cxnSpMk id="25" creationId="{A2F84613-CFC8-9CE3-B4AE-54168373632C}"/>
          </ac:cxnSpMkLst>
        </pc:cxnChg>
        <pc:cxnChg chg="add del">
          <ac:chgData name="georgearistofanous@hotmail.com" userId="S::urn:spo:guest#georgearistofanous@hotmail.com::" providerId="AD" clId="Web-{2F59CDC6-A7EA-4E5F-1AB1-AB41430AD5CE}" dt="2024-03-21T10:40:46.534" v="306"/>
          <ac:cxnSpMkLst>
            <pc:docMk/>
            <pc:sldMk cId="980311975" sldId="401"/>
            <ac:cxnSpMk id="26" creationId="{69980C03-751B-A2CD-6415-FAF1E649A142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41:11.707" v="310"/>
          <ac:cxnSpMkLst>
            <pc:docMk/>
            <pc:sldMk cId="980311975" sldId="401"/>
            <ac:cxnSpMk id="27" creationId="{F9D55F4C-D524-438D-C680-E40B5D4C2E45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43:04.539" v="322"/>
          <ac:cxnSpMkLst>
            <pc:docMk/>
            <pc:sldMk cId="980311975" sldId="401"/>
            <ac:cxnSpMk id="28" creationId="{C75CD94A-CD4F-A35E-2474-2AA4362B98B0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47:11.408" v="344"/>
          <ac:cxnSpMkLst>
            <pc:docMk/>
            <pc:sldMk cId="980311975" sldId="401"/>
            <ac:cxnSpMk id="29" creationId="{0BCE8AB1-7FBF-E071-2842-C9E2C693561E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45" v="463" actId="1076"/>
          <ac:cxnSpMkLst>
            <pc:docMk/>
            <pc:sldMk cId="980311975" sldId="401"/>
            <ac:cxnSpMk id="30" creationId="{8644EC64-3D6A-B917-FD94-8E682CE01E77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55:08.660" v="370"/>
          <ac:cxnSpMkLst>
            <pc:docMk/>
            <pc:sldMk cId="980311975" sldId="401"/>
            <ac:cxnSpMk id="31" creationId="{E353666C-DA63-0F75-A3D2-F917247B4BBB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45" v="464" actId="1076"/>
          <ac:cxnSpMkLst>
            <pc:docMk/>
            <pc:sldMk cId="980311975" sldId="401"/>
            <ac:cxnSpMk id="32" creationId="{66F086B4-8A04-F502-7F1F-8105F0D4E9AB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45" v="465" actId="1076"/>
          <ac:cxnSpMkLst>
            <pc:docMk/>
            <pc:sldMk cId="980311975" sldId="401"/>
            <ac:cxnSpMk id="33" creationId="{656CC3DA-DE99-5581-1085-B77F8796B8A6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61" v="466" actId="1076"/>
          <ac:cxnSpMkLst>
            <pc:docMk/>
            <pc:sldMk cId="980311975" sldId="401"/>
            <ac:cxnSpMk id="34" creationId="{9617CDC2-CF60-E6ED-E359-871AD252F1E1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61" v="467" actId="1076"/>
          <ac:cxnSpMkLst>
            <pc:docMk/>
            <pc:sldMk cId="980311975" sldId="401"/>
            <ac:cxnSpMk id="35" creationId="{3AFCA484-8212-B21E-7265-9A18C81A56A7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16:48.255" v="471" actId="1076"/>
          <ac:cxnSpMkLst>
            <pc:docMk/>
            <pc:sldMk cId="980311975" sldId="401"/>
            <ac:cxnSpMk id="36" creationId="{A42744EC-24B6-DCB0-0009-D68FD97F5513}"/>
          </ac:cxnSpMkLst>
        </pc:cxnChg>
      </pc:sldChg>
    </pc:docChg>
  </pc:docChgLst>
  <pc:docChgLst>
    <pc:chgData name="georgearistofanous@hotmail.com" userId="S::urn:spo:guest#georgearistofanous@hotmail.com::" providerId="AD" clId="Web-{31D6EA3E-58E0-8B25-A939-5395A75ED1DC}"/>
    <pc:docChg chg="addSld modSld">
      <pc:chgData name="georgearistofanous@hotmail.com" userId="S::urn:spo:guest#georgearistofanous@hotmail.com::" providerId="AD" clId="Web-{31D6EA3E-58E0-8B25-A939-5395A75ED1DC}" dt="2024-03-21T10:11:06.650" v="396" actId="1076"/>
      <pc:docMkLst>
        <pc:docMk/>
      </pc:docMkLst>
      <pc:sldChg chg="addSp delSp modSp new">
        <pc:chgData name="georgearistofanous@hotmail.com" userId="S::urn:spo:guest#georgearistofanous@hotmail.com::" providerId="AD" clId="Web-{31D6EA3E-58E0-8B25-A939-5395A75ED1DC}" dt="2024-03-21T10:11:06.650" v="396" actId="1076"/>
        <pc:sldMkLst>
          <pc:docMk/>
          <pc:sldMk cId="980311975" sldId="401"/>
        </pc:sldMkLst>
        <pc:spChg chg="add mod">
          <ac:chgData name="georgearistofanous@hotmail.com" userId="S::urn:spo:guest#georgearistofanous@hotmail.com::" providerId="AD" clId="Web-{31D6EA3E-58E0-8B25-A939-5395A75ED1DC}" dt="2024-03-21T10:06:06.085" v="264" actId="1076"/>
          <ac:spMkLst>
            <pc:docMk/>
            <pc:sldMk cId="980311975" sldId="401"/>
            <ac:spMk id="2" creationId="{C63620BC-14F9-AFDE-8A44-9F9576374568}"/>
          </ac:spMkLst>
        </pc:spChg>
        <pc:spChg chg="add mod ord">
          <ac:chgData name="georgearistofanous@hotmail.com" userId="S::urn:spo:guest#georgearistofanous@hotmail.com::" providerId="AD" clId="Web-{31D6EA3E-58E0-8B25-A939-5395A75ED1DC}" dt="2024-03-21T10:06:06.085" v="263" actId="1076"/>
          <ac:spMkLst>
            <pc:docMk/>
            <pc:sldMk cId="980311975" sldId="401"/>
            <ac:spMk id="3" creationId="{DAAE251A-D8CD-8C3B-BA44-85DC656D468F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10:59.509" v="395" actId="1076"/>
          <ac:spMkLst>
            <pc:docMk/>
            <pc:sldMk cId="980311975" sldId="401"/>
            <ac:spMk id="4" creationId="{A1AC3C7D-2A73-3909-D6CE-520DB7D0DBF4}"/>
          </ac:spMkLst>
        </pc:spChg>
        <pc:spChg chg="add del mod">
          <ac:chgData name="georgearistofanous@hotmail.com" userId="S::urn:spo:guest#georgearistofanous@hotmail.com::" providerId="AD" clId="Web-{31D6EA3E-58E0-8B25-A939-5395A75ED1DC}" dt="2024-03-21T09:48:22.670" v="75"/>
          <ac:spMkLst>
            <pc:docMk/>
            <pc:sldMk cId="980311975" sldId="401"/>
            <ac:spMk id="5" creationId="{EDEFA703-CF1E-A5D5-4823-BB466A137F1E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10:45.962" v="393" actId="1076"/>
          <ac:spMkLst>
            <pc:docMk/>
            <pc:sldMk cId="980311975" sldId="401"/>
            <ac:spMk id="6" creationId="{E927674C-A840-E469-4833-D9EA78FEEA11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7:01.023" v="274" actId="1076"/>
          <ac:spMkLst>
            <pc:docMk/>
            <pc:sldMk cId="980311975" sldId="401"/>
            <ac:spMk id="7" creationId="{40B47E22-8F3A-6791-54B2-4F1F30CB353D}"/>
          </ac:spMkLst>
        </pc:spChg>
        <pc:spChg chg="add del mod">
          <ac:chgData name="georgearistofanous@hotmail.com" userId="S::urn:spo:guest#georgearistofanous@hotmail.com::" providerId="AD" clId="Web-{31D6EA3E-58E0-8B25-A939-5395A75ED1DC}" dt="2024-03-21T09:51:25.953" v="128"/>
          <ac:spMkLst>
            <pc:docMk/>
            <pc:sldMk cId="980311975" sldId="401"/>
            <ac:spMk id="9" creationId="{2B0FE151-3DB3-73D4-3277-A5547A85C0C3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42.226" v="269" actId="1076"/>
          <ac:spMkLst>
            <pc:docMk/>
            <pc:sldMk cId="980311975" sldId="401"/>
            <ac:spMk id="11" creationId="{0B53F517-B0DF-7A38-6617-A33349294D5A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42.242" v="270" actId="1076"/>
          <ac:spMkLst>
            <pc:docMk/>
            <pc:sldMk cId="980311975" sldId="401"/>
            <ac:spMk id="13" creationId="{12CF4DA9-D03F-174E-5772-390B3700514A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42.257" v="271" actId="1076"/>
          <ac:spMkLst>
            <pc:docMk/>
            <pc:sldMk cId="980311975" sldId="401"/>
            <ac:spMk id="15" creationId="{BF1629EA-3BB8-7F66-B95F-63F81357F5FC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7:01.054" v="275" actId="1076"/>
          <ac:spMkLst>
            <pc:docMk/>
            <pc:sldMk cId="980311975" sldId="401"/>
            <ac:spMk id="16" creationId="{F72F7AAE-96D5-6D0F-DABA-72A8B06BAD9E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8:03.430" v="281"/>
          <ac:spMkLst>
            <pc:docMk/>
            <pc:sldMk cId="980311975" sldId="401"/>
            <ac:spMk id="17" creationId="{22E908AC-2818-5BA6-54A3-4482D42FE8CB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55.007" v="273" actId="14100"/>
          <ac:spMkLst>
            <pc:docMk/>
            <pc:sldMk cId="980311975" sldId="401"/>
            <ac:spMk id="19" creationId="{8D06C86C-A561-6370-8E7C-5E36ED42CC7A}"/>
          </ac:spMkLst>
        </pc:spChg>
        <pc:spChg chg="add del mod">
          <ac:chgData name="georgearistofanous@hotmail.com" userId="S::urn:spo:guest#georgearistofanous@hotmail.com::" providerId="AD" clId="Web-{31D6EA3E-58E0-8B25-A939-5395A75ED1DC}" dt="2024-03-21T10:09:04.571" v="389"/>
          <ac:spMkLst>
            <pc:docMk/>
            <pc:sldMk cId="980311975" sldId="401"/>
            <ac:spMk id="21" creationId="{6C8B93CA-8A43-E5A2-8B51-1DD82A928837}"/>
          </ac:spMkLst>
        </pc:spChg>
        <pc:cxnChg chg="add mod">
          <ac:chgData name="georgearistofanous@hotmail.com" userId="S::urn:spo:guest#georgearistofanous@hotmail.com::" providerId="AD" clId="Web-{31D6EA3E-58E0-8B25-A939-5395A75ED1DC}" dt="2024-03-21T10:11:06.650" v="396" actId="1076"/>
          <ac:cxnSpMkLst>
            <pc:docMk/>
            <pc:sldMk cId="980311975" sldId="401"/>
            <ac:cxnSpMk id="23" creationId="{12911D15-3087-EAB0-B2F8-A89CA5F1349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95878-A57F-8D47-9C23-FA4ADFEED55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92F5-4251-4E4A-B231-432B5BE11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432F-A266-1AFC-EE01-6B3A1051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05970"/>
            <a:ext cx="10515600" cy="1230950"/>
          </a:xfrm>
        </p:spPr>
        <p:txBody>
          <a:bodyPr anchor="t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905A2-975A-EC34-D9C8-F82CA0F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2F597-A96A-C903-75BB-60AF119E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F20A10-1ACA-006E-77E0-EF09D30C3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9170" y="1567036"/>
            <a:ext cx="6533660" cy="20417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57A562-D0E2-FE46-56EB-0665C5DF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53" y="5984987"/>
            <a:ext cx="2645294" cy="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9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074FC-2221-55E9-F19D-9198B0EC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E49E3-10C9-85A9-F50D-589A8D44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253190-A04D-44F8-D91E-AA5361C75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62A49D-5D70-E032-181A-8D6A97CA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AC88D-4BFF-925D-CB4D-712DF2E5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6708C-7F01-844B-166F-BB777351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6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15729-44B1-38A5-D6DE-CC72DC4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1CFE3-EC1A-0DF1-089A-6EF33DD5B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F9F8CE-39B3-7A12-F4F5-32575F6E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64873-34DA-22DC-1550-CF3D8665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F86A5-19C7-30AA-A014-FB303C8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C0E1B-3868-BF45-8382-642F807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9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986DF-0195-FB6D-7ACF-F03534E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C5D52-E5F4-7710-284D-0E26D9C8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E5DCA-5DD3-3CA7-CFD9-D297FE0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98CDE-3104-68B9-8B21-6FFD6FB4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C9749-7ABA-C24B-EAC9-14B017F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2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6CEB6-075D-46BA-E3DB-59080F65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9AD58-EACC-8E9C-713C-EBBD0C80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C6AA0-61AF-6038-C07D-BECA03BD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8656C-5968-8E4F-7DBD-553847CD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4E2BA-FD3B-6FB0-0FAE-7D6CFC97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D4E-912F-FC04-3837-7A7C94EC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550343"/>
            <a:ext cx="5505254" cy="3408917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9E07-4C3A-A173-F5C1-756C0B5D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07010"/>
            <a:ext cx="5257799" cy="5052768"/>
          </a:xfrm>
        </p:spPr>
        <p:txBody>
          <a:bodyPr anchor="ctr"/>
          <a:lstStyle>
            <a:lvl1pPr marL="457200" indent="-4572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800100" indent="-3429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257300" indent="-3429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5CB8-54A0-B219-7E27-FD988F4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CEC51-816E-4E24-B58E-196A70A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9368-FE86-B8AF-C1C8-1FA02C4B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EED5834-D51F-1A33-39AE-A9C2DA1A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40" y="1677942"/>
            <a:ext cx="4387454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2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D4E-912F-FC04-3837-7A7C94EC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639"/>
            <a:ext cx="5257800" cy="132556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9E07-4C3A-A173-F5C1-756C0B5D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5CB8-54A0-B219-7E27-FD988F4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CEC51-816E-4E24-B58E-196A70A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9368-FE86-B8AF-C1C8-1FA02C4B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5C3275-5401-0B92-6B46-51F6A15430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106" y="6005143"/>
            <a:ext cx="1892568" cy="591427"/>
          </a:xfrm>
          <a:prstGeom prst="rect">
            <a:avLst/>
          </a:prstGeom>
        </p:spPr>
      </p:pic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430C673-B96C-2832-2551-1CB6CC7D0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080" y="734850"/>
            <a:ext cx="5053176" cy="505317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EE2A46-296B-4765-2E0E-0CB7DF50985E}"/>
              </a:ext>
            </a:extLst>
          </p:cNvPr>
          <p:cNvSpPr/>
          <p:nvPr/>
        </p:nvSpPr>
        <p:spPr>
          <a:xfrm>
            <a:off x="377088" y="-570322"/>
            <a:ext cx="1140640" cy="11406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7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D4E-912F-FC04-3837-7A7C94EC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633"/>
            <a:ext cx="10515600" cy="132556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9E07-4C3A-A173-F5C1-756C0B5D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5CB8-54A0-B219-7E27-FD988F4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CEC51-816E-4E24-B58E-196A70A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9368-FE86-B8AF-C1C8-1FA02C4B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5C3275-5401-0B92-6B46-51F6A15430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106" y="6005143"/>
            <a:ext cx="1892568" cy="59142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33C0412-1983-0843-2B4C-E56F1F7A61F8}"/>
              </a:ext>
            </a:extLst>
          </p:cNvPr>
          <p:cNvSpPr/>
          <p:nvPr/>
        </p:nvSpPr>
        <p:spPr>
          <a:xfrm>
            <a:off x="377088" y="-570322"/>
            <a:ext cx="1140640" cy="11406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40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C87E-5865-633B-29A6-1959A065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59F380-B57E-E6B1-89B5-8315264D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23C3E-0923-7935-345A-853F0E11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B182F-F3C7-DEC0-F8B5-B252D1D3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ABB1F-DEC6-E98B-D4B8-E5EF766A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401B92-6038-8575-2848-EEC52F2DD5C1}"/>
              </a:ext>
            </a:extLst>
          </p:cNvPr>
          <p:cNvSpPr/>
          <p:nvPr/>
        </p:nvSpPr>
        <p:spPr>
          <a:xfrm>
            <a:off x="831850" y="-3252831"/>
            <a:ext cx="640935" cy="49625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6C14F78-0152-C7DB-3CCA-EF88F77B8C6F}"/>
              </a:ext>
            </a:extLst>
          </p:cNvPr>
          <p:cNvSpPr/>
          <p:nvPr/>
        </p:nvSpPr>
        <p:spPr>
          <a:xfrm>
            <a:off x="1704202" y="-2341711"/>
            <a:ext cx="640935" cy="49625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6948B99-3FBA-C4DD-309E-D174D3615A65}"/>
              </a:ext>
            </a:extLst>
          </p:cNvPr>
          <p:cNvSpPr/>
          <p:nvPr/>
        </p:nvSpPr>
        <p:spPr>
          <a:xfrm>
            <a:off x="2576554" y="-3252831"/>
            <a:ext cx="640935" cy="49625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5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364A6-99B7-E663-D282-28EFF3A1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57F73-E7ED-6E7E-FBF6-5B943852D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3D3A6-3AEC-1010-60BA-867780B5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2D45B-0107-898B-F553-F16E6EB7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89329-980B-529D-3222-29B536E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F8284F-9940-4F3A-FE49-4F19ADE0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E891-0154-EE7C-5261-45414E74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E1E8F-04E9-A52D-CCFD-A38BF389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36D6E6-EFDA-860A-4763-3E468FCE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738BB1-656D-2B65-1ABD-0E24359A9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0C16F0-D9A9-2D0F-610E-E653D4DE1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2656E2-EED3-A99C-1056-C0D7C2C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DE5B4-8E09-3230-7D54-FC3E6906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BC2CE1-5D39-00F6-C536-B615F269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5FB9-4586-8800-F7EB-43EA6A7A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764DD5-CC2F-8808-B933-B93E3F38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2D614-B929-0611-0E85-8D584466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933D53-DE1A-0DEF-43F0-9ADB32D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3C96A7-4378-B785-FC04-B51C305F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031E0-795D-9484-5CC5-8672EB5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BF15A-D096-DD72-2E6F-3C6D251A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9CF5D2-228B-9B6B-AAC1-2827EA8D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ECC53-6F30-BA01-2E37-4E20209B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00196-4E11-CFD9-F5B2-7CC7E1E1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4A7E-7A8D-FE4F-9C60-6698138CBCFD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9A22E-B8A4-6E8C-FE19-B6116DDCB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F7F94-2E83-0632-B6D3-859880ED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CA430-7BCA-D74D-57E0-97FADF929B2B}"/>
              </a:ext>
            </a:extLst>
          </p:cNvPr>
          <p:cNvSpPr/>
          <p:nvPr/>
        </p:nvSpPr>
        <p:spPr>
          <a:xfrm>
            <a:off x="1471074" y="80874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Pre - Processing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64393B96-61EB-E680-C2BE-EBD4A90CCFDF}"/>
              </a:ext>
            </a:extLst>
          </p:cNvPr>
          <p:cNvSpPr/>
          <p:nvPr/>
        </p:nvSpPr>
        <p:spPr>
          <a:xfrm>
            <a:off x="852874" y="297588"/>
            <a:ext cx="9348401" cy="165158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F5B08-5F62-5BF2-D111-989CCF7E032C}"/>
              </a:ext>
            </a:extLst>
          </p:cNvPr>
          <p:cNvSpPr txBox="1"/>
          <p:nvPr/>
        </p:nvSpPr>
        <p:spPr>
          <a:xfrm>
            <a:off x="1384043" y="297588"/>
            <a:ext cx="33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General Model Creation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4B2D3B-6093-BB15-086A-A1683565AE5E}"/>
              </a:ext>
            </a:extLst>
          </p:cNvPr>
          <p:cNvSpPr/>
          <p:nvPr/>
        </p:nvSpPr>
        <p:spPr>
          <a:xfrm>
            <a:off x="3308249" y="808749"/>
            <a:ext cx="153152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Applying Machine Learning Regression Algorithms</a:t>
            </a:r>
          </a:p>
          <a:p>
            <a:pPr algn="ctr"/>
            <a:endParaRPr lang="en-US" sz="9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B0A1E7-E7EB-E2E7-32D1-C933BB3A8AA3}"/>
              </a:ext>
            </a:extLst>
          </p:cNvPr>
          <p:cNvCxnSpPr>
            <a:cxnSpLocks/>
          </p:cNvCxnSpPr>
          <p:nvPr/>
        </p:nvCxnSpPr>
        <p:spPr>
          <a:xfrm flipH="1">
            <a:off x="2341579" y="1185703"/>
            <a:ext cx="1" cy="24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6CA3F97-7D8D-7733-BB16-7A90991697F5}"/>
              </a:ext>
            </a:extLst>
          </p:cNvPr>
          <p:cNvCxnSpPr>
            <a:cxnSpLocks/>
          </p:cNvCxnSpPr>
          <p:nvPr/>
        </p:nvCxnSpPr>
        <p:spPr>
          <a:xfrm flipV="1">
            <a:off x="2236838" y="1422765"/>
            <a:ext cx="107141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9F6F9F-3909-73AF-448A-6536207EEA68}"/>
              </a:ext>
            </a:extLst>
          </p:cNvPr>
          <p:cNvCxnSpPr>
            <a:cxnSpLocks/>
          </p:cNvCxnSpPr>
          <p:nvPr/>
        </p:nvCxnSpPr>
        <p:spPr>
          <a:xfrm flipH="1" flipV="1">
            <a:off x="1384043" y="1422765"/>
            <a:ext cx="85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7073AE-B00E-6929-5A90-DB5379EBE918}"/>
              </a:ext>
            </a:extLst>
          </p:cNvPr>
          <p:cNvCxnSpPr/>
          <p:nvPr/>
        </p:nvCxnSpPr>
        <p:spPr>
          <a:xfrm>
            <a:off x="2341579" y="1422765"/>
            <a:ext cx="0" cy="1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6765C8-2483-1624-6150-4A763929FE20}"/>
              </a:ext>
            </a:extLst>
          </p:cNvPr>
          <p:cNvCxnSpPr/>
          <p:nvPr/>
        </p:nvCxnSpPr>
        <p:spPr>
          <a:xfrm>
            <a:off x="3313328" y="1422765"/>
            <a:ext cx="0" cy="1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CCA6873-ECC7-A99B-6D03-1C399FF17574}"/>
              </a:ext>
            </a:extLst>
          </p:cNvPr>
          <p:cNvCxnSpPr/>
          <p:nvPr/>
        </p:nvCxnSpPr>
        <p:spPr>
          <a:xfrm>
            <a:off x="1384043" y="1422765"/>
            <a:ext cx="0" cy="1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FAB084E-BCEB-AC25-95F1-35DD8E32342E}"/>
              </a:ext>
            </a:extLst>
          </p:cNvPr>
          <p:cNvSpPr txBox="1"/>
          <p:nvPr/>
        </p:nvSpPr>
        <p:spPr>
          <a:xfrm>
            <a:off x="852874" y="1541015"/>
            <a:ext cx="1062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Data Cleaning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6B44F-502D-401A-AE45-F8FC07233B5A}"/>
              </a:ext>
            </a:extLst>
          </p:cNvPr>
          <p:cNvSpPr txBox="1"/>
          <p:nvPr/>
        </p:nvSpPr>
        <p:spPr>
          <a:xfrm>
            <a:off x="1784882" y="1548441"/>
            <a:ext cx="1450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Scaling Features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9409A5-7D99-AA46-DC76-21DE56923B62}"/>
              </a:ext>
            </a:extLst>
          </p:cNvPr>
          <p:cNvSpPr txBox="1"/>
          <p:nvPr/>
        </p:nvSpPr>
        <p:spPr>
          <a:xfrm>
            <a:off x="2823566" y="1541015"/>
            <a:ext cx="1587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Feature Selection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5A98A4-3585-F4E9-4E44-E13D9A2357C9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 flipV="1">
            <a:off x="3002603" y="993415"/>
            <a:ext cx="305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2813AF8-F6CD-98FA-7D23-A76EDE41B959}"/>
              </a:ext>
            </a:extLst>
          </p:cNvPr>
          <p:cNvSpPr/>
          <p:nvPr/>
        </p:nvSpPr>
        <p:spPr>
          <a:xfrm>
            <a:off x="5145424" y="808749"/>
            <a:ext cx="1131461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Training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AF11FB-5789-1910-13EE-2B69CC980A20}"/>
              </a:ext>
            </a:extLst>
          </p:cNvPr>
          <p:cNvCxnSpPr>
            <a:cxnSpLocks/>
            <a:stCxn id="36" idx="3"/>
            <a:endCxn id="85" idx="1"/>
          </p:cNvCxnSpPr>
          <p:nvPr/>
        </p:nvCxnSpPr>
        <p:spPr>
          <a:xfrm>
            <a:off x="4839778" y="993415"/>
            <a:ext cx="305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1D27C4A-E309-4620-B13F-9A0BA91C11A9}"/>
              </a:ext>
            </a:extLst>
          </p:cNvPr>
          <p:cNvSpPr/>
          <p:nvPr/>
        </p:nvSpPr>
        <p:spPr>
          <a:xfrm>
            <a:off x="6581793" y="80874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Model Selection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0B0019-08D6-E26A-632E-04A2328821E7}"/>
              </a:ext>
            </a:extLst>
          </p:cNvPr>
          <p:cNvSpPr/>
          <p:nvPr/>
        </p:nvSpPr>
        <p:spPr>
          <a:xfrm>
            <a:off x="8418230" y="808748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Hyperparameter Tuning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184519-EBFE-5E49-2606-95AF8CFFCA4F}"/>
              </a:ext>
            </a:extLst>
          </p:cNvPr>
          <p:cNvCxnSpPr>
            <a:cxnSpLocks/>
            <a:stCxn id="85" idx="3"/>
            <a:endCxn id="91" idx="1"/>
          </p:cNvCxnSpPr>
          <p:nvPr/>
        </p:nvCxnSpPr>
        <p:spPr>
          <a:xfrm>
            <a:off x="6276885" y="993416"/>
            <a:ext cx="30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0D18294-E608-5A46-EB49-49DE4D8D926D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113322" y="993415"/>
            <a:ext cx="3049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7">
            <a:extLst>
              <a:ext uri="{FF2B5EF4-FFF2-40B4-BE49-F238E27FC236}">
                <a16:creationId xmlns:a16="http://schemas.microsoft.com/office/drawing/2014/main" id="{416D04D2-F3F5-48AE-4FB1-567EF89CC7B4}"/>
              </a:ext>
            </a:extLst>
          </p:cNvPr>
          <p:cNvSpPr/>
          <p:nvPr/>
        </p:nvSpPr>
        <p:spPr>
          <a:xfrm>
            <a:off x="1603973" y="2843330"/>
            <a:ext cx="7840980" cy="2399850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A4706A-7747-6855-D911-841C8524F4FA}"/>
              </a:ext>
            </a:extLst>
          </p:cNvPr>
          <p:cNvSpPr txBox="1"/>
          <p:nvPr/>
        </p:nvSpPr>
        <p:spPr>
          <a:xfrm>
            <a:off x="5634320" y="2362205"/>
            <a:ext cx="1851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of Hyperparameter Model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1C8F011-1C90-764E-AE57-C97F8D5BE3EC}"/>
              </a:ext>
            </a:extLst>
          </p:cNvPr>
          <p:cNvSpPr txBox="1"/>
          <p:nvPr/>
        </p:nvSpPr>
        <p:spPr>
          <a:xfrm>
            <a:off x="2353633" y="2864133"/>
            <a:ext cx="33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Specific Model Creation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2292E0-5484-377F-A97D-E42A36FD65F1}"/>
              </a:ext>
            </a:extLst>
          </p:cNvPr>
          <p:cNvSpPr/>
          <p:nvPr/>
        </p:nvSpPr>
        <p:spPr>
          <a:xfrm>
            <a:off x="2177948" y="3705014"/>
            <a:ext cx="1547752" cy="451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 Hyperparameter Model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25120-B5F4-2470-BE40-A460EC68C727}"/>
              </a:ext>
            </a:extLst>
          </p:cNvPr>
          <p:cNvSpPr/>
          <p:nvPr/>
        </p:nvSpPr>
        <p:spPr>
          <a:xfrm>
            <a:off x="5017269" y="3342006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PIMO’s 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7A061B-F76E-09AF-46C8-B1236E924274}"/>
              </a:ext>
            </a:extLst>
          </p:cNvPr>
          <p:cNvSpPr/>
          <p:nvPr/>
        </p:nvSpPr>
        <p:spPr>
          <a:xfrm>
            <a:off x="5017269" y="4156602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PST Model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75018FA-87EF-8328-A937-3D2B845B51AF}"/>
              </a:ext>
            </a:extLst>
          </p:cNvPr>
          <p:cNvSpPr/>
          <p:nvPr/>
        </p:nvSpPr>
        <p:spPr>
          <a:xfrm>
            <a:off x="7223701" y="3634249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Bulk Carriers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2EC33E-52E3-62B2-C26A-B3060F305E58}"/>
              </a:ext>
            </a:extLst>
          </p:cNvPr>
          <p:cNvSpPr/>
          <p:nvPr/>
        </p:nvSpPr>
        <p:spPr>
          <a:xfrm>
            <a:off x="7223701" y="4156602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Oil Tankers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E89612-C4C5-6910-7A61-33296AB0655C}"/>
              </a:ext>
            </a:extLst>
          </p:cNvPr>
          <p:cNvSpPr/>
          <p:nvPr/>
        </p:nvSpPr>
        <p:spPr>
          <a:xfrm>
            <a:off x="7223701" y="4641480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Container Ships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96DEE0B-28B9-1009-62D0-B4CF6FCAF8DD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6903665" y="4341268"/>
            <a:ext cx="32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0DE04EF-6595-79C3-53FA-EF1F407885F3}"/>
              </a:ext>
            </a:extLst>
          </p:cNvPr>
          <p:cNvCxnSpPr>
            <a:cxnSpLocks/>
            <a:endCxn id="122" idx="1"/>
          </p:cNvCxnSpPr>
          <p:nvPr/>
        </p:nvCxnSpPr>
        <p:spPr>
          <a:xfrm rot="5400000" flipH="1" flipV="1">
            <a:off x="6878670" y="3996238"/>
            <a:ext cx="522353" cy="16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1D108A6-E98E-878E-2B85-0FDF4416FA2A}"/>
              </a:ext>
            </a:extLst>
          </p:cNvPr>
          <p:cNvCxnSpPr>
            <a:cxnSpLocks/>
            <a:endCxn id="124" idx="1"/>
          </p:cNvCxnSpPr>
          <p:nvPr/>
        </p:nvCxnSpPr>
        <p:spPr>
          <a:xfrm rot="16200000" flipH="1">
            <a:off x="6897407" y="4499852"/>
            <a:ext cx="484878" cy="16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DCB5161-7A1D-00EE-6171-ACF43971DFDE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 flipV="1">
            <a:off x="3725700" y="3526672"/>
            <a:ext cx="1291569" cy="404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B89B4A-CC80-0341-87A6-0165478C8FEB}"/>
              </a:ext>
            </a:extLst>
          </p:cNvPr>
          <p:cNvCxnSpPr>
            <a:stCxn id="115" idx="3"/>
            <a:endCxn id="121" idx="1"/>
          </p:cNvCxnSpPr>
          <p:nvPr/>
        </p:nvCxnSpPr>
        <p:spPr>
          <a:xfrm>
            <a:off x="3725700" y="3930808"/>
            <a:ext cx="1291569" cy="41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4F5C9B-A104-8E11-AF2B-5A6D0415DDBA}"/>
              </a:ext>
            </a:extLst>
          </p:cNvPr>
          <p:cNvCxnSpPr>
            <a:stCxn id="21" idx="2"/>
            <a:endCxn id="106" idx="0"/>
          </p:cNvCxnSpPr>
          <p:nvPr/>
        </p:nvCxnSpPr>
        <p:spPr>
          <a:xfrm flipH="1">
            <a:off x="5524463" y="1949171"/>
            <a:ext cx="2612" cy="8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8538A8-4EB7-4628-13A8-03E68D901B25}"/>
              </a:ext>
            </a:extLst>
          </p:cNvPr>
          <p:cNvSpPr txBox="1"/>
          <p:nvPr/>
        </p:nvSpPr>
        <p:spPr>
          <a:xfrm>
            <a:off x="5631708" y="5654398"/>
            <a:ext cx="1851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of</a:t>
            </a:r>
            <a:r>
              <a:rPr lang="el-GR" sz="900" dirty="0"/>
              <a:t> </a:t>
            </a:r>
            <a:r>
              <a:rPr lang="en-US" sz="900" dirty="0"/>
              <a:t>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52C76-2CFA-F668-007E-60C7BB63A4E2}"/>
              </a:ext>
            </a:extLst>
          </p:cNvPr>
          <p:cNvCxnSpPr/>
          <p:nvPr/>
        </p:nvCxnSpPr>
        <p:spPr>
          <a:xfrm flipH="1">
            <a:off x="5521851" y="5241364"/>
            <a:ext cx="2612" cy="8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4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154EA3-E213-B28F-871E-42840B573819}"/>
              </a:ext>
            </a:extLst>
          </p:cNvPr>
          <p:cNvSpPr/>
          <p:nvPr/>
        </p:nvSpPr>
        <p:spPr>
          <a:xfrm>
            <a:off x="3554520" y="190606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Voting Regressor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1E7D150F-472E-C978-75DA-485282E80849}"/>
              </a:ext>
            </a:extLst>
          </p:cNvPr>
          <p:cNvSpPr/>
          <p:nvPr/>
        </p:nvSpPr>
        <p:spPr>
          <a:xfrm>
            <a:off x="281374" y="314326"/>
            <a:ext cx="9615101" cy="3238500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C98DD-DE23-9041-1A3F-E785B6637D37}"/>
              </a:ext>
            </a:extLst>
          </p:cNvPr>
          <p:cNvSpPr txBox="1"/>
          <p:nvPr/>
        </p:nvSpPr>
        <p:spPr>
          <a:xfrm>
            <a:off x="812543" y="314325"/>
            <a:ext cx="33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Ensemble Learning Stage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613B0-3063-80F5-14E4-5DAECED31C02}"/>
              </a:ext>
            </a:extLst>
          </p:cNvPr>
          <p:cNvSpPr/>
          <p:nvPr/>
        </p:nvSpPr>
        <p:spPr>
          <a:xfrm>
            <a:off x="5980059" y="190606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Final Predictions And Evaluation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15280E-D16C-159D-B2E0-7395610FD2F5}"/>
              </a:ext>
            </a:extLst>
          </p:cNvPr>
          <p:cNvSpPr/>
          <p:nvPr/>
        </p:nvSpPr>
        <p:spPr>
          <a:xfrm>
            <a:off x="774115" y="1077943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PIMO’s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EB38FA-7D2F-5DAC-20B7-ED24524EE024}"/>
              </a:ext>
            </a:extLst>
          </p:cNvPr>
          <p:cNvSpPr/>
          <p:nvPr/>
        </p:nvSpPr>
        <p:spPr>
          <a:xfrm>
            <a:off x="774114" y="1656895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Bulk Carriers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71B168-AEF4-3FC6-3053-49590FE7C099}"/>
              </a:ext>
            </a:extLst>
          </p:cNvPr>
          <p:cNvSpPr/>
          <p:nvPr/>
        </p:nvSpPr>
        <p:spPr>
          <a:xfrm>
            <a:off x="774114" y="2230695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Oil Tankers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C85516-FF0E-E6DC-FDDE-878252EEEF73}"/>
              </a:ext>
            </a:extLst>
          </p:cNvPr>
          <p:cNvSpPr/>
          <p:nvPr/>
        </p:nvSpPr>
        <p:spPr>
          <a:xfrm>
            <a:off x="774114" y="2804495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Container Ships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68E69F-F91B-2239-32CD-8C432ED68CC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660510" y="2295204"/>
            <a:ext cx="894010" cy="69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A8148B-9EB9-515E-DA79-ECC675F9524F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660510" y="2210892"/>
            <a:ext cx="894010" cy="20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81592-59E4-205A-B8FF-96089FDB1A5F}"/>
              </a:ext>
            </a:extLst>
          </p:cNvPr>
          <p:cNvCxnSpPr>
            <a:stCxn id="44" idx="3"/>
            <a:endCxn id="2" idx="1"/>
          </p:cNvCxnSpPr>
          <p:nvPr/>
        </p:nvCxnSpPr>
        <p:spPr>
          <a:xfrm>
            <a:off x="2660510" y="1841561"/>
            <a:ext cx="894010" cy="2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E684F9-8019-37DF-8323-4D90DA9E4616}"/>
              </a:ext>
            </a:extLst>
          </p:cNvPr>
          <p:cNvCxnSpPr>
            <a:stCxn id="43" idx="3"/>
          </p:cNvCxnSpPr>
          <p:nvPr/>
        </p:nvCxnSpPr>
        <p:spPr>
          <a:xfrm>
            <a:off x="2660511" y="1262609"/>
            <a:ext cx="894009" cy="67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A8B892-49D3-9D31-88B1-C34B74C874A3}"/>
              </a:ext>
            </a:extLst>
          </p:cNvPr>
          <p:cNvCxnSpPr>
            <a:stCxn id="2" idx="3"/>
            <a:endCxn id="20" idx="1"/>
          </p:cNvCxnSpPr>
          <p:nvPr/>
        </p:nvCxnSpPr>
        <p:spPr>
          <a:xfrm flipV="1">
            <a:off x="5086049" y="2090735"/>
            <a:ext cx="894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309"/>
      </p:ext>
    </p:extLst>
  </p:cSld>
  <p:clrMapOvr>
    <a:masterClrMapping/>
  </p:clrMapOvr>
</p:sld>
</file>

<file path=ppt/theme/theme1.xml><?xml version="1.0" encoding="utf-8"?>
<a:theme xmlns:a="http://schemas.openxmlformats.org/drawingml/2006/main" name="WASABI-general">
  <a:themeElements>
    <a:clrScheme name="WASABI">
      <a:dk1>
        <a:sysClr val="windowText" lastClr="000000"/>
      </a:dk1>
      <a:lt1>
        <a:sysClr val="window" lastClr="FFFFFF"/>
      </a:lt1>
      <a:dk2>
        <a:srgbClr val="0B2E37"/>
      </a:dk2>
      <a:lt2>
        <a:srgbClr val="E7E6E6"/>
      </a:lt2>
      <a:accent1>
        <a:srgbClr val="4FBE98"/>
      </a:accent1>
      <a:accent2>
        <a:srgbClr val="F36D27"/>
      </a:accent2>
      <a:accent3>
        <a:srgbClr val="39C5E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ASABI">
      <a:majorFont>
        <a:latin typeface="Assistant Bold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ABI-general" id="{89A626FD-B1C6-0E41-AD8B-53C904CC6401}" vid="{E29FE905-5F18-C74A-9AD2-1865ACCAC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f144ec-246b-46d8-8297-24ee80ff9eae" xsi:nil="true"/>
    <lcf76f155ced4ddcb4097134ff3c332f xmlns="34441b66-662a-4868-b673-fd6ac13ed40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79331EA4B2D4C82045FA7EA529D10" ma:contentTypeVersion="18" ma:contentTypeDescription="Create a new document." ma:contentTypeScope="" ma:versionID="d62bb9d757f19f0d70110b7d162d19e0">
  <xsd:schema xmlns:xsd="http://www.w3.org/2001/XMLSchema" xmlns:xs="http://www.w3.org/2001/XMLSchema" xmlns:p="http://schemas.microsoft.com/office/2006/metadata/properties" xmlns:ns2="34441b66-662a-4868-b673-fd6ac13ed403" xmlns:ns3="4af144ec-246b-46d8-8297-24ee80ff9eae" targetNamespace="http://schemas.microsoft.com/office/2006/metadata/properties" ma:root="true" ma:fieldsID="00b9198b35c4fd33461557a011292b4e" ns2:_="" ns3:_="">
    <xsd:import namespace="34441b66-662a-4868-b673-fd6ac13ed403"/>
    <xsd:import namespace="4af144ec-246b-46d8-8297-24ee80ff9e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41b66-662a-4868-b673-fd6ac13ed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7282a5-f805-4c9a-82f0-7fdd916014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144ec-246b-46d8-8297-24ee80ff9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fc27453-9b97-4476-ba6e-9689797c602a}" ma:internalName="TaxCatchAll" ma:showField="CatchAllData" ma:web="4af144ec-246b-46d8-8297-24ee80ff9e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4CD20E-0601-4032-8BA1-CB65E7042374}">
  <ds:schemaRefs>
    <ds:schemaRef ds:uri="34441b66-662a-4868-b673-fd6ac13ed403"/>
    <ds:schemaRef ds:uri="4af144ec-246b-46d8-8297-24ee80ff9e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49819D-1F03-4B5E-ADA8-1DF7B3177ED1}">
  <ds:schemaRefs>
    <ds:schemaRef ds:uri="34441b66-662a-4868-b673-fd6ac13ed403"/>
    <ds:schemaRef ds:uri="4af144ec-246b-46d8-8297-24ee80ff9e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656CC9-AFA3-41DA-A0F9-17E586FBE8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WASABI-general</Template>
  <TotalTime>367</TotalTime>
  <Words>104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Assistant</vt:lpstr>
      <vt:lpstr>Assistant Bold</vt:lpstr>
      <vt:lpstr>WASABI-general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Mattheos Fikardos</dc:creator>
  <cp:lastModifiedBy>George Aristofanous</cp:lastModifiedBy>
  <cp:revision>12</cp:revision>
  <dcterms:created xsi:type="dcterms:W3CDTF">2024-03-14T07:12:47Z</dcterms:created>
  <dcterms:modified xsi:type="dcterms:W3CDTF">2024-12-05T12:52:06Z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0x010100BAE79331EA4B2D4C82045FA7EA529D10</vt:lpwstr>
  </property>
  <property fmtid="{D5CDD505-2E9C-101B-9397-08002B2CF9AE}" pid="3" name="MediaServiceImageTags">
    <vt:lpwstr/>
  </property>
</Properties>
</file>