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8BF5-BA43-403F-A554-775C011568B0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5CB4-30A1-4A59-B985-1E5AD43C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9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8BF5-BA43-403F-A554-775C011568B0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5CB4-30A1-4A59-B985-1E5AD43C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8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8BF5-BA43-403F-A554-775C011568B0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5CB4-30A1-4A59-B985-1E5AD43C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5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8BF5-BA43-403F-A554-775C011568B0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5CB4-30A1-4A59-B985-1E5AD43C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8BF5-BA43-403F-A554-775C011568B0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5CB4-30A1-4A59-B985-1E5AD43C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8BF5-BA43-403F-A554-775C011568B0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5CB4-30A1-4A59-B985-1E5AD43C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6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8BF5-BA43-403F-A554-775C011568B0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5CB4-30A1-4A59-B985-1E5AD43C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8BF5-BA43-403F-A554-775C011568B0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5CB4-30A1-4A59-B985-1E5AD43C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3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8BF5-BA43-403F-A554-775C011568B0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5CB4-30A1-4A59-B985-1E5AD43C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8BF5-BA43-403F-A554-775C011568B0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5CB4-30A1-4A59-B985-1E5AD43C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8BF5-BA43-403F-A554-775C011568B0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5CB4-30A1-4A59-B985-1E5AD43C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8BF5-BA43-403F-A554-775C011568B0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05CB4-30A1-4A59-B985-1E5AD43C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0782" y="1"/>
            <a:ext cx="9164782" cy="1231106"/>
            <a:chOff x="744" y="2177107"/>
            <a:chExt cx="2902148" cy="1741289"/>
          </a:xfrm>
        </p:grpSpPr>
        <p:sp>
          <p:nvSpPr>
            <p:cNvPr id="6" name="Rectangle 5"/>
            <p:cNvSpPr/>
            <p:nvPr/>
          </p:nvSpPr>
          <p:spPr>
            <a:xfrm>
              <a:off x="744" y="2177107"/>
              <a:ext cx="2902148" cy="174128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2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44" y="2177107"/>
              <a:ext cx="2902148" cy="1741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-152400" y="1"/>
            <a:ext cx="9635837" cy="646331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3600" spc="2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스트림</a:t>
            </a:r>
            <a:r>
              <a:rPr lang="ko-KR" altLang="en-US" sz="3600" b="1" spc="230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3600" spc="2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번역통역재단</a:t>
            </a:r>
            <a:endParaRPr lang="en-US" sz="3600" b="1" spc="230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646332"/>
            <a:ext cx="5105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400" b="1" spc="3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스트림 번역통역재단과 함께 </a:t>
            </a:r>
            <a:endParaRPr lang="en-US" altLang="ko-KR" sz="1400" b="1" spc="3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ko-KR" altLang="en-US" sz="1400" b="1" spc="3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성공적인 비즈니스를 꾸려나가세요</a:t>
            </a:r>
            <a:endParaRPr lang="en-US" sz="1400" b="1" spc="3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34200" y="558373"/>
            <a:ext cx="15234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Stream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77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569</TotalTime>
  <Words>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Justin</cp:lastModifiedBy>
  <cp:revision>6</cp:revision>
  <dcterms:created xsi:type="dcterms:W3CDTF">2013-07-13T15:12:21Z</dcterms:created>
  <dcterms:modified xsi:type="dcterms:W3CDTF">2013-07-14T02:10:35Z</dcterms:modified>
</cp:coreProperties>
</file>