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3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l-PL" sz="8000" dirty="0"/>
              <a:t>Netflix Stock Profile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Paulina Kossowska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5D7-8D91-48A0-A92C-66CD949A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357110"/>
          </a:xfrm>
        </p:spPr>
        <p:txBody>
          <a:bodyPr>
            <a:normAutofit/>
          </a:bodyPr>
          <a:lstStyle/>
          <a:p>
            <a:r>
              <a:rPr lang="en-GB" sz="6000" dirty="0"/>
              <a:t>The presentation contains 4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188E-253E-43B9-88DF-8AAFBCFE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>
            <a:normAutofit fontScale="32500" lnSpcReduction="20000"/>
          </a:bodyPr>
          <a:lstStyle/>
          <a:p>
            <a:r>
              <a:rPr lang="en-GB" dirty="0"/>
              <a:t>A visualization of the distribution of the stock prices for Netflix in 2017</a:t>
            </a:r>
          </a:p>
          <a:p>
            <a:r>
              <a:rPr lang="en-GB" dirty="0"/>
              <a:t>A visualization and a brief summary of their earned versus actual earnings per share</a:t>
            </a:r>
            <a:endParaRPr lang="pl-PL" dirty="0"/>
          </a:p>
          <a:p>
            <a:r>
              <a:rPr lang="en-GB" dirty="0"/>
              <a:t>A visualization and a summary of Netflix stock and revenue for the past four quarters and a summary</a:t>
            </a:r>
          </a:p>
          <a:p>
            <a:r>
              <a:rPr lang="en-GB" dirty="0"/>
              <a:t>A visualization of Netflix stock against the Dow Jones stock</a:t>
            </a:r>
            <a:r>
              <a:rPr lang="pl-PL" dirty="0"/>
              <a:t> </a:t>
            </a:r>
            <a:r>
              <a:rPr lang="en-GB" dirty="0"/>
              <a:t>in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69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C72B-3E8F-4C96-942D-8DC5092F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22398"/>
            <a:ext cx="3517567" cy="2093975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A visualization of the distribution of the stock prices for Netflix in 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7DF67-38C0-4526-B021-F563CD121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36" y="1278385"/>
            <a:ext cx="7506537" cy="4074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04895-9D5F-4727-8EC2-9E3142E0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809375"/>
            <a:ext cx="3517567" cy="33428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Netflix price at stock market was growing quarter by quarter in 2017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The largest price fluctuations took place in the third quarter of 2017 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7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37DF-5AA3-4993-A463-3D023173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46229"/>
            <a:ext cx="3517568" cy="2534129"/>
          </a:xfrm>
        </p:spPr>
        <p:txBody>
          <a:bodyPr>
            <a:normAutofit/>
          </a:bodyPr>
          <a:lstStyle/>
          <a:p>
            <a:pPr algn="ctr"/>
            <a:r>
              <a:rPr lang="en-GB" sz="2700" dirty="0"/>
              <a:t>A visualization and a brief summary of </a:t>
            </a:r>
            <a:r>
              <a:rPr lang="pl-PL" sz="2700" dirty="0"/>
              <a:t>Netflix</a:t>
            </a:r>
            <a:r>
              <a:rPr lang="en-GB" sz="2700" dirty="0"/>
              <a:t> earned versus actual earnings per share</a:t>
            </a:r>
            <a:br>
              <a:rPr lang="pl-PL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40877C-208F-499D-A671-A8BFC0B84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51" y="25932"/>
            <a:ext cx="6703342" cy="6703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4021-A789-409B-A363-04B32DD0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 The purple dots means that actual and estimated earnings are the same for quarter 2 and 4 in 2017 year</a:t>
            </a:r>
          </a:p>
        </p:txBody>
      </p:sp>
    </p:spTree>
    <p:extLst>
      <p:ext uri="{BB962C8B-B14F-4D97-AF65-F5344CB8AC3E}">
        <p14:creationId xmlns:p14="http://schemas.microsoft.com/office/powerpoint/2010/main" val="276967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AEA6-7DC1-44A7-9BC0-CF903B18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2" y="198203"/>
            <a:ext cx="3601740" cy="2482853"/>
          </a:xfrm>
        </p:spPr>
        <p:txBody>
          <a:bodyPr>
            <a:normAutofit/>
          </a:bodyPr>
          <a:lstStyle/>
          <a:p>
            <a:pPr algn="ctr"/>
            <a:r>
              <a:rPr lang="en-GB" sz="2700" dirty="0"/>
              <a:t>A visualization and a summary of Netflix stock and revenue </a:t>
            </a:r>
            <a:r>
              <a:rPr lang="pl-PL" sz="2700" dirty="0"/>
              <a:t>and earnings </a:t>
            </a:r>
            <a:r>
              <a:rPr lang="en-GB" sz="2700" dirty="0"/>
              <a:t>for the past four quarters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CD010-D380-480B-B020-542463D5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74" y="786383"/>
            <a:ext cx="6651466" cy="53211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BB1B-9F7B-46C3-859A-97704A9D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510390"/>
            <a:ext cx="3517567" cy="36951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Both revenue and earnings follow growing trend in 2017 year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Roughly its seems that earnings are about </a:t>
            </a:r>
            <a:r>
              <a:rPr lang="pl-PL" dirty="0"/>
              <a:t>20</a:t>
            </a:r>
            <a:r>
              <a:rPr lang="en-GB" dirty="0"/>
              <a:t>% of revenue</a:t>
            </a:r>
            <a:r>
              <a:rPr lang="pl-PL" dirty="0"/>
              <a:t> in 2Q2017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/>
              <a:t>since 3Q2017  </a:t>
            </a:r>
            <a:r>
              <a:rPr lang="en-GB" dirty="0"/>
              <a:t>the percentage </a:t>
            </a:r>
            <a:r>
              <a:rPr lang="pl-PL" dirty="0"/>
              <a:t>of earnings </a:t>
            </a:r>
            <a:r>
              <a:rPr lang="en-GB" dirty="0"/>
              <a:t>has decreased</a:t>
            </a:r>
            <a:r>
              <a:rPr lang="pl-PL" dirty="0"/>
              <a:t> to around 4% of revenue </a:t>
            </a:r>
            <a:r>
              <a:rPr lang="en-GB" dirty="0"/>
              <a:t>but it shows an upward trend in the following quarters</a:t>
            </a:r>
          </a:p>
        </p:txBody>
      </p:sp>
    </p:spTree>
    <p:extLst>
      <p:ext uri="{BB962C8B-B14F-4D97-AF65-F5344CB8AC3E}">
        <p14:creationId xmlns:p14="http://schemas.microsoft.com/office/powerpoint/2010/main" val="13650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9871-E573-4321-8880-358F0558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10719"/>
            <a:ext cx="3165054" cy="2041864"/>
          </a:xfrm>
        </p:spPr>
        <p:txBody>
          <a:bodyPr>
            <a:normAutofit/>
          </a:bodyPr>
          <a:lstStyle/>
          <a:p>
            <a:pPr algn="ctr"/>
            <a:r>
              <a:rPr lang="en-GB" sz="2200" dirty="0"/>
              <a:t>A visualization of Netflix stock against the Dow Jones stock</a:t>
            </a:r>
            <a:r>
              <a:rPr lang="pl-PL" sz="2200" dirty="0"/>
              <a:t> </a:t>
            </a:r>
            <a:r>
              <a:rPr lang="en-GB" sz="2200" dirty="0"/>
              <a:t>in 2017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0549CC-6254-457F-918F-5ED0959F3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195309"/>
            <a:ext cx="7328776" cy="64126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FA26E-6586-4B9D-9F5D-17C67F3C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209" y="2066506"/>
            <a:ext cx="3517567" cy="43254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Netflix in compared to Dow Jones Index perform relatively similar results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In June and August Netflix price at stock market collapsed but after that very quickly return to growing trend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The graph shows also that Netflix price collapsed in October and downward trend continue till end of year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760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266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Wingdings</vt:lpstr>
      <vt:lpstr>1_RetrospectVTI</vt:lpstr>
      <vt:lpstr>Netflix Stock Profile</vt:lpstr>
      <vt:lpstr>The presentation contains 4 visualizations</vt:lpstr>
      <vt:lpstr>A visualization of the distribution of the stock prices for Netflix in 2017</vt:lpstr>
      <vt:lpstr>A visualization and a brief summary of Netflix earned versus actual earnings per share </vt:lpstr>
      <vt:lpstr>A visualization and a summary of Netflix stock and revenue and earnings for the past four quarters </vt:lpstr>
      <vt:lpstr>A visualization of Netflix stock against the Dow Jones stock in 2017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2021-02-18T17:32:53Z</dcterms:created>
  <dcterms:modified xsi:type="dcterms:W3CDTF">2021-02-18T20:57:25Z</dcterms:modified>
</cp:coreProperties>
</file>