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51" r:id="rId4"/>
    <p:sldId id="276" r:id="rId5"/>
    <p:sldId id="458" r:id="rId6"/>
    <p:sldId id="459" r:id="rId7"/>
    <p:sldId id="460" r:id="rId8"/>
    <p:sldId id="461" r:id="rId9"/>
    <p:sldId id="462" r:id="rId10"/>
    <p:sldId id="420" r:id="rId11"/>
    <p:sldId id="415" r:id="rId12"/>
    <p:sldId id="418" r:id="rId13"/>
    <p:sldId id="426" r:id="rId14"/>
    <p:sldId id="453" r:id="rId15"/>
    <p:sldId id="428" r:id="rId16"/>
    <p:sldId id="434" r:id="rId17"/>
    <p:sldId id="435" r:id="rId18"/>
    <p:sldId id="436" r:id="rId19"/>
    <p:sldId id="437" r:id="rId20"/>
    <p:sldId id="438" r:id="rId21"/>
    <p:sldId id="454" r:id="rId22"/>
    <p:sldId id="439" r:id="rId23"/>
    <p:sldId id="441" r:id="rId24"/>
    <p:sldId id="440" r:id="rId25"/>
    <p:sldId id="455" r:id="rId26"/>
    <p:sldId id="442" r:id="rId27"/>
    <p:sldId id="443" r:id="rId28"/>
    <p:sldId id="456" r:id="rId29"/>
    <p:sldId id="444" r:id="rId30"/>
    <p:sldId id="445" r:id="rId31"/>
    <p:sldId id="450" r:id="rId32"/>
    <p:sldId id="448" r:id="rId33"/>
    <p:sldId id="463" r:id="rId34"/>
    <p:sldId id="464" r:id="rId35"/>
    <p:sldId id="449" r:id="rId36"/>
    <p:sldId id="413" r:id="rId37"/>
    <p:sldId id="452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51"/>
            <p14:sldId id="276"/>
          </p14:sldIdLst>
        </p14:section>
        <p14:section name="Инкрементация и декрементация" id="{F0D37754-91EF-477E-B794-286299F27E83}">
          <p14:sldIdLst>
            <p14:sldId id="458"/>
            <p14:sldId id="459"/>
            <p14:sldId id="460"/>
            <p14:sldId id="461"/>
            <p14:sldId id="462"/>
            <p14:sldId id="420"/>
            <p14:sldId id="415"/>
            <p14:sldId id="418"/>
            <p14:sldId id="426"/>
            <p14:sldId id="453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440"/>
            <p14:sldId id="455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64"/>
            <p14:sldId id="449"/>
            <p14:sldId id="413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9" autoAdjust="0"/>
    <p:restoredTop sz="94533" autoAdjust="0"/>
  </p:normalViewPr>
  <p:slideViewPr>
    <p:cSldViewPr>
      <p:cViewPr varScale="1">
        <p:scale>
          <a:sx n="88" d="100"/>
          <a:sy n="88" d="100"/>
        </p:scale>
        <p:origin x="33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7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812" y="3479030"/>
            <a:ext cx="3684851" cy="2729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714929" y="3657577"/>
            <a:ext cx="185724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Повторения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for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3263" y="428723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5612" y="3328709"/>
            <a:ext cx="2933797" cy="800799"/>
          </a:xfrm>
          <a:prstGeom prst="wedgeRoundRectCallout">
            <a:avLst>
              <a:gd name="adj1" fmla="val 42547"/>
              <a:gd name="adj2" fmla="val 91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5613" y="3305518"/>
            <a:ext cx="2209800" cy="775606"/>
          </a:xfrm>
          <a:prstGeom prst="wedgeRoundRectCallout">
            <a:avLst>
              <a:gd name="adj1" fmla="val -3116"/>
              <a:gd name="adj2" fmla="val 95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85012" y="3305518"/>
            <a:ext cx="1981200" cy="878660"/>
          </a:xfrm>
          <a:prstGeom prst="wedgeRoundRectCallout">
            <a:avLst>
              <a:gd name="adj1" fmla="val -42909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45174" y="5717003"/>
            <a:ext cx="5116978" cy="807999"/>
          </a:xfrm>
          <a:prstGeom prst="wedgeRoundRectCallout">
            <a:avLst>
              <a:gd name="adj1" fmla="val -37560"/>
              <a:gd name="adj2" fmla="val -986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4890958"/>
            <a:ext cx="2823477" cy="807999"/>
          </a:xfrm>
          <a:prstGeom prst="wedgeRoundRectCallout">
            <a:avLst>
              <a:gd name="adj1" fmla="val -69007"/>
              <a:gd name="adj2" fmla="val -609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/>
              <a:t>[1, 1000], </a:t>
            </a:r>
            <a:r>
              <a:rPr lang="bg-BG" dirty="0"/>
              <a:t>които 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351324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182" y="3429000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System.out.print("Latin alphabet:");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 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674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3214" y="4597955"/>
            <a:ext cx="792379" cy="1676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52891" y="54927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747" y="4600858"/>
            <a:ext cx="914399" cy="1446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0854" y="4599408"/>
            <a:ext cx="792379" cy="1447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54494" y="4590123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32275" y="4588671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79312" y="5483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98161"/>
            <a:ext cx="103632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 = Integer.parseInt(scanner.nextLine());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514600"/>
            <a:ext cx="3352800" cy="983874"/>
          </a:xfrm>
          <a:prstGeom prst="wedgeRoundRectCallout">
            <a:avLst>
              <a:gd name="adj1" fmla="val -46433"/>
              <a:gd name="adj2" fmla="val 93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цикъл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12988"/>
            <a:ext cx="103632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Integer.MIN_VALUE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 = Integer.parseInt(scanner.nextLine());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65076" y="4622414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2857" y="4620962"/>
            <a:ext cx="884835" cy="17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3524" y="4953000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01305" y="4951550"/>
            <a:ext cx="792379" cy="1425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47334" y="5693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0007" y="424533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47788" y="4243886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081177" y="513865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320184" y="105288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699308" y="5693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bg-BG" sz="11500" b="1" dirty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5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5884" y="1600200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Integer.MAX_VALUE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the previous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5973" y="2779799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1354" y="2779799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5929" y="327231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40737" y="2793069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19456" y="2792307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726996" y="32855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911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017" y="1122688"/>
            <a:ext cx="11885611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 * 2;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System.out.println("No, diff = " +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65256" y="2438400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9656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075" y="243839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243840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392" y="34004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40472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42683" y="240473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82392" y="336682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90502"/>
            <a:ext cx="10493756" cy="5268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n; i++)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3359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82136" y="524280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31565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7443" y="5102814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513837" y="5069593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136" y="61053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455057" y="5984418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1+4+4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7531" y="6013746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</a:t>
            </a:r>
            <a:r>
              <a:rPr lang="en-US" sz="3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069955"/>
            <a:ext cx="9666478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s.length();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(input.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Add cases for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System.out.println("Vowels sum = " + sum);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12" y="642135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/>
              <a:t>/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/>
              <a:t> числови стойности</a:t>
            </a: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26684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40" y="4066316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58660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int num = Integer.parseInt(scanner.nextLine());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382" y="3029161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.charAt(2)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System.out.println(symbol);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775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2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5931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а 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System.out.print(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456559" y="236060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456558" y="497522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119481" y="29129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048164" y="545885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82540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а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476122" y="241936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65226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484812" y="518504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135242" y="2945011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113869" y="566896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2349</Words>
  <Application>Microsoft Office PowerPoint</Application>
  <PresentationFormat>Custom</PresentationFormat>
  <Paragraphs>535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Have a Question?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По-сложни задачи с цикли</vt:lpstr>
      <vt:lpstr>Какво научихме днес?</vt:lpstr>
      <vt:lpstr>Какво научихме днес? (2)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2017-07-28T13:33:24Z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