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402" r:id="rId3"/>
    <p:sldId id="486" r:id="rId4"/>
    <p:sldId id="466" r:id="rId5"/>
    <p:sldId id="467" r:id="rId6"/>
    <p:sldId id="468" r:id="rId7"/>
    <p:sldId id="48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64" r:id="rId26"/>
    <p:sldId id="490" r:id="rId27"/>
    <p:sldId id="491" r:id="rId28"/>
    <p:sldId id="489" r:id="rId29"/>
    <p:sldId id="400" r:id="rId30"/>
    <p:sldId id="399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6"/>
            <p14:sldId id="466"/>
          </p14:sldIdLst>
        </p14:section>
        <p14:section name="Lists" id="{F8FD5B57-851C-47BF-977A-524AC9A05AEF}">
          <p14:sldIdLst>
            <p14:sldId id="467"/>
            <p14:sldId id="468"/>
            <p14:sldId id="488"/>
            <p14:sldId id="469"/>
            <p14:sldId id="470"/>
            <p14:sldId id="471"/>
            <p14:sldId id="472"/>
          </p14:sldIdLst>
        </p14:section>
        <p14:section name="Reading Lists from the Console" id="{8C0E1C8B-C517-4D35-924B-5F2C1F09D1A9}">
          <p14:sldIdLst>
            <p14:sldId id="473"/>
            <p14:sldId id="474"/>
            <p14:sldId id="475"/>
            <p14:sldId id="476"/>
          </p14:sldIdLst>
        </p14:section>
        <p14:section name="Sorting Lists and Arrays" id="{E43B58FD-660A-40CC-A4CC-29A01A92E3E8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onclusion" id="{10E03AB1-9AA8-4E86-9A64-D741901E50A2}">
          <p14:sldIdLst>
            <p14:sldId id="464"/>
          </p14:sldIdLst>
        </p14:section>
        <p14:section name="Partners" id="{E85763AD-4E13-4D8E-8FC8-2B5B902EA2D1}">
          <p14:sldIdLst>
            <p14:sldId id="490"/>
            <p14:sldId id="491"/>
            <p14:sldId id="489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477" autoAdjust="0"/>
  </p:normalViewPr>
  <p:slideViewPr>
    <p:cSldViewPr>
      <p:cViewPr varScale="1">
        <p:scale>
          <a:sx n="108" d="100"/>
          <a:sy n="108" d="100"/>
        </p:scale>
        <p:origin x="62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8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672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397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406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413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5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0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2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821" y="3599673"/>
            <a:ext cx="4634739" cy="21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5" y="1155632"/>
            <a:ext cx="3621246" cy="36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8534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85344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4648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9829799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  <a:r>
              <a:rPr lang="en-US" sz="3000" dirty="0" err="1"/>
              <a:t>Console.ReadLine</a:t>
            </a:r>
            <a:r>
              <a:rPr lang="en-US" sz="3000" dirty="0"/>
              <a:t>()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27812" y="2056591"/>
            <a:ext cx="2256520" cy="935163"/>
          </a:xfrm>
          <a:prstGeom prst="wedgeRoundRectCallout">
            <a:avLst>
              <a:gd name="adj1" fmla="val -75614"/>
              <a:gd name="adj2" fmla="val 207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89412" y="3581400"/>
            <a:ext cx="1981200" cy="609600"/>
          </a:xfrm>
          <a:prstGeom prst="wedgeRoundRectCallout">
            <a:avLst>
              <a:gd name="adj1" fmla="val -68317"/>
              <a:gd name="adj2" fmla="val 28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260685" y="3620340"/>
            <a:ext cx="2262726" cy="616973"/>
          </a:xfrm>
          <a:prstGeom prst="wedgeRoundRectCallout">
            <a:avLst>
              <a:gd name="adj1" fmla="val -38509"/>
              <a:gd name="adj2" fmla="val 1090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732711" y="3936298"/>
            <a:ext cx="3644605" cy="979610"/>
          </a:xfrm>
          <a:prstGeom prst="wedgeRoundRectCallout">
            <a:avLst>
              <a:gd name="adj1" fmla="val -61093"/>
              <a:gd name="adj2" fmla="val 593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Lists</a:t>
            </a:r>
          </a:p>
          <a:p>
            <a:r>
              <a:rPr lang="en-GB" sz="3600" dirty="0"/>
              <a:t>Reading Lists from the Console</a:t>
            </a:r>
          </a:p>
          <a:p>
            <a:r>
              <a:rPr lang="en-GB" sz="3600" dirty="0"/>
              <a:t>Sorting Lists and Arrays</a:t>
            </a:r>
            <a:endParaRPr lang="en-US" sz="360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1" y="3862123"/>
            <a:ext cx="14086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59520" y="3857670"/>
            <a:ext cx="1554590" cy="11107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70437" y="3857670"/>
            <a:ext cx="1447802" cy="1562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0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3" y="3040329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5834912" y="4331317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648593" y="575744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10" y="1371600"/>
            <a:ext cx="7328675" cy="25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9739200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371600"/>
            <a:ext cx="10120200" cy="2761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0CCD6-36FA-4206-81E1-0A80D4B4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35" y="4780997"/>
            <a:ext cx="6891977" cy="1105561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1613013" y="4419600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163126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63126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163126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1247</TotalTime>
  <Words>1687</Words>
  <Application>Microsoft Office PowerPoint</Application>
  <PresentationFormat>Custom</PresentationFormat>
  <Paragraphs>269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Have a Question?</vt:lpstr>
      <vt:lpstr>Lists</vt:lpstr>
      <vt:lpstr>List&lt;T&gt; – Overview</vt:lpstr>
      <vt:lpstr>List&lt;T&gt; – Overview (2)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SoftUni Diamond Partners</vt:lpstr>
      <vt:lpstr>SoftUni Diamond Partners</vt:lpstr>
      <vt:lpstr>Programming Fundamentals – Lists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Lists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145</cp:revision>
  <dcterms:created xsi:type="dcterms:W3CDTF">2014-01-02T17:00:34Z</dcterms:created>
  <dcterms:modified xsi:type="dcterms:W3CDTF">2018-06-02T16:52:24Z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