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Montserra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150" d="100"/>
          <a:sy n="150" d="100"/>
        </p:scale>
        <p:origin x="47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5affe65c5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5affe65c5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5affe65c5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5affe65c5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5affe65c5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5affe65c5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5affe65c5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5affe65c5_3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5affe65c5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5affe65c5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5affe65c5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5affe65c5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5affe65c5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5affe65c5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5affe65c5_9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5affe65c5_9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5affe65c5_9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5affe65c5_9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5affe65c5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5affe65c5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5affe65c5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5affe65c5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5affe65c5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5affe65c5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5affe65c5_1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5affe65c5_1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5affe65c5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5affe65c5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5affe65c5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5affe65c5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5affe65c5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5affe65c5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5affe65c5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5affe65c5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5affe65c5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5affe65c5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Soutenance de projet Access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6723350" y="4001125"/>
            <a:ext cx="22125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DAHY Nathan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GIRARD Tugdual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HOULESSODJI Kokouvi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MICHALOPOULOS Kimon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>
            <a:spLocks noGrp="1"/>
          </p:cNvSpPr>
          <p:nvPr>
            <p:ph type="body" idx="1"/>
          </p:nvPr>
        </p:nvSpPr>
        <p:spPr>
          <a:xfrm>
            <a:off x="1373700" y="2616000"/>
            <a:ext cx="7038900" cy="15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Formulaires, sous formulaires et formulaires paramétrés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Requêtes multi-critères, peu de VBA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Utilisation de SQL bien connus par certains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0" y="0"/>
            <a:ext cx="91440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Introduction ・Organisation・Structure ・</a:t>
            </a:r>
            <a:r>
              <a:rPr lang="fr" sz="1700" b="1">
                <a:solidFill>
                  <a:srgbClr val="FFFFFF"/>
                </a:solidFill>
              </a:rPr>
              <a:t>Réalisation</a:t>
            </a: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・Problèmes ・Conclusion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4464900" y="491725"/>
            <a:ext cx="4366800" cy="1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Mise en place de la base</a:t>
            </a:r>
            <a:endParaRPr sz="150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Utilisation des objets et possibilités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Respect de la charte graphique et du maquettage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Gestion de la navigation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Impression</a:t>
            </a:r>
            <a:endParaRPr sz="150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>
            <a:spLocks noGrp="1"/>
          </p:cNvSpPr>
          <p:nvPr>
            <p:ph type="body" idx="1"/>
          </p:nvPr>
        </p:nvSpPr>
        <p:spPr>
          <a:xfrm>
            <a:off x="1295050" y="2375050"/>
            <a:ext cx="5382600" cy="18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Respect au mieux de la charte graphique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Respect du maquettage sauf certaines vues qui ont été difficile à réaliser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Improvisation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3"/>
          <p:cNvSpPr txBox="1"/>
          <p:nvPr/>
        </p:nvSpPr>
        <p:spPr>
          <a:xfrm>
            <a:off x="0" y="0"/>
            <a:ext cx="91440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Introduction ・Organisation・Structure ・</a:t>
            </a:r>
            <a:r>
              <a:rPr lang="fr" sz="1700" b="1">
                <a:solidFill>
                  <a:srgbClr val="FFFFFF"/>
                </a:solidFill>
              </a:rPr>
              <a:t>Réalisation</a:t>
            </a: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・Problèmes ・Conclusion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3"/>
          <p:cNvSpPr txBox="1"/>
          <p:nvPr/>
        </p:nvSpPr>
        <p:spPr>
          <a:xfrm>
            <a:off x="4464900" y="491725"/>
            <a:ext cx="4366800" cy="14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Mise en place de la base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Utilisation des objets et possibilités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Respect de la charte graphique et du maquettage</a:t>
            </a:r>
            <a:endParaRPr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Gestion de la navigation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Impression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>
            <a:spLocks noGrp="1"/>
          </p:cNvSpPr>
          <p:nvPr>
            <p:ph type="body" idx="1"/>
          </p:nvPr>
        </p:nvSpPr>
        <p:spPr>
          <a:xfrm>
            <a:off x="1373700" y="2458650"/>
            <a:ext cx="7038900" cy="25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Une fenêtre centrale permettant d’accéder aux autres formulaires comme illustré sur le maquettage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Usage de boutons et de macro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0" y="0"/>
            <a:ext cx="91440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Introduction ・Organisation・Structure ・</a:t>
            </a:r>
            <a:r>
              <a:rPr lang="fr" sz="1700" b="1">
                <a:solidFill>
                  <a:srgbClr val="FFFFFF"/>
                </a:solidFill>
              </a:rPr>
              <a:t>Réalisation</a:t>
            </a: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・Problèmes ・Conclusion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4464900" y="491725"/>
            <a:ext cx="4366800" cy="15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Mise en place de la base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Utilisation des objets et possibilités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Respect de la charte graphique et du maquettage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Gestion de la navigation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Impression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body" idx="1"/>
          </p:nvPr>
        </p:nvSpPr>
        <p:spPr>
          <a:xfrm>
            <a:off x="1373700" y="2419325"/>
            <a:ext cx="7038900" cy="19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Pas de conversion du formulaire de bulletins vers un état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Exportation directe du formulaire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Respect des critères de taille pour ce dernier, afin d’obtenir un résultat satisfaisant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0" y="0"/>
            <a:ext cx="91440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Introduction ・Organisation・Structure ・</a:t>
            </a:r>
            <a:r>
              <a:rPr lang="fr" sz="1700" b="1">
                <a:solidFill>
                  <a:srgbClr val="FFFFFF"/>
                </a:solidFill>
              </a:rPr>
              <a:t>Réalisation</a:t>
            </a: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・Problèmes ・Conclusion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5"/>
          <p:cNvSpPr txBox="1"/>
          <p:nvPr/>
        </p:nvSpPr>
        <p:spPr>
          <a:xfrm>
            <a:off x="4464900" y="491725"/>
            <a:ext cx="4366800" cy="13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Mise en place de la base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Utilisation des objets et possibilités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Respect de la charte graphique et du maquettage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Gestion de la navigation</a:t>
            </a:r>
            <a:endParaRPr sz="150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Impression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>
            <a:spLocks noGrp="1"/>
          </p:cNvSpPr>
          <p:nvPr>
            <p:ph type="body" idx="1"/>
          </p:nvPr>
        </p:nvSpPr>
        <p:spPr>
          <a:xfrm>
            <a:off x="1255300" y="1060350"/>
            <a:ext cx="7038900" cy="3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f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Travail à distance et communication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f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Changements client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f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Limites d’Access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f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Méconnaissance du système scolaire français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f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Impact des partiels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f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Mauvaise compréhension sur le maquettage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0" y="0"/>
            <a:ext cx="91440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Introduction ・Organisation・Structure ・</a:t>
            </a:r>
            <a:r>
              <a:rPr lang="fr">
                <a:solidFill>
                  <a:srgbClr val="999999"/>
                </a:solidFill>
              </a:rPr>
              <a:t>Réalisation</a:t>
            </a: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・</a:t>
            </a:r>
            <a:r>
              <a:rPr lang="fr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Problèmes</a:t>
            </a: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 ・Conclusion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>
            <a:spLocks noGrp="1"/>
          </p:cNvSpPr>
          <p:nvPr>
            <p:ph type="body" idx="1"/>
          </p:nvPr>
        </p:nvSpPr>
        <p:spPr>
          <a:xfrm>
            <a:off x="1373700" y="1356375"/>
            <a:ext cx="7038900" cy="3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Maîtrise d’Access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Maquettage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Compréhension du cours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Méthodes de travail collaboratif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Importance dans une équipe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Importance du cahier des charges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Importance d’une planification et d’une organisation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Importance de la coordination</a:t>
            </a:r>
            <a:endParaRPr/>
          </a:p>
        </p:txBody>
      </p:sp>
      <p:sp>
        <p:nvSpPr>
          <p:cNvPr id="243" name="Google Shape;243;p27"/>
          <p:cNvSpPr txBox="1"/>
          <p:nvPr/>
        </p:nvSpPr>
        <p:spPr>
          <a:xfrm>
            <a:off x="0" y="0"/>
            <a:ext cx="91440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Introduction ・Organisation・Structure ・</a:t>
            </a:r>
            <a:r>
              <a:rPr lang="fr">
                <a:solidFill>
                  <a:srgbClr val="999999"/>
                </a:solidFill>
              </a:rPr>
              <a:t>Réalisation</a:t>
            </a: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・Problèmes ・</a:t>
            </a:r>
            <a:r>
              <a:rPr lang="fr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  <a:endParaRPr sz="17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27"/>
          <p:cNvSpPr txBox="1"/>
          <p:nvPr/>
        </p:nvSpPr>
        <p:spPr>
          <a:xfrm>
            <a:off x="5603575" y="368775"/>
            <a:ext cx="34938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Qu’avons nous appris ?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Que nous a apporté la gestion de projet ?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Qu’avons-nous réussi à faire ?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Quels leçons tirons nous de ce projet ?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>
            <a:spLocks noGrp="1"/>
          </p:cNvSpPr>
          <p:nvPr>
            <p:ph type="body" idx="1"/>
          </p:nvPr>
        </p:nvSpPr>
        <p:spPr>
          <a:xfrm>
            <a:off x="1373700" y="1356375"/>
            <a:ext cx="7038900" cy="3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Faciliter l’organisation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Mise en place d’un cadre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Direction commune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Coordination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Première confrontation concrète avec un projet</a:t>
            </a:r>
            <a:endParaRPr/>
          </a:p>
        </p:txBody>
      </p:sp>
      <p:sp>
        <p:nvSpPr>
          <p:cNvPr id="250" name="Google Shape;250;p28"/>
          <p:cNvSpPr txBox="1"/>
          <p:nvPr/>
        </p:nvSpPr>
        <p:spPr>
          <a:xfrm>
            <a:off x="0" y="0"/>
            <a:ext cx="91440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Introduction ・Organisation・Structure ・</a:t>
            </a:r>
            <a:r>
              <a:rPr lang="fr">
                <a:solidFill>
                  <a:srgbClr val="999999"/>
                </a:solidFill>
              </a:rPr>
              <a:t>Réalisation</a:t>
            </a: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・Problèmes ・</a:t>
            </a:r>
            <a:r>
              <a:rPr lang="fr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  <a:endParaRPr sz="17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28"/>
          <p:cNvSpPr txBox="1"/>
          <p:nvPr/>
        </p:nvSpPr>
        <p:spPr>
          <a:xfrm>
            <a:off x="5603575" y="368775"/>
            <a:ext cx="34938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Qu’avons nous appris ?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Que nous a apporté la gestion de projet ?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Qu’avons-nous réussi à faire ?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Quels leçons tirons nous de ce projet ?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>
            <a:spLocks noGrp="1"/>
          </p:cNvSpPr>
          <p:nvPr>
            <p:ph type="body" idx="1"/>
          </p:nvPr>
        </p:nvSpPr>
        <p:spPr>
          <a:xfrm>
            <a:off x="1373700" y="1356375"/>
            <a:ext cx="2197500" cy="16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Base de données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Maquettage complet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Cahier des charges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Discussion client</a:t>
            </a:r>
            <a:endParaRPr/>
          </a:p>
        </p:txBody>
      </p:sp>
      <p:sp>
        <p:nvSpPr>
          <p:cNvPr id="257" name="Google Shape;257;p29"/>
          <p:cNvSpPr txBox="1"/>
          <p:nvPr/>
        </p:nvSpPr>
        <p:spPr>
          <a:xfrm>
            <a:off x="0" y="0"/>
            <a:ext cx="91440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Introduction ・Organisation・Structure ・</a:t>
            </a:r>
            <a:r>
              <a:rPr lang="fr">
                <a:solidFill>
                  <a:srgbClr val="999999"/>
                </a:solidFill>
              </a:rPr>
              <a:t>Réalisation</a:t>
            </a: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・Problèmes ・</a:t>
            </a:r>
            <a:r>
              <a:rPr lang="fr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  <a:endParaRPr sz="17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29"/>
          <p:cNvSpPr txBox="1"/>
          <p:nvPr/>
        </p:nvSpPr>
        <p:spPr>
          <a:xfrm>
            <a:off x="5603575" y="368775"/>
            <a:ext cx="34938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Qu’avons nous appris ?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Que nous a apporté la gestion de projet ?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Qu’avons-nous réussi à faire ?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Quels leçons tirons nous de ce projet ?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>
            <a:spLocks noGrp="1"/>
          </p:cNvSpPr>
          <p:nvPr>
            <p:ph type="body" idx="1"/>
          </p:nvPr>
        </p:nvSpPr>
        <p:spPr>
          <a:xfrm>
            <a:off x="1373700" y="1356375"/>
            <a:ext cx="7038900" cy="3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Charge de travail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Objectifs et Fonctionnalitées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Maquettage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Nomenclature</a:t>
            </a:r>
            <a:endParaRPr/>
          </a:p>
        </p:txBody>
      </p:sp>
      <p:sp>
        <p:nvSpPr>
          <p:cNvPr id="264" name="Google Shape;264;p30"/>
          <p:cNvSpPr txBox="1"/>
          <p:nvPr/>
        </p:nvSpPr>
        <p:spPr>
          <a:xfrm>
            <a:off x="0" y="0"/>
            <a:ext cx="91440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Introduction ・Organisation・Structure ・</a:t>
            </a:r>
            <a:r>
              <a:rPr lang="fr">
                <a:solidFill>
                  <a:srgbClr val="999999"/>
                </a:solidFill>
              </a:rPr>
              <a:t>Réalisation</a:t>
            </a: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・Problèmes ・</a:t>
            </a:r>
            <a:r>
              <a:rPr lang="fr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  <a:endParaRPr sz="17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30"/>
          <p:cNvSpPr txBox="1"/>
          <p:nvPr/>
        </p:nvSpPr>
        <p:spPr>
          <a:xfrm>
            <a:off x="5603575" y="368775"/>
            <a:ext cx="34938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Qu’avons nous appris ?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Que nous a apporté la gestion de projet ?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Qu’avons-nous réussi à faire ?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Quels leçons tirons nous de ce projet ?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body" idx="1"/>
          </p:nvPr>
        </p:nvSpPr>
        <p:spPr>
          <a:xfrm>
            <a:off x="1373700" y="1356375"/>
            <a:ext cx="7038900" cy="3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3 développeurs : Dahy Nathan Michalopoulos Kimon Houlessodji Kokouvi 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1 chef de projet :  Girard Tugdual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Un Projet : Gestion des élèves du lycée Montaigne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Un client prévu : Lycée Montaigne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Un client de remplacement : Mr Adam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Un professeur responsable : Mr Adam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0" y="0"/>
            <a:ext cx="91440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 ・Organisation・Structure ・</a:t>
            </a:r>
            <a:r>
              <a:rPr lang="fr">
                <a:solidFill>
                  <a:srgbClr val="999999"/>
                </a:solidFill>
              </a:rPr>
              <a:t>Réalisation</a:t>
            </a: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・Problèmes ・Conclusion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body" idx="1"/>
          </p:nvPr>
        </p:nvSpPr>
        <p:spPr>
          <a:xfrm>
            <a:off x="1373700" y="1356375"/>
            <a:ext cx="7038900" cy="31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/>
              <a:t>Répartition du travail</a:t>
            </a:r>
            <a:endParaRPr sz="23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300"/>
              <a:t>Planning</a:t>
            </a:r>
            <a:endParaRPr sz="2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300"/>
              <a:t>Méthode de travail</a:t>
            </a:r>
            <a:endParaRPr sz="23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300"/>
              <a:t>Communication (interne/externe)</a:t>
            </a:r>
            <a:endParaRPr sz="23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2300"/>
              <a:t>Logiciels et solutions</a:t>
            </a:r>
            <a:endParaRPr sz="2300"/>
          </a:p>
        </p:txBody>
      </p:sp>
      <p:sp>
        <p:nvSpPr>
          <p:cNvPr id="147" name="Google Shape;147;p15"/>
          <p:cNvSpPr txBox="1"/>
          <p:nvPr/>
        </p:nvSpPr>
        <p:spPr>
          <a:xfrm>
            <a:off x="0" y="0"/>
            <a:ext cx="91440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Introduction ・</a:t>
            </a:r>
            <a:r>
              <a:rPr lang="fr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Organisation</a:t>
            </a: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・Structure ・</a:t>
            </a:r>
            <a:r>
              <a:rPr lang="fr">
                <a:solidFill>
                  <a:srgbClr val="999999"/>
                </a:solidFill>
              </a:rPr>
              <a:t>Réalisation</a:t>
            </a: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・Problèmes ・Conclusion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/>
        </p:nvSpPr>
        <p:spPr>
          <a:xfrm>
            <a:off x="0" y="0"/>
            <a:ext cx="91440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Introduction ・</a:t>
            </a:r>
            <a:r>
              <a:rPr lang="fr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Organisation</a:t>
            </a: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・Structure ・</a:t>
            </a:r>
            <a:r>
              <a:rPr lang="fr">
                <a:solidFill>
                  <a:srgbClr val="999999"/>
                </a:solidFill>
              </a:rPr>
              <a:t>Réalisation</a:t>
            </a: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・Problèmes ・Conclusion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16"/>
          <p:cNvPicPr preferRelativeResize="0"/>
          <p:nvPr/>
        </p:nvPicPr>
        <p:blipFill rotWithShape="1">
          <a:blip r:embed="rId3">
            <a:alphaModFix/>
          </a:blip>
          <a:srcRect t="3132" r="49062" b="45760"/>
          <a:stretch/>
        </p:blipFill>
        <p:spPr>
          <a:xfrm>
            <a:off x="1207925" y="1015725"/>
            <a:ext cx="7879650" cy="37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/>
        </p:nvSpPr>
        <p:spPr>
          <a:xfrm>
            <a:off x="0" y="0"/>
            <a:ext cx="91440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Introduction ・</a:t>
            </a:r>
            <a:r>
              <a:rPr lang="fr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Organisation</a:t>
            </a: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・Structure ・</a:t>
            </a:r>
            <a:r>
              <a:rPr lang="fr">
                <a:solidFill>
                  <a:srgbClr val="999999"/>
                </a:solidFill>
              </a:rPr>
              <a:t>Réalisation</a:t>
            </a: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・Problèmes ・Conclusion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925" y="1336900"/>
            <a:ext cx="4397250" cy="149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7825" y="1161475"/>
            <a:ext cx="1779374" cy="177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7225" y="2940850"/>
            <a:ext cx="2006725" cy="200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0137" y="3038812"/>
            <a:ext cx="1943193" cy="1897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9550" y="1161475"/>
            <a:ext cx="1779374" cy="177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01862" y="3038812"/>
            <a:ext cx="1943193" cy="1897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3039" y="3054520"/>
            <a:ext cx="3389286" cy="17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>
            <a:spLocks noGrp="1"/>
          </p:cNvSpPr>
          <p:nvPr>
            <p:ph type="body" idx="1"/>
          </p:nvPr>
        </p:nvSpPr>
        <p:spPr>
          <a:xfrm>
            <a:off x="1362950" y="1356375"/>
            <a:ext cx="3133500" cy="3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Une capture d'écran de notre prototype, réalisée à l'aide de draw.io</a:t>
            </a:r>
            <a:endParaRPr sz="1400"/>
          </a:p>
        </p:txBody>
      </p:sp>
      <p:sp>
        <p:nvSpPr>
          <p:cNvPr id="171" name="Google Shape;171;p18"/>
          <p:cNvSpPr txBox="1"/>
          <p:nvPr/>
        </p:nvSpPr>
        <p:spPr>
          <a:xfrm>
            <a:off x="0" y="0"/>
            <a:ext cx="91440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Introduction ・Organisation・</a:t>
            </a:r>
            <a:r>
              <a:rPr lang="fr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Structure</a:t>
            </a: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・</a:t>
            </a:r>
            <a:r>
              <a:rPr lang="fr">
                <a:solidFill>
                  <a:srgbClr val="999999"/>
                </a:solidFill>
              </a:rPr>
              <a:t>Réalisation</a:t>
            </a: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・Problèmes ・Conclusion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5594950" y="533700"/>
            <a:ext cx="32022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Début et 1er tour de questions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2e tour de questions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Remarques du professeur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850" y="1469400"/>
            <a:ext cx="3521701" cy="352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>
            <a:spLocks noGrp="1"/>
          </p:cNvSpPr>
          <p:nvPr>
            <p:ph type="body" idx="1"/>
          </p:nvPr>
        </p:nvSpPr>
        <p:spPr>
          <a:xfrm>
            <a:off x="617225" y="1872375"/>
            <a:ext cx="8248800" cy="3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500"/>
              <a:t>“Cours” et “Enseigne”					“Période”</a:t>
            </a:r>
            <a:endParaRPr sz="1500"/>
          </a:p>
        </p:txBody>
      </p:sp>
      <p:sp>
        <p:nvSpPr>
          <p:cNvPr id="179" name="Google Shape;179;p19"/>
          <p:cNvSpPr txBox="1"/>
          <p:nvPr/>
        </p:nvSpPr>
        <p:spPr>
          <a:xfrm>
            <a:off x="0" y="0"/>
            <a:ext cx="91440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Introduction ・Organisation・</a:t>
            </a:r>
            <a:r>
              <a:rPr lang="fr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Structure</a:t>
            </a: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・</a:t>
            </a:r>
            <a:r>
              <a:rPr lang="fr">
                <a:solidFill>
                  <a:srgbClr val="999999"/>
                </a:solidFill>
              </a:rPr>
              <a:t>Réalisation</a:t>
            </a: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・Problèmes ・Conclusion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5594950" y="533700"/>
            <a:ext cx="32022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Début et 1er tour de questions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2e tour de questions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Remarques du professeur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25" y="2233875"/>
            <a:ext cx="3202201" cy="266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0925" y="2233875"/>
            <a:ext cx="3469251" cy="26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/>
        </p:nvSpPr>
        <p:spPr>
          <a:xfrm>
            <a:off x="0" y="0"/>
            <a:ext cx="91440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Introduction ・Organisation・</a:t>
            </a:r>
            <a:r>
              <a:rPr lang="fr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Structure</a:t>
            </a: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・</a:t>
            </a:r>
            <a:r>
              <a:rPr lang="fr">
                <a:solidFill>
                  <a:srgbClr val="999999"/>
                </a:solidFill>
              </a:rPr>
              <a:t>Réalisation</a:t>
            </a: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・Problèmes ・Conclusion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6434000" y="533700"/>
            <a:ext cx="32022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Début et 1er tour de questions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2e tour de questions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Remarques du professeur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75" y="430075"/>
            <a:ext cx="6305725" cy="459717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/>
          <p:nvPr/>
        </p:nvSpPr>
        <p:spPr>
          <a:xfrm>
            <a:off x="7022550" y="3017625"/>
            <a:ext cx="14094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MCD Final</a:t>
            </a:r>
            <a:endParaRPr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>
            <a:spLocks noGrp="1"/>
          </p:cNvSpPr>
          <p:nvPr>
            <p:ph type="body" idx="1"/>
          </p:nvPr>
        </p:nvSpPr>
        <p:spPr>
          <a:xfrm>
            <a:off x="564750" y="2719450"/>
            <a:ext cx="4007100" cy="15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Tables et Relations sous Access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Identifiant automatique pour les tables matière et classe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Suppression en cascade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Associations ternaires très efficace(cours)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0" y="0"/>
            <a:ext cx="91440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Introduction ・Organisation・Structure ・</a:t>
            </a:r>
            <a:r>
              <a:rPr lang="fr" sz="1700" b="1">
                <a:solidFill>
                  <a:srgbClr val="FFFFFF"/>
                </a:solidFill>
              </a:rPr>
              <a:t>Réalisation</a:t>
            </a: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・Problèmes ・Conclusion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4464900" y="491725"/>
            <a:ext cx="4366800" cy="14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Mise en place de la base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Utilisation des objets et possibilités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Respect de la charte graphique et du maquettage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Gestion de la navigation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Impression</a:t>
            </a:r>
            <a:endParaRPr sz="150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solidFill>
                <a:srgbClr val="666666"/>
              </a:solidFill>
            </a:endParaRPr>
          </a:p>
        </p:txBody>
      </p:sp>
      <p:pic>
        <p:nvPicPr>
          <p:cNvPr id="198" name="Google Shape;1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9750" y="3832525"/>
            <a:ext cx="1576875" cy="9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0200" y="3832525"/>
            <a:ext cx="1623800" cy="9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750" y="2302713"/>
            <a:ext cx="1699200" cy="115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20200" y="2177425"/>
            <a:ext cx="1623800" cy="115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21"/>
          <p:cNvCxnSpPr/>
          <p:nvPr/>
        </p:nvCxnSpPr>
        <p:spPr>
          <a:xfrm rot="10800000" flipH="1">
            <a:off x="6268950" y="2771850"/>
            <a:ext cx="1248900" cy="7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" name="Google Shape;203;p21"/>
          <p:cNvCxnSpPr>
            <a:stCxn id="198" idx="3"/>
            <a:endCxn id="199" idx="1"/>
          </p:cNvCxnSpPr>
          <p:nvPr/>
        </p:nvCxnSpPr>
        <p:spPr>
          <a:xfrm rot="10800000" flipH="1">
            <a:off x="6146625" y="4291312"/>
            <a:ext cx="1373700" cy="2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748</Words>
  <Application>Microsoft Office PowerPoint</Application>
  <PresentationFormat>Affichage à l'écran (16:9)</PresentationFormat>
  <Paragraphs>140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Montserrat</vt:lpstr>
      <vt:lpstr>Lato</vt:lpstr>
      <vt:lpstr>Focus</vt:lpstr>
      <vt:lpstr>Soutenance de projet Access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projet Access</dc:title>
  <cp:lastModifiedBy>Tugdual Girard</cp:lastModifiedBy>
  <cp:revision>1</cp:revision>
  <dcterms:modified xsi:type="dcterms:W3CDTF">2020-05-26T19:32:51Z</dcterms:modified>
</cp:coreProperties>
</file>