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13BE-9763-44DD-AB1F-4D0A0C9622B2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E57D-C614-42F1-A0AA-FDBBA9D0C0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836712"/>
            <a:ext cx="27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прохождения курса</a:t>
            </a:r>
            <a:endParaRPr lang="ru-RU" dirty="0"/>
          </a:p>
        </p:txBody>
      </p:sp>
      <p:pic>
        <p:nvPicPr>
          <p:cNvPr id="5" name="Рисунок 4" descr="photo58cfd1816b39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268760"/>
            <a:ext cx="762000" cy="762000"/>
          </a:xfrm>
          <a:prstGeom prst="rect">
            <a:avLst/>
          </a:prstGeom>
        </p:spPr>
      </p:pic>
      <p:pic>
        <p:nvPicPr>
          <p:cNvPr id="6" name="Рисунок 5" descr="photo5af44ef67c7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2176602"/>
            <a:ext cx="762000" cy="762000"/>
          </a:xfrm>
          <a:prstGeom prst="rect">
            <a:avLst/>
          </a:prstGeom>
        </p:spPr>
      </p:pic>
      <p:pic>
        <p:nvPicPr>
          <p:cNvPr id="7" name="Рисунок 6" descr="photo58d13a829cc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3084444"/>
            <a:ext cx="762000" cy="762000"/>
          </a:xfrm>
          <a:prstGeom prst="rect">
            <a:avLst/>
          </a:prstGeom>
        </p:spPr>
      </p:pic>
      <p:pic>
        <p:nvPicPr>
          <p:cNvPr id="8" name="Рисунок 7" descr="photo5af166f6086c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632" y="3992286"/>
            <a:ext cx="762000" cy="762000"/>
          </a:xfrm>
          <a:prstGeom prst="rect">
            <a:avLst/>
          </a:prstGeom>
        </p:spPr>
      </p:pic>
      <p:pic>
        <p:nvPicPr>
          <p:cNvPr id="9" name="Рисунок 8" descr="photo5af165297f2f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9632" y="4900128"/>
            <a:ext cx="762000" cy="762000"/>
          </a:xfrm>
          <a:prstGeom prst="rect">
            <a:avLst/>
          </a:prstGeom>
        </p:spPr>
      </p:pic>
      <p:pic>
        <p:nvPicPr>
          <p:cNvPr id="10" name="Рисунок 9" descr="photo58873f849396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9632" y="5807968"/>
            <a:ext cx="762000" cy="7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560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2375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326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4157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5048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32" y="836712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кого этот курс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054290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054290" y="2375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054290" y="326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054290" y="4157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22" name="Рисунок 21" descr="photo58e2610b99ba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27984" y="2204864"/>
            <a:ext cx="762000" cy="762000"/>
          </a:xfrm>
          <a:prstGeom prst="rect">
            <a:avLst/>
          </a:prstGeom>
        </p:spPr>
      </p:pic>
      <p:pic>
        <p:nvPicPr>
          <p:cNvPr id="23" name="Рисунок 22" descr="photo588f59ff754f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27984" y="3212976"/>
            <a:ext cx="762000" cy="762000"/>
          </a:xfrm>
          <a:prstGeom prst="rect">
            <a:avLst/>
          </a:prstGeom>
        </p:spPr>
      </p:pic>
      <p:pic>
        <p:nvPicPr>
          <p:cNvPr id="24" name="Рисунок 23" descr="photo588b6fb787293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72000" y="4077072"/>
            <a:ext cx="762000" cy="762000"/>
          </a:xfrm>
          <a:prstGeom prst="rect">
            <a:avLst/>
          </a:prstGeom>
        </p:spPr>
      </p:pic>
      <p:pic>
        <p:nvPicPr>
          <p:cNvPr id="25" name="Рисунок 24" descr="photo5a93ff3fd3a00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27984" y="1340768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Экран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Виталий</dc:creator>
  <cp:lastModifiedBy>Виталий</cp:lastModifiedBy>
  <cp:revision>1</cp:revision>
  <dcterms:created xsi:type="dcterms:W3CDTF">2018-05-17T20:48:29Z</dcterms:created>
  <dcterms:modified xsi:type="dcterms:W3CDTF">2018-05-17T20:49:25Z</dcterms:modified>
</cp:coreProperties>
</file>