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F41051A1-7083-4251-80EC-952386D8AE8F}" type="datetimeFigureOut">
              <a:rPr lang="en-SG" smtClean="0"/>
              <a:t>21/11/2019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26CBF4-DEE0-4662-82F0-BF50884B2F04}" type="slidenum">
              <a:rPr lang="en-SG" smtClean="0"/>
              <a:t>‹#›</a:t>
            </a:fld>
            <a:endParaRPr lang="en-SG"/>
          </a:p>
        </p:txBody>
      </p:sp>
    </p:spTree>
    <p:extLst>
      <p:ext uri="{BB962C8B-B14F-4D97-AF65-F5344CB8AC3E}">
        <p14:creationId xmlns:p14="http://schemas.microsoft.com/office/powerpoint/2010/main" val="42316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F41051A1-7083-4251-80EC-952386D8AE8F}" type="datetimeFigureOut">
              <a:rPr lang="en-SG" smtClean="0"/>
              <a:t>21/11/2019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26CBF4-DEE0-4662-82F0-BF50884B2F04}" type="slidenum">
              <a:rPr lang="en-SG" smtClean="0"/>
              <a:t>‹#›</a:t>
            </a:fld>
            <a:endParaRPr lang="en-SG"/>
          </a:p>
        </p:txBody>
      </p:sp>
    </p:spTree>
    <p:extLst>
      <p:ext uri="{BB962C8B-B14F-4D97-AF65-F5344CB8AC3E}">
        <p14:creationId xmlns:p14="http://schemas.microsoft.com/office/powerpoint/2010/main" val="161596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F41051A1-7083-4251-80EC-952386D8AE8F}" type="datetimeFigureOut">
              <a:rPr lang="en-SG" smtClean="0"/>
              <a:t>21/11/2019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26CBF4-DEE0-4662-82F0-BF50884B2F04}" type="slidenum">
              <a:rPr lang="en-SG" smtClean="0"/>
              <a:t>‹#›</a:t>
            </a:fld>
            <a:endParaRPr lang="en-SG"/>
          </a:p>
        </p:txBody>
      </p:sp>
    </p:spTree>
    <p:extLst>
      <p:ext uri="{BB962C8B-B14F-4D97-AF65-F5344CB8AC3E}">
        <p14:creationId xmlns:p14="http://schemas.microsoft.com/office/powerpoint/2010/main" val="327854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F41051A1-7083-4251-80EC-952386D8AE8F}" type="datetimeFigureOut">
              <a:rPr lang="en-SG" smtClean="0"/>
              <a:t>21/11/2019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26CBF4-DEE0-4662-82F0-BF50884B2F04}" type="slidenum">
              <a:rPr lang="en-SG" smtClean="0"/>
              <a:t>‹#›</a:t>
            </a:fld>
            <a:endParaRPr lang="en-SG"/>
          </a:p>
        </p:txBody>
      </p:sp>
    </p:spTree>
    <p:extLst>
      <p:ext uri="{BB962C8B-B14F-4D97-AF65-F5344CB8AC3E}">
        <p14:creationId xmlns:p14="http://schemas.microsoft.com/office/powerpoint/2010/main" val="3301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1051A1-7083-4251-80EC-952386D8AE8F}" type="datetimeFigureOut">
              <a:rPr lang="en-SG" smtClean="0"/>
              <a:t>21/11/2019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626CBF4-DEE0-4662-82F0-BF50884B2F04}" type="slidenum">
              <a:rPr lang="en-SG" smtClean="0"/>
              <a:t>‹#›</a:t>
            </a:fld>
            <a:endParaRPr lang="en-SG"/>
          </a:p>
        </p:txBody>
      </p:sp>
    </p:spTree>
    <p:extLst>
      <p:ext uri="{BB962C8B-B14F-4D97-AF65-F5344CB8AC3E}">
        <p14:creationId xmlns:p14="http://schemas.microsoft.com/office/powerpoint/2010/main" val="30852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F41051A1-7083-4251-80EC-952386D8AE8F}" type="datetimeFigureOut">
              <a:rPr lang="en-SG" smtClean="0"/>
              <a:t>21/11/2019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26CBF4-DEE0-4662-82F0-BF50884B2F04}" type="slidenum">
              <a:rPr lang="en-SG" smtClean="0"/>
              <a:t>‹#›</a:t>
            </a:fld>
            <a:endParaRPr lang="en-SG"/>
          </a:p>
        </p:txBody>
      </p:sp>
    </p:spTree>
    <p:extLst>
      <p:ext uri="{BB962C8B-B14F-4D97-AF65-F5344CB8AC3E}">
        <p14:creationId xmlns:p14="http://schemas.microsoft.com/office/powerpoint/2010/main" val="349193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F41051A1-7083-4251-80EC-952386D8AE8F}" type="datetimeFigureOut">
              <a:rPr lang="en-SG" smtClean="0"/>
              <a:t>21/11/2019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626CBF4-DEE0-4662-82F0-BF50884B2F04}" type="slidenum">
              <a:rPr lang="en-SG" smtClean="0"/>
              <a:t>‹#›</a:t>
            </a:fld>
            <a:endParaRPr lang="en-SG"/>
          </a:p>
        </p:txBody>
      </p:sp>
    </p:spTree>
    <p:extLst>
      <p:ext uri="{BB962C8B-B14F-4D97-AF65-F5344CB8AC3E}">
        <p14:creationId xmlns:p14="http://schemas.microsoft.com/office/powerpoint/2010/main" val="2696333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F41051A1-7083-4251-80EC-952386D8AE8F}" type="datetimeFigureOut">
              <a:rPr lang="en-SG" smtClean="0"/>
              <a:t>21/11/2019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626CBF4-DEE0-4662-82F0-BF50884B2F04}" type="slidenum">
              <a:rPr lang="en-SG" smtClean="0"/>
              <a:t>‹#›</a:t>
            </a:fld>
            <a:endParaRPr lang="en-SG"/>
          </a:p>
        </p:txBody>
      </p:sp>
    </p:spTree>
    <p:extLst>
      <p:ext uri="{BB962C8B-B14F-4D97-AF65-F5344CB8AC3E}">
        <p14:creationId xmlns:p14="http://schemas.microsoft.com/office/powerpoint/2010/main" val="179317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051A1-7083-4251-80EC-952386D8AE8F}" type="datetimeFigureOut">
              <a:rPr lang="en-SG" smtClean="0"/>
              <a:t>21/11/2019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626CBF4-DEE0-4662-82F0-BF50884B2F04}" type="slidenum">
              <a:rPr lang="en-SG" smtClean="0"/>
              <a:t>‹#›</a:t>
            </a:fld>
            <a:endParaRPr lang="en-SG"/>
          </a:p>
        </p:txBody>
      </p:sp>
    </p:spTree>
    <p:extLst>
      <p:ext uri="{BB962C8B-B14F-4D97-AF65-F5344CB8AC3E}">
        <p14:creationId xmlns:p14="http://schemas.microsoft.com/office/powerpoint/2010/main" val="2955044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1051A1-7083-4251-80EC-952386D8AE8F}" type="datetimeFigureOut">
              <a:rPr lang="en-SG" smtClean="0"/>
              <a:t>21/11/2019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26CBF4-DEE0-4662-82F0-BF50884B2F04}" type="slidenum">
              <a:rPr lang="en-SG" smtClean="0"/>
              <a:t>‹#›</a:t>
            </a:fld>
            <a:endParaRPr lang="en-SG"/>
          </a:p>
        </p:txBody>
      </p:sp>
    </p:spTree>
    <p:extLst>
      <p:ext uri="{BB962C8B-B14F-4D97-AF65-F5344CB8AC3E}">
        <p14:creationId xmlns:p14="http://schemas.microsoft.com/office/powerpoint/2010/main" val="69829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1051A1-7083-4251-80EC-952386D8AE8F}" type="datetimeFigureOut">
              <a:rPr lang="en-SG" smtClean="0"/>
              <a:t>21/11/2019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626CBF4-DEE0-4662-82F0-BF50884B2F04}" type="slidenum">
              <a:rPr lang="en-SG" smtClean="0"/>
              <a:t>‹#›</a:t>
            </a:fld>
            <a:endParaRPr lang="en-SG"/>
          </a:p>
        </p:txBody>
      </p:sp>
    </p:spTree>
    <p:extLst>
      <p:ext uri="{BB962C8B-B14F-4D97-AF65-F5344CB8AC3E}">
        <p14:creationId xmlns:p14="http://schemas.microsoft.com/office/powerpoint/2010/main" val="166966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051A1-7083-4251-80EC-952386D8AE8F}" type="datetimeFigureOut">
              <a:rPr lang="en-SG" smtClean="0"/>
              <a:t>21/11/2019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6CBF4-DEE0-4662-82F0-BF50884B2F04}" type="slidenum">
              <a:rPr lang="en-SG" smtClean="0"/>
              <a:t>‹#›</a:t>
            </a:fld>
            <a:endParaRPr lang="en-SG"/>
          </a:p>
        </p:txBody>
      </p:sp>
    </p:spTree>
    <p:extLst>
      <p:ext uri="{BB962C8B-B14F-4D97-AF65-F5344CB8AC3E}">
        <p14:creationId xmlns:p14="http://schemas.microsoft.com/office/powerpoint/2010/main" val="2743237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a:t>
            </a:r>
            <a:endParaRPr lang="en-SG" dirty="0"/>
          </a:p>
        </p:txBody>
      </p:sp>
      <p:sp>
        <p:nvSpPr>
          <p:cNvPr id="3" name="Subtitle 2"/>
          <p:cNvSpPr>
            <a:spLocks noGrp="1"/>
          </p:cNvSpPr>
          <p:nvPr>
            <p:ph type="subTitle" idx="1"/>
          </p:nvPr>
        </p:nvSpPr>
        <p:spPr/>
        <p:txBody>
          <a:bodyPr/>
          <a:lstStyle/>
          <a:p>
            <a:r>
              <a:rPr lang="en-US" dirty="0" smtClean="0"/>
              <a:t>Chinese Cuisine in Toronto</a:t>
            </a:r>
            <a:endParaRPr lang="en-SG" dirty="0"/>
          </a:p>
        </p:txBody>
      </p:sp>
    </p:spTree>
    <p:extLst>
      <p:ext uri="{BB962C8B-B14F-4D97-AF65-F5344CB8AC3E}">
        <p14:creationId xmlns:p14="http://schemas.microsoft.com/office/powerpoint/2010/main" val="34066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Details of each restaurant</a:t>
            </a:r>
            <a:endParaRPr lang="en-SG" dirty="0"/>
          </a:p>
        </p:txBody>
      </p:sp>
      <p:pic>
        <p:nvPicPr>
          <p:cNvPr id="4" name="Content Placeholder 3"/>
          <p:cNvPicPr>
            <a:picLocks noGrp="1" noChangeAspect="1"/>
          </p:cNvPicPr>
          <p:nvPr>
            <p:ph idx="1"/>
          </p:nvPr>
        </p:nvPicPr>
        <p:blipFill>
          <a:blip r:embed="rId2"/>
          <a:stretch>
            <a:fillRect/>
          </a:stretch>
        </p:blipFill>
        <p:spPr>
          <a:xfrm>
            <a:off x="966840" y="1783146"/>
            <a:ext cx="10386960" cy="4244708"/>
          </a:xfrm>
          <a:prstGeom prst="rect">
            <a:avLst/>
          </a:prstGeom>
        </p:spPr>
      </p:pic>
    </p:spTree>
    <p:extLst>
      <p:ext uri="{BB962C8B-B14F-4D97-AF65-F5344CB8AC3E}">
        <p14:creationId xmlns:p14="http://schemas.microsoft.com/office/powerpoint/2010/main" val="31771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Most Likes</a:t>
            </a:r>
            <a:endParaRPr lang="en-SG" dirty="0"/>
          </a:p>
        </p:txBody>
      </p:sp>
      <p:pic>
        <p:nvPicPr>
          <p:cNvPr id="4" name="Content Placeholder 3"/>
          <p:cNvPicPr>
            <a:picLocks noGrp="1" noChangeAspect="1"/>
          </p:cNvPicPr>
          <p:nvPr>
            <p:ph idx="1"/>
          </p:nvPr>
        </p:nvPicPr>
        <p:blipFill>
          <a:blip r:embed="rId2"/>
          <a:stretch>
            <a:fillRect/>
          </a:stretch>
        </p:blipFill>
        <p:spPr>
          <a:xfrm>
            <a:off x="1264717" y="1777775"/>
            <a:ext cx="9662565" cy="4640442"/>
          </a:xfrm>
          <a:prstGeom prst="rect">
            <a:avLst/>
          </a:prstGeom>
        </p:spPr>
      </p:pic>
    </p:spTree>
    <p:extLst>
      <p:ext uri="{BB962C8B-B14F-4D97-AF65-F5344CB8AC3E}">
        <p14:creationId xmlns:p14="http://schemas.microsoft.com/office/powerpoint/2010/main" val="260296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Most Tips</a:t>
            </a:r>
            <a:endParaRPr lang="en-SG" dirty="0"/>
          </a:p>
        </p:txBody>
      </p:sp>
      <p:pic>
        <p:nvPicPr>
          <p:cNvPr id="4" name="Content Placeholder 3"/>
          <p:cNvPicPr>
            <a:picLocks noGrp="1" noChangeAspect="1"/>
          </p:cNvPicPr>
          <p:nvPr>
            <p:ph idx="1"/>
          </p:nvPr>
        </p:nvPicPr>
        <p:blipFill>
          <a:blip r:embed="rId2"/>
          <a:stretch>
            <a:fillRect/>
          </a:stretch>
        </p:blipFill>
        <p:spPr>
          <a:xfrm>
            <a:off x="1576252" y="1612706"/>
            <a:ext cx="8600612" cy="4545235"/>
          </a:xfrm>
          <a:prstGeom prst="rect">
            <a:avLst/>
          </a:prstGeom>
        </p:spPr>
      </p:pic>
    </p:spTree>
    <p:extLst>
      <p:ext uri="{BB962C8B-B14F-4D97-AF65-F5344CB8AC3E}">
        <p14:creationId xmlns:p14="http://schemas.microsoft.com/office/powerpoint/2010/main" val="261377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Best Rating</a:t>
            </a:r>
            <a:endParaRPr lang="en-SG" dirty="0"/>
          </a:p>
        </p:txBody>
      </p:sp>
      <p:pic>
        <p:nvPicPr>
          <p:cNvPr id="4" name="Content Placeholder 3"/>
          <p:cNvPicPr>
            <a:picLocks noGrp="1" noChangeAspect="1"/>
          </p:cNvPicPr>
          <p:nvPr>
            <p:ph idx="1"/>
          </p:nvPr>
        </p:nvPicPr>
        <p:blipFill>
          <a:blip r:embed="rId2"/>
          <a:stretch>
            <a:fillRect/>
          </a:stretch>
        </p:blipFill>
        <p:spPr>
          <a:xfrm>
            <a:off x="1367246" y="1609378"/>
            <a:ext cx="9029994" cy="4567585"/>
          </a:xfrm>
          <a:prstGeom prst="rect">
            <a:avLst/>
          </a:prstGeom>
        </p:spPr>
      </p:pic>
    </p:spTree>
    <p:extLst>
      <p:ext uri="{BB962C8B-B14F-4D97-AF65-F5344CB8AC3E}">
        <p14:creationId xmlns:p14="http://schemas.microsoft.com/office/powerpoint/2010/main" val="197094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SG" dirty="0"/>
          </a:p>
        </p:txBody>
      </p:sp>
      <p:sp>
        <p:nvSpPr>
          <p:cNvPr id="3" name="Content Placeholder 2"/>
          <p:cNvSpPr>
            <a:spLocks noGrp="1"/>
          </p:cNvSpPr>
          <p:nvPr>
            <p:ph idx="1"/>
          </p:nvPr>
        </p:nvSpPr>
        <p:spPr/>
        <p:txBody>
          <a:bodyPr/>
          <a:lstStyle/>
          <a:p>
            <a:r>
              <a:rPr lang="en-US" dirty="0"/>
              <a:t>Most of the Chinese Restaurants are located in Downtown Toronto</a:t>
            </a:r>
          </a:p>
          <a:p>
            <a:r>
              <a:rPr lang="en-US" dirty="0"/>
              <a:t>Specifically, Chinatown has the most numbers of Chinese Restaurants</a:t>
            </a:r>
          </a:p>
          <a:p>
            <a:r>
              <a:rPr lang="en-US" dirty="0"/>
              <a:t>Based on the data provided from </a:t>
            </a:r>
            <a:r>
              <a:rPr lang="en-US" dirty="0" err="1"/>
              <a:t>Foursquares</a:t>
            </a:r>
            <a:r>
              <a:rPr lang="en-US" dirty="0"/>
              <a:t>, we are able to pinpoint the exact locations of the restaurants that have the most "Likes", "Tips" or with the highest "Ratings"</a:t>
            </a:r>
          </a:p>
          <a:p>
            <a:r>
              <a:rPr lang="en-US" dirty="0"/>
              <a:t>We are then able to plot on a map, and for easy reference for any visitors to the city.</a:t>
            </a:r>
          </a:p>
          <a:p>
            <a:r>
              <a:rPr lang="en-US" dirty="0"/>
              <a:t>This project can be easily extended to other cities, or to identify other cuisines or landmarks.</a:t>
            </a:r>
          </a:p>
          <a:p>
            <a:endParaRPr lang="en-SG" dirty="0"/>
          </a:p>
        </p:txBody>
      </p:sp>
    </p:spTree>
    <p:extLst>
      <p:ext uri="{BB962C8B-B14F-4D97-AF65-F5344CB8AC3E}">
        <p14:creationId xmlns:p14="http://schemas.microsoft.com/office/powerpoint/2010/main" val="303416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SG" dirty="0"/>
          </a:p>
        </p:txBody>
      </p:sp>
      <p:sp>
        <p:nvSpPr>
          <p:cNvPr id="3" name="Content Placeholder 2"/>
          <p:cNvSpPr>
            <a:spLocks noGrp="1"/>
          </p:cNvSpPr>
          <p:nvPr>
            <p:ph idx="1"/>
          </p:nvPr>
        </p:nvSpPr>
        <p:spPr/>
        <p:txBody>
          <a:bodyPr/>
          <a:lstStyle/>
          <a:p>
            <a:r>
              <a:rPr lang="en-US" dirty="0" smtClean="0"/>
              <a:t>The city of Toronto is a very big city with a large variety of cuisines. Many visitors from Asia like to go to Toronto, but they may have problems finding food that they like. For this project, we will make use of data from </a:t>
            </a:r>
            <a:r>
              <a:rPr lang="en-US" dirty="0" err="1" smtClean="0"/>
              <a:t>FourSquare</a:t>
            </a:r>
            <a:r>
              <a:rPr lang="en-US" dirty="0" smtClean="0"/>
              <a:t>, and identify </a:t>
            </a:r>
            <a:r>
              <a:rPr lang="en-US" dirty="0" err="1" smtClean="0"/>
              <a:t>neighbourhoods</a:t>
            </a:r>
            <a:r>
              <a:rPr lang="en-US" dirty="0" smtClean="0"/>
              <a:t> that have great Chinese Cuisines. We will recommend the Chinese Restaurants based on their "Likes", "Ratings" and "Tips.</a:t>
            </a:r>
            <a:endParaRPr lang="en-SG" dirty="0"/>
          </a:p>
        </p:txBody>
      </p:sp>
    </p:spTree>
    <p:extLst>
      <p:ext uri="{BB962C8B-B14F-4D97-AF65-F5344CB8AC3E}">
        <p14:creationId xmlns:p14="http://schemas.microsoft.com/office/powerpoint/2010/main" val="12787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SG" dirty="0"/>
          </a:p>
        </p:txBody>
      </p:sp>
      <p:sp>
        <p:nvSpPr>
          <p:cNvPr id="3" name="Content Placeholder 2"/>
          <p:cNvSpPr>
            <a:spLocks noGrp="1"/>
          </p:cNvSpPr>
          <p:nvPr>
            <p:ph idx="1"/>
          </p:nvPr>
        </p:nvSpPr>
        <p:spPr/>
        <p:txBody>
          <a:bodyPr/>
          <a:lstStyle/>
          <a:p>
            <a:r>
              <a:rPr lang="en-US" dirty="0" smtClean="0"/>
              <a:t>Our primary sources of data on Toronto will be from the following:</a:t>
            </a:r>
          </a:p>
          <a:p>
            <a:endParaRPr lang="en-US" dirty="0" smtClean="0"/>
          </a:p>
          <a:p>
            <a:r>
              <a:rPr lang="en-US" dirty="0" smtClean="0"/>
              <a:t>1. Wikipedia: "https://en.wikipedia.org/wiki/</a:t>
            </a:r>
            <a:r>
              <a:rPr lang="en-US" dirty="0" err="1" smtClean="0"/>
              <a:t>List_of_postal_codes_of_Canada:_M</a:t>
            </a:r>
            <a:r>
              <a:rPr lang="en-US" dirty="0" smtClean="0"/>
              <a:t>"</a:t>
            </a:r>
          </a:p>
          <a:p>
            <a:r>
              <a:rPr lang="en-US" dirty="0" smtClean="0"/>
              <a:t>2. Coordinates of Postal Codes: "http://cocl.us/</a:t>
            </a:r>
            <a:r>
              <a:rPr lang="en-US" dirty="0" err="1" smtClean="0"/>
              <a:t>Geospatial_data</a:t>
            </a:r>
            <a:r>
              <a:rPr lang="en-US" dirty="0" smtClean="0"/>
              <a:t>"</a:t>
            </a:r>
            <a:endParaRPr lang="en-SG" dirty="0"/>
          </a:p>
        </p:txBody>
      </p:sp>
    </p:spTree>
    <p:extLst>
      <p:ext uri="{BB962C8B-B14F-4D97-AF65-F5344CB8AC3E}">
        <p14:creationId xmlns:p14="http://schemas.microsoft.com/office/powerpoint/2010/main" val="55920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and Analysis</a:t>
            </a:r>
            <a:endParaRPr lang="en-SG" dirty="0"/>
          </a:p>
        </p:txBody>
      </p:sp>
      <p:sp>
        <p:nvSpPr>
          <p:cNvPr id="3" name="Content Placeholder 2"/>
          <p:cNvSpPr>
            <a:spLocks noGrp="1"/>
          </p:cNvSpPr>
          <p:nvPr>
            <p:ph idx="1"/>
          </p:nvPr>
        </p:nvSpPr>
        <p:spPr/>
        <p:txBody>
          <a:bodyPr/>
          <a:lstStyle/>
          <a:p>
            <a:r>
              <a:rPr lang="en-US" dirty="0" smtClean="0"/>
              <a:t>1. Collect the Toronto City Data from Wikipedia</a:t>
            </a:r>
          </a:p>
          <a:p>
            <a:r>
              <a:rPr lang="en-US" dirty="0" smtClean="0"/>
              <a:t>2. Using </a:t>
            </a:r>
            <a:r>
              <a:rPr lang="en-US" dirty="0" err="1" smtClean="0"/>
              <a:t>FourSquare</a:t>
            </a:r>
            <a:r>
              <a:rPr lang="en-US" dirty="0" smtClean="0"/>
              <a:t> API to find all venues for each neighborhood.</a:t>
            </a:r>
          </a:p>
          <a:p>
            <a:r>
              <a:rPr lang="en-US" dirty="0" smtClean="0"/>
              <a:t>3. Filter out the Chinese Restaurants</a:t>
            </a:r>
          </a:p>
          <a:p>
            <a:r>
              <a:rPr lang="en-US" dirty="0" smtClean="0"/>
              <a:t>4. Find rating , tips and like count using </a:t>
            </a:r>
            <a:r>
              <a:rPr lang="en-US" dirty="0" err="1" smtClean="0"/>
              <a:t>FourSquare</a:t>
            </a:r>
            <a:r>
              <a:rPr lang="en-US" dirty="0" smtClean="0"/>
              <a:t> API.</a:t>
            </a:r>
          </a:p>
          <a:p>
            <a:r>
              <a:rPr lang="en-US" dirty="0" smtClean="0"/>
              <a:t>5. Sort the </a:t>
            </a:r>
            <a:r>
              <a:rPr lang="en-US" dirty="0" err="1" smtClean="0"/>
              <a:t>restuarants</a:t>
            </a:r>
            <a:r>
              <a:rPr lang="en-US" dirty="0" smtClean="0"/>
              <a:t> based on "Likes", "Rating", "Tips"</a:t>
            </a:r>
          </a:p>
          <a:p>
            <a:r>
              <a:rPr lang="en-US" dirty="0" smtClean="0"/>
              <a:t>6. Visualize data using folium library(python)</a:t>
            </a:r>
            <a:endParaRPr lang="en-SG" dirty="0"/>
          </a:p>
        </p:txBody>
      </p:sp>
    </p:spTree>
    <p:extLst>
      <p:ext uri="{BB962C8B-B14F-4D97-AF65-F5344CB8AC3E}">
        <p14:creationId xmlns:p14="http://schemas.microsoft.com/office/powerpoint/2010/main" val="15057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and Cleaning Data</a:t>
            </a:r>
            <a:endParaRPr lang="en-SG" dirty="0"/>
          </a:p>
        </p:txBody>
      </p:sp>
      <p:sp>
        <p:nvSpPr>
          <p:cNvPr id="3" name="Content Placeholder 2"/>
          <p:cNvSpPr>
            <a:spLocks noGrp="1"/>
          </p:cNvSpPr>
          <p:nvPr>
            <p:ph idx="1"/>
          </p:nvPr>
        </p:nvSpPr>
        <p:spPr/>
        <p:txBody>
          <a:bodyPr/>
          <a:lstStyle/>
          <a:p>
            <a:r>
              <a:rPr lang="en-US" dirty="0" smtClean="0"/>
              <a:t>Web scape data from </a:t>
            </a:r>
            <a:r>
              <a:rPr lang="en-US" dirty="0" smtClean="0">
                <a:hlinkClick r:id="rId2"/>
              </a:rPr>
              <a:t>https://en.wikipedia.org/wiki/List_of_postal_codes_of_Canada:_M</a:t>
            </a:r>
            <a:endParaRPr lang="en-US" dirty="0" smtClean="0"/>
          </a:p>
          <a:p>
            <a:r>
              <a:rPr lang="en-US" dirty="0" smtClean="0"/>
              <a:t>Clean the data</a:t>
            </a:r>
          </a:p>
          <a:p>
            <a:pPr lvl="1"/>
            <a:r>
              <a:rPr lang="en-US" dirty="0" smtClean="0"/>
              <a:t>Remove rows where Borough is “Non assigned”</a:t>
            </a:r>
          </a:p>
          <a:p>
            <a:pPr lvl="1"/>
            <a:r>
              <a:rPr lang="en-US" dirty="0" smtClean="0"/>
              <a:t>If “Neighborhood” has missing data, put equal to “Borough”</a:t>
            </a:r>
            <a:endParaRPr lang="en-SG" dirty="0" smtClean="0"/>
          </a:p>
          <a:p>
            <a:r>
              <a:rPr lang="en-US" dirty="0" smtClean="0"/>
              <a:t>Retrieve coordinates info from </a:t>
            </a:r>
            <a:r>
              <a:rPr lang="en-US" dirty="0" smtClean="0">
                <a:hlinkClick r:id="rId3"/>
              </a:rPr>
              <a:t>http://cocl.us/Geospatial_data</a:t>
            </a:r>
            <a:endParaRPr lang="en-US" dirty="0" smtClean="0"/>
          </a:p>
          <a:p>
            <a:endParaRPr lang="en-US" dirty="0" smtClean="0"/>
          </a:p>
        </p:txBody>
      </p:sp>
    </p:spTree>
    <p:extLst>
      <p:ext uri="{BB962C8B-B14F-4D97-AF65-F5344CB8AC3E}">
        <p14:creationId xmlns:p14="http://schemas.microsoft.com/office/powerpoint/2010/main" val="13559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Functions</a:t>
            </a:r>
            <a:endParaRPr lang="en-SG" dirty="0"/>
          </a:p>
        </p:txBody>
      </p:sp>
      <p:sp>
        <p:nvSpPr>
          <p:cNvPr id="3" name="Content Placeholder 2"/>
          <p:cNvSpPr>
            <a:spLocks noGrp="1"/>
          </p:cNvSpPr>
          <p:nvPr>
            <p:ph idx="1"/>
          </p:nvPr>
        </p:nvSpPr>
        <p:spPr/>
        <p:txBody>
          <a:bodyPr/>
          <a:lstStyle/>
          <a:p>
            <a:r>
              <a:rPr lang="en-US" dirty="0" err="1" smtClean="0"/>
              <a:t>geo_location</a:t>
            </a:r>
            <a:r>
              <a:rPr lang="en-US" dirty="0" smtClean="0"/>
              <a:t>(address)</a:t>
            </a:r>
          </a:p>
          <a:p>
            <a:pPr lvl="1"/>
            <a:r>
              <a:rPr lang="en-US" dirty="0" smtClean="0"/>
              <a:t>To get the latitude and longitude information using </a:t>
            </a:r>
            <a:r>
              <a:rPr lang="en-US" dirty="0" err="1" smtClean="0"/>
              <a:t>geopy</a:t>
            </a:r>
            <a:endParaRPr lang="en-US" dirty="0" smtClean="0"/>
          </a:p>
          <a:p>
            <a:r>
              <a:rPr lang="en-US" dirty="0" err="1" smtClean="0"/>
              <a:t>get_venues</a:t>
            </a:r>
            <a:r>
              <a:rPr lang="en-US" dirty="0" smtClean="0"/>
              <a:t>(</a:t>
            </a:r>
            <a:r>
              <a:rPr lang="en-US" dirty="0" err="1" smtClean="0"/>
              <a:t>lat</a:t>
            </a:r>
            <a:r>
              <a:rPr lang="en-US" dirty="0" smtClean="0"/>
              <a:t>, </a:t>
            </a:r>
            <a:r>
              <a:rPr lang="en-US" dirty="0" err="1" smtClean="0"/>
              <a:t>lng</a:t>
            </a:r>
            <a:r>
              <a:rPr lang="en-US" dirty="0" smtClean="0"/>
              <a:t>)</a:t>
            </a:r>
          </a:p>
          <a:p>
            <a:pPr lvl="1"/>
            <a:r>
              <a:rPr lang="en-US" dirty="0" smtClean="0"/>
              <a:t>To get venue details (‘ID’, ‘name’, ‘category’) based on geocodes from </a:t>
            </a:r>
            <a:r>
              <a:rPr lang="en-US" dirty="0" err="1" smtClean="0"/>
              <a:t>FourSquare</a:t>
            </a:r>
            <a:endParaRPr lang="en-US" dirty="0" smtClean="0"/>
          </a:p>
          <a:p>
            <a:r>
              <a:rPr lang="en-US" dirty="0" err="1" smtClean="0"/>
              <a:t>get_venue_details</a:t>
            </a:r>
            <a:r>
              <a:rPr lang="en-US" dirty="0" smtClean="0"/>
              <a:t>(</a:t>
            </a:r>
            <a:r>
              <a:rPr lang="en-US" dirty="0" err="1" smtClean="0"/>
              <a:t>venue_id</a:t>
            </a:r>
            <a:r>
              <a:rPr lang="en-US" dirty="0" smtClean="0"/>
              <a:t>)</a:t>
            </a:r>
          </a:p>
          <a:p>
            <a:pPr lvl="1"/>
            <a:r>
              <a:rPr lang="en-US" dirty="0" smtClean="0"/>
              <a:t>To get details venue information (‘Likes’, ‘Tips’, ‘Rating’) using </a:t>
            </a:r>
            <a:r>
              <a:rPr lang="en-US" dirty="0" err="1" smtClean="0"/>
              <a:t>venue_id</a:t>
            </a:r>
            <a:r>
              <a:rPr lang="en-US" dirty="0" smtClean="0"/>
              <a:t> from </a:t>
            </a:r>
            <a:r>
              <a:rPr lang="en-US" dirty="0" err="1" smtClean="0"/>
              <a:t>FourSquare</a:t>
            </a:r>
            <a:endParaRPr lang="en-SG" dirty="0"/>
          </a:p>
        </p:txBody>
      </p:sp>
    </p:spTree>
    <p:extLst>
      <p:ext uri="{BB962C8B-B14F-4D97-AF65-F5344CB8AC3E}">
        <p14:creationId xmlns:p14="http://schemas.microsoft.com/office/powerpoint/2010/main" val="59770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SG" dirty="0"/>
          </a:p>
        </p:txBody>
      </p:sp>
      <p:pic>
        <p:nvPicPr>
          <p:cNvPr id="4" name="Content Placeholder 3"/>
          <p:cNvPicPr>
            <a:picLocks noGrp="1" noChangeAspect="1"/>
          </p:cNvPicPr>
          <p:nvPr>
            <p:ph idx="1"/>
          </p:nvPr>
        </p:nvPicPr>
        <p:blipFill>
          <a:blip r:embed="rId2"/>
          <a:stretch>
            <a:fillRect/>
          </a:stretch>
        </p:blipFill>
        <p:spPr>
          <a:xfrm>
            <a:off x="1619795" y="1560364"/>
            <a:ext cx="8453968" cy="4869147"/>
          </a:xfrm>
          <a:prstGeom prst="rect">
            <a:avLst/>
          </a:prstGeom>
        </p:spPr>
      </p:pic>
    </p:spTree>
    <p:extLst>
      <p:ext uri="{BB962C8B-B14F-4D97-AF65-F5344CB8AC3E}">
        <p14:creationId xmlns:p14="http://schemas.microsoft.com/office/powerpoint/2010/main" val="1086295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(cont’d)</a:t>
            </a:r>
            <a:endParaRPr lang="en-SG" dirty="0"/>
          </a:p>
        </p:txBody>
      </p:sp>
      <p:pic>
        <p:nvPicPr>
          <p:cNvPr id="4" name="Content Placeholder 3"/>
          <p:cNvPicPr>
            <a:picLocks noGrp="1" noChangeAspect="1"/>
          </p:cNvPicPr>
          <p:nvPr>
            <p:ph idx="1"/>
          </p:nvPr>
        </p:nvPicPr>
        <p:blipFill>
          <a:blip r:embed="rId2"/>
          <a:stretch>
            <a:fillRect/>
          </a:stretch>
        </p:blipFill>
        <p:spPr>
          <a:xfrm>
            <a:off x="1689463" y="1778489"/>
            <a:ext cx="8100451" cy="4816485"/>
          </a:xfrm>
          <a:prstGeom prst="rect">
            <a:avLst/>
          </a:prstGeom>
        </p:spPr>
      </p:pic>
    </p:spTree>
    <p:extLst>
      <p:ext uri="{BB962C8B-B14F-4D97-AF65-F5344CB8AC3E}">
        <p14:creationId xmlns:p14="http://schemas.microsoft.com/office/powerpoint/2010/main" val="110429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(cont’d)</a:t>
            </a:r>
            <a:endParaRPr lang="en-SG" dirty="0"/>
          </a:p>
        </p:txBody>
      </p:sp>
      <p:pic>
        <p:nvPicPr>
          <p:cNvPr id="4" name="Content Placeholder 3"/>
          <p:cNvPicPr>
            <a:picLocks noGrp="1" noChangeAspect="1"/>
          </p:cNvPicPr>
          <p:nvPr>
            <p:ph idx="1"/>
          </p:nvPr>
        </p:nvPicPr>
        <p:blipFill>
          <a:blip r:embed="rId2"/>
          <a:stretch>
            <a:fillRect/>
          </a:stretch>
        </p:blipFill>
        <p:spPr>
          <a:xfrm>
            <a:off x="1558834" y="1533738"/>
            <a:ext cx="8420169" cy="4826105"/>
          </a:xfrm>
          <a:prstGeom prst="rect">
            <a:avLst/>
          </a:prstGeom>
        </p:spPr>
      </p:pic>
    </p:spTree>
    <p:extLst>
      <p:ext uri="{BB962C8B-B14F-4D97-AF65-F5344CB8AC3E}">
        <p14:creationId xmlns:p14="http://schemas.microsoft.com/office/powerpoint/2010/main" val="742938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416</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Capstone Project</vt:lpstr>
      <vt:lpstr>Problem Statement</vt:lpstr>
      <vt:lpstr>Data</vt:lpstr>
      <vt:lpstr>Approach and Analysis</vt:lpstr>
      <vt:lpstr>Importing and Cleaning Data</vt:lpstr>
      <vt:lpstr>Define Functions</vt:lpstr>
      <vt:lpstr>Results</vt:lpstr>
      <vt:lpstr>Results (cont’d)</vt:lpstr>
      <vt:lpstr>Results (cont’d)</vt:lpstr>
      <vt:lpstr>Analysis – Details of each restaurant</vt:lpstr>
      <vt:lpstr>Analysis – Most Likes</vt:lpstr>
      <vt:lpstr>Analysis – Most Tips</vt:lpstr>
      <vt:lpstr>Analysis – Best Rating</vt:lpstr>
      <vt:lpstr>Conclusions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Kok Siong Lim</dc:creator>
  <cp:lastModifiedBy>Kok Siong Lim</cp:lastModifiedBy>
  <cp:revision>3</cp:revision>
  <dcterms:created xsi:type="dcterms:W3CDTF">2019-11-20T17:34:02Z</dcterms:created>
  <dcterms:modified xsi:type="dcterms:W3CDTF">2019-11-20T17:44:29Z</dcterms:modified>
</cp:coreProperties>
</file>