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78" r:id="rId2"/>
    <p:sldId id="279" r:id="rId3"/>
    <p:sldId id="261" r:id="rId4"/>
    <p:sldId id="263" r:id="rId5"/>
    <p:sldId id="267" r:id="rId6"/>
    <p:sldId id="269" r:id="rId7"/>
    <p:sldId id="271" r:id="rId8"/>
    <p:sldId id="281" r:id="rId9"/>
    <p:sldId id="276"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38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A803A9-3025-CB43-A1FC-397EB2573A7D}" v="362" dt="2025-01-23T07:32:53.492"/>
    <p1510:client id="{94D2358B-8555-AE91-EEDE-2054F8C22C1D}" v="376" dt="2025-01-23T07:15:52.4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959" autoAdjust="0"/>
    <p:restoredTop sz="94660"/>
  </p:normalViewPr>
  <p:slideViewPr>
    <p:cSldViewPr snapToGrid="0">
      <p:cViewPr>
        <p:scale>
          <a:sx n="126" d="100"/>
          <a:sy n="126" d="100"/>
        </p:scale>
        <p:origin x="5736" y="38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els Gregers Johansen" userId="9beef235-49d8-49cd-8c28-aad5aeab084b" providerId="ADAL" clId="{8CA803A9-3025-CB43-A1FC-397EB2573A7D}"/>
    <pc:docChg chg="undo custSel addSld delSld modSld sldOrd modMainMaster">
      <pc:chgData name="Niels Gregers Johansen" userId="9beef235-49d8-49cd-8c28-aad5aeab084b" providerId="ADAL" clId="{8CA803A9-3025-CB43-A1FC-397EB2573A7D}" dt="2025-01-23T08:45:55.028" v="433" actId="20577"/>
      <pc:docMkLst>
        <pc:docMk/>
      </pc:docMkLst>
      <pc:sldChg chg="addSp delSp modSp del mod delDesignElem chgLayout">
        <pc:chgData name="Niels Gregers Johansen" userId="9beef235-49d8-49cd-8c28-aad5aeab084b" providerId="ADAL" clId="{8CA803A9-3025-CB43-A1FC-397EB2573A7D}" dt="2025-01-23T07:17:37.059" v="183" actId="2696"/>
        <pc:sldMkLst>
          <pc:docMk/>
          <pc:sldMk cId="3552748993" sldId="256"/>
        </pc:sldMkLst>
        <pc:spChg chg="mod ord">
          <ac:chgData name="Niels Gregers Johansen" userId="9beef235-49d8-49cd-8c28-aad5aeab084b" providerId="ADAL" clId="{8CA803A9-3025-CB43-A1FC-397EB2573A7D}" dt="2025-01-23T07:13:06.084" v="140" actId="700"/>
          <ac:spMkLst>
            <pc:docMk/>
            <pc:sldMk cId="3552748993" sldId="256"/>
            <ac:spMk id="2" creationId="{F78E3265-1F3A-172A-A000-76D39DAD2F6E}"/>
          </ac:spMkLst>
        </pc:spChg>
        <pc:spChg chg="mod ord">
          <ac:chgData name="Niels Gregers Johansen" userId="9beef235-49d8-49cd-8c28-aad5aeab084b" providerId="ADAL" clId="{8CA803A9-3025-CB43-A1FC-397EB2573A7D}" dt="2025-01-23T07:13:06.084" v="140" actId="700"/>
          <ac:spMkLst>
            <pc:docMk/>
            <pc:sldMk cId="3552748993" sldId="256"/>
            <ac:spMk id="3" creationId="{8B85737D-E596-CDC3-D6A9-098E6E917D55}"/>
          </ac:spMkLst>
        </pc:spChg>
        <pc:spChg chg="add del mod">
          <ac:chgData name="Niels Gregers Johansen" userId="9beef235-49d8-49cd-8c28-aad5aeab084b" providerId="ADAL" clId="{8CA803A9-3025-CB43-A1FC-397EB2573A7D}" dt="2025-01-23T07:08:52.800" v="104"/>
          <ac:spMkLst>
            <pc:docMk/>
            <pc:sldMk cId="3552748993" sldId="256"/>
            <ac:spMk id="4" creationId="{25A62BB4-D14B-254F-F199-8616CD356778}"/>
          </ac:spMkLst>
        </pc:spChg>
        <pc:spChg chg="add del">
          <ac:chgData name="Niels Gregers Johansen" userId="9beef235-49d8-49cd-8c28-aad5aeab084b" providerId="ADAL" clId="{8CA803A9-3025-CB43-A1FC-397EB2573A7D}" dt="2025-01-23T07:13:06.084" v="140" actId="700"/>
          <ac:spMkLst>
            <pc:docMk/>
            <pc:sldMk cId="3552748993" sldId="256"/>
            <ac:spMk id="8" creationId="{3698ABF1-2D7A-4C8C-A41A-095741274679}"/>
          </ac:spMkLst>
        </pc:spChg>
        <pc:spChg chg="add del">
          <ac:chgData name="Niels Gregers Johansen" userId="9beef235-49d8-49cd-8c28-aad5aeab084b" providerId="ADAL" clId="{8CA803A9-3025-CB43-A1FC-397EB2573A7D}" dt="2025-01-23T07:13:06.084" v="140" actId="700"/>
          <ac:spMkLst>
            <pc:docMk/>
            <pc:sldMk cId="3552748993" sldId="256"/>
            <ac:spMk id="10" creationId="{C5E160AE-3C66-4235-84C0-BD472DE6AC3E}"/>
          </ac:spMkLst>
        </pc:spChg>
        <pc:spChg chg="add del">
          <ac:chgData name="Niels Gregers Johansen" userId="9beef235-49d8-49cd-8c28-aad5aeab084b" providerId="ADAL" clId="{8CA803A9-3025-CB43-A1FC-397EB2573A7D}" dt="2025-01-23T07:13:06.084" v="140" actId="700"/>
          <ac:spMkLst>
            <pc:docMk/>
            <pc:sldMk cId="3552748993" sldId="256"/>
            <ac:spMk id="12" creationId="{A39CC7EE-929B-4FA6-BA5A-86D02B792418}"/>
          </ac:spMkLst>
        </pc:spChg>
        <pc:spChg chg="add del">
          <ac:chgData name="Niels Gregers Johansen" userId="9beef235-49d8-49cd-8c28-aad5aeab084b" providerId="ADAL" clId="{8CA803A9-3025-CB43-A1FC-397EB2573A7D}" dt="2025-01-23T07:13:06.084" v="140" actId="700"/>
          <ac:spMkLst>
            <pc:docMk/>
            <pc:sldMk cId="3552748993" sldId="256"/>
            <ac:spMk id="14" creationId="{94BB87F2-3BE0-433A-AD90-24CE82FBFE43}"/>
          </ac:spMkLst>
        </pc:spChg>
        <pc:spChg chg="add del">
          <ac:chgData name="Niels Gregers Johansen" userId="9beef235-49d8-49cd-8c28-aad5aeab084b" providerId="ADAL" clId="{8CA803A9-3025-CB43-A1FC-397EB2573A7D}" dt="2025-01-23T07:13:06.084" v="140" actId="700"/>
          <ac:spMkLst>
            <pc:docMk/>
            <pc:sldMk cId="3552748993" sldId="256"/>
            <ac:spMk id="16" creationId="{366B6A15-54B2-4DFA-B2EF-ED937D8CC3E7}"/>
          </ac:spMkLst>
        </pc:spChg>
        <pc:spChg chg="add del">
          <ac:chgData name="Niels Gregers Johansen" userId="9beef235-49d8-49cd-8c28-aad5aeab084b" providerId="ADAL" clId="{8CA803A9-3025-CB43-A1FC-397EB2573A7D}" dt="2025-01-23T07:13:06.084" v="140" actId="700"/>
          <ac:spMkLst>
            <pc:docMk/>
            <pc:sldMk cId="3552748993" sldId="256"/>
            <ac:spMk id="18" creationId="{A60DA6D8-1AE1-42F8-808F-E247404A4473}"/>
          </ac:spMkLst>
        </pc:spChg>
        <pc:spChg chg="add mod">
          <ac:chgData name="Niels Gregers Johansen" userId="9beef235-49d8-49cd-8c28-aad5aeab084b" providerId="ADAL" clId="{8CA803A9-3025-CB43-A1FC-397EB2573A7D}" dt="2025-01-23T07:13:00.386" v="129" actId="767"/>
          <ac:spMkLst>
            <pc:docMk/>
            <pc:sldMk cId="3552748993" sldId="256"/>
            <ac:spMk id="21" creationId="{6090E3D3-E94F-6F17-306A-B949A6AB4449}"/>
          </ac:spMkLst>
        </pc:spChg>
        <pc:grpChg chg="add del mod">
          <ac:chgData name="Niels Gregers Johansen" userId="9beef235-49d8-49cd-8c28-aad5aeab084b" providerId="ADAL" clId="{8CA803A9-3025-CB43-A1FC-397EB2573A7D}" dt="2025-01-23T07:11:11.346" v="116"/>
          <ac:grpSpMkLst>
            <pc:docMk/>
            <pc:sldMk cId="3552748993" sldId="256"/>
            <ac:grpSpMk id="17" creationId="{46CE37A4-46F4-A68D-6BCA-F8CCAFF72279}"/>
          </ac:grpSpMkLst>
        </pc:grpChg>
        <pc:grpChg chg="mod">
          <ac:chgData name="Niels Gregers Johansen" userId="9beef235-49d8-49cd-8c28-aad5aeab084b" providerId="ADAL" clId="{8CA803A9-3025-CB43-A1FC-397EB2573A7D}" dt="2025-01-23T07:11:11.346" v="116"/>
          <ac:grpSpMkLst>
            <pc:docMk/>
            <pc:sldMk cId="3552748993" sldId="256"/>
            <ac:grpSpMk id="19" creationId="{0D9A7A4A-946B-DE8C-204D-A1854E59553E}"/>
          </ac:grpSpMkLst>
        </pc:grpChg>
        <pc:picChg chg="add del mod">
          <ac:chgData name="Niels Gregers Johansen" userId="9beef235-49d8-49cd-8c28-aad5aeab084b" providerId="ADAL" clId="{8CA803A9-3025-CB43-A1FC-397EB2573A7D}" dt="2025-01-23T07:12:31.752" v="126" actId="34307"/>
          <ac:picMkLst>
            <pc:docMk/>
            <pc:sldMk cId="3552748993" sldId="256"/>
            <ac:picMk id="20" creationId="{8CC745E0-DBCD-3462-EA2F-B5F808CEA869}"/>
          </ac:picMkLst>
        </pc:picChg>
        <pc:inkChg chg="add del mod">
          <ac:chgData name="Niels Gregers Johansen" userId="9beef235-49d8-49cd-8c28-aad5aeab084b" providerId="ADAL" clId="{8CA803A9-3025-CB43-A1FC-397EB2573A7D}" dt="2025-01-23T07:11:13.950" v="122" actId="9405"/>
          <ac:inkMkLst>
            <pc:docMk/>
            <pc:sldMk cId="3552748993" sldId="256"/>
            <ac:inkMk id="5" creationId="{49A80056-A888-C620-A1D9-E010F5381196}"/>
          </ac:inkMkLst>
        </pc:inkChg>
        <pc:inkChg chg="add del mod">
          <ac:chgData name="Niels Gregers Johansen" userId="9beef235-49d8-49cd-8c28-aad5aeab084b" providerId="ADAL" clId="{8CA803A9-3025-CB43-A1FC-397EB2573A7D}" dt="2025-01-23T07:11:13.400" v="121" actId="9405"/>
          <ac:inkMkLst>
            <pc:docMk/>
            <pc:sldMk cId="3552748993" sldId="256"/>
            <ac:inkMk id="6" creationId="{B2459482-E1E7-553F-EA40-3304E89E35F1}"/>
          </ac:inkMkLst>
        </pc:inkChg>
        <pc:inkChg chg="add del mod">
          <ac:chgData name="Niels Gregers Johansen" userId="9beef235-49d8-49cd-8c28-aad5aeab084b" providerId="ADAL" clId="{8CA803A9-3025-CB43-A1FC-397EB2573A7D}" dt="2025-01-23T07:11:13.013" v="120" actId="9405"/>
          <ac:inkMkLst>
            <pc:docMk/>
            <pc:sldMk cId="3552748993" sldId="256"/>
            <ac:inkMk id="7" creationId="{E90C8C12-5491-CB5D-E51E-5BBD98F5A000}"/>
          </ac:inkMkLst>
        </pc:inkChg>
        <pc:inkChg chg="add del mod">
          <ac:chgData name="Niels Gregers Johansen" userId="9beef235-49d8-49cd-8c28-aad5aeab084b" providerId="ADAL" clId="{8CA803A9-3025-CB43-A1FC-397EB2573A7D}" dt="2025-01-23T07:11:12.621" v="119" actId="9405"/>
          <ac:inkMkLst>
            <pc:docMk/>
            <pc:sldMk cId="3552748993" sldId="256"/>
            <ac:inkMk id="9" creationId="{0F56544D-2FA1-1DE7-07C3-D57B7B94187A}"/>
          </ac:inkMkLst>
        </pc:inkChg>
        <pc:inkChg chg="add del mod">
          <ac:chgData name="Niels Gregers Johansen" userId="9beef235-49d8-49cd-8c28-aad5aeab084b" providerId="ADAL" clId="{8CA803A9-3025-CB43-A1FC-397EB2573A7D}" dt="2025-01-23T07:11:12.358" v="118" actId="9405"/>
          <ac:inkMkLst>
            <pc:docMk/>
            <pc:sldMk cId="3552748993" sldId="256"/>
            <ac:inkMk id="11" creationId="{42F2BA42-09F2-BFF4-63F6-545F1D9AA09A}"/>
          </ac:inkMkLst>
        </pc:inkChg>
        <pc:inkChg chg="add del mod">
          <ac:chgData name="Niels Gregers Johansen" userId="9beef235-49d8-49cd-8c28-aad5aeab084b" providerId="ADAL" clId="{8CA803A9-3025-CB43-A1FC-397EB2573A7D}" dt="2025-01-23T07:11:11.920" v="117" actId="9405"/>
          <ac:inkMkLst>
            <pc:docMk/>
            <pc:sldMk cId="3552748993" sldId="256"/>
            <ac:inkMk id="13" creationId="{130E30C3-35A1-EDE2-97D6-B7964EA51EC2}"/>
          </ac:inkMkLst>
        </pc:inkChg>
        <pc:inkChg chg="add del mod">
          <ac:chgData name="Niels Gregers Johansen" userId="9beef235-49d8-49cd-8c28-aad5aeab084b" providerId="ADAL" clId="{8CA803A9-3025-CB43-A1FC-397EB2573A7D}" dt="2025-01-23T07:11:11.346" v="116"/>
          <ac:inkMkLst>
            <pc:docMk/>
            <pc:sldMk cId="3552748993" sldId="256"/>
            <ac:inkMk id="15" creationId="{26E24559-72F0-59A5-CED5-8FADFC0EE199}"/>
          </ac:inkMkLst>
        </pc:inkChg>
      </pc:sldChg>
      <pc:sldChg chg="addSp delSp modSp del mod modClrScheme delDesignElem chgLayout">
        <pc:chgData name="Niels Gregers Johansen" userId="9beef235-49d8-49cd-8c28-aad5aeab084b" providerId="ADAL" clId="{8CA803A9-3025-CB43-A1FC-397EB2573A7D}" dt="2025-01-23T07:18:49.911" v="238" actId="2696"/>
        <pc:sldMkLst>
          <pc:docMk/>
          <pc:sldMk cId="1454473352" sldId="257"/>
        </pc:sldMkLst>
        <pc:spChg chg="mod ord">
          <ac:chgData name="Niels Gregers Johansen" userId="9beef235-49d8-49cd-8c28-aad5aeab084b" providerId="ADAL" clId="{8CA803A9-3025-CB43-A1FC-397EB2573A7D}" dt="2025-01-23T07:17:31.689" v="182" actId="700"/>
          <ac:spMkLst>
            <pc:docMk/>
            <pc:sldMk cId="1454473352" sldId="257"/>
            <ac:spMk id="2" creationId="{D0C71806-8195-A134-819E-5E1A72274406}"/>
          </ac:spMkLst>
        </pc:spChg>
        <pc:spChg chg="mod ord">
          <ac:chgData name="Niels Gregers Johansen" userId="9beef235-49d8-49cd-8c28-aad5aeab084b" providerId="ADAL" clId="{8CA803A9-3025-CB43-A1FC-397EB2573A7D}" dt="2025-01-23T07:17:31.689" v="182" actId="700"/>
          <ac:spMkLst>
            <pc:docMk/>
            <pc:sldMk cId="1454473352" sldId="257"/>
            <ac:spMk id="3" creationId="{CE92B3E0-C9C0-E6BD-D6AF-F9F9C39C2DF0}"/>
          </ac:spMkLst>
        </pc:spChg>
        <pc:spChg chg="add del mod ord">
          <ac:chgData name="Niels Gregers Johansen" userId="9beef235-49d8-49cd-8c28-aad5aeab084b" providerId="ADAL" clId="{8CA803A9-3025-CB43-A1FC-397EB2573A7D}" dt="2025-01-23T07:17:31.689" v="182" actId="700"/>
          <ac:spMkLst>
            <pc:docMk/>
            <pc:sldMk cId="1454473352" sldId="257"/>
            <ac:spMk id="4" creationId="{D279F1CA-C168-ADEF-5550-8B0AFE51DDE9}"/>
          </ac:spMkLst>
        </pc:spChg>
        <pc:spChg chg="add del">
          <ac:chgData name="Niels Gregers Johansen" userId="9beef235-49d8-49cd-8c28-aad5aeab084b" providerId="ADAL" clId="{8CA803A9-3025-CB43-A1FC-397EB2573A7D}" dt="2025-01-23T07:17:31.689" v="182" actId="700"/>
          <ac:spMkLst>
            <pc:docMk/>
            <pc:sldMk cId="1454473352" sldId="257"/>
            <ac:spMk id="8" creationId="{45C5CC17-FF17-43CF-B073-D9051465D5CC}"/>
          </ac:spMkLst>
        </pc:spChg>
        <pc:spChg chg="add del">
          <ac:chgData name="Niels Gregers Johansen" userId="9beef235-49d8-49cd-8c28-aad5aeab084b" providerId="ADAL" clId="{8CA803A9-3025-CB43-A1FC-397EB2573A7D}" dt="2025-01-23T07:17:31.689" v="182" actId="700"/>
          <ac:spMkLst>
            <pc:docMk/>
            <pc:sldMk cId="1454473352" sldId="257"/>
            <ac:spMk id="10" creationId="{1EBE2DDC-0D14-44E6-A1AB-2EEC09507435}"/>
          </ac:spMkLst>
        </pc:spChg>
        <pc:spChg chg="add del">
          <ac:chgData name="Niels Gregers Johansen" userId="9beef235-49d8-49cd-8c28-aad5aeab084b" providerId="ADAL" clId="{8CA803A9-3025-CB43-A1FC-397EB2573A7D}" dt="2025-01-23T07:17:31.689" v="182" actId="700"/>
          <ac:spMkLst>
            <pc:docMk/>
            <pc:sldMk cId="1454473352" sldId="257"/>
            <ac:spMk id="12" creationId="{A8543D98-0AA2-43B4-B508-DC1DB7F3DC9A}"/>
          </ac:spMkLst>
        </pc:spChg>
        <pc:spChg chg="add del">
          <ac:chgData name="Niels Gregers Johansen" userId="9beef235-49d8-49cd-8c28-aad5aeab084b" providerId="ADAL" clId="{8CA803A9-3025-CB43-A1FC-397EB2573A7D}" dt="2025-01-23T07:17:31.689" v="182" actId="700"/>
          <ac:spMkLst>
            <pc:docMk/>
            <pc:sldMk cId="1454473352" sldId="257"/>
            <ac:spMk id="14" creationId="{89723C1D-9A1A-465B-8164-483BF5426613}"/>
          </ac:spMkLst>
        </pc:spChg>
        <pc:spChg chg="add del">
          <ac:chgData name="Niels Gregers Johansen" userId="9beef235-49d8-49cd-8c28-aad5aeab084b" providerId="ADAL" clId="{8CA803A9-3025-CB43-A1FC-397EB2573A7D}" dt="2025-01-23T07:17:31.689" v="182" actId="700"/>
          <ac:spMkLst>
            <pc:docMk/>
            <pc:sldMk cId="1454473352" sldId="257"/>
            <ac:spMk id="16" creationId="{A6680484-5F73-4078-85C2-415205B1A4C0}"/>
          </ac:spMkLst>
        </pc:spChg>
        <pc:picChg chg="add del mod">
          <ac:chgData name="Niels Gregers Johansen" userId="9beef235-49d8-49cd-8c28-aad5aeab084b" providerId="ADAL" clId="{8CA803A9-3025-CB43-A1FC-397EB2573A7D}" dt="2025-01-23T07:17:31.414" v="181" actId="34307"/>
          <ac:picMkLst>
            <pc:docMk/>
            <pc:sldMk cId="1454473352" sldId="257"/>
            <ac:picMk id="5" creationId="{1EF43A17-8A1E-685A-94FD-E3897EE02F4B}"/>
          </ac:picMkLst>
        </pc:picChg>
      </pc:sldChg>
      <pc:sldChg chg="del">
        <pc:chgData name="Niels Gregers Johansen" userId="9beef235-49d8-49cd-8c28-aad5aeab084b" providerId="ADAL" clId="{8CA803A9-3025-CB43-A1FC-397EB2573A7D}" dt="2025-01-23T07:18:46.400" v="237" actId="2696"/>
        <pc:sldMkLst>
          <pc:docMk/>
          <pc:sldMk cId="4064571117" sldId="258"/>
        </pc:sldMkLst>
      </pc:sldChg>
      <pc:sldChg chg="del ord">
        <pc:chgData name="Niels Gregers Johansen" userId="9beef235-49d8-49cd-8c28-aad5aeab084b" providerId="ADAL" clId="{8CA803A9-3025-CB43-A1FC-397EB2573A7D}" dt="2025-01-23T07:19:38.286" v="242" actId="2696"/>
        <pc:sldMkLst>
          <pc:docMk/>
          <pc:sldMk cId="3228349640" sldId="259"/>
        </pc:sldMkLst>
      </pc:sldChg>
      <pc:sldChg chg="del">
        <pc:chgData name="Niels Gregers Johansen" userId="9beef235-49d8-49cd-8c28-aad5aeab084b" providerId="ADAL" clId="{8CA803A9-3025-CB43-A1FC-397EB2573A7D}" dt="2025-01-23T07:19:41.885" v="244" actId="2696"/>
        <pc:sldMkLst>
          <pc:docMk/>
          <pc:sldMk cId="1799427250" sldId="260"/>
        </pc:sldMkLst>
      </pc:sldChg>
      <pc:sldChg chg="addSp delSp modSp mod">
        <pc:chgData name="Niels Gregers Johansen" userId="9beef235-49d8-49cd-8c28-aad5aeab084b" providerId="ADAL" clId="{8CA803A9-3025-CB43-A1FC-397EB2573A7D}" dt="2025-01-23T08:45:55.028" v="433" actId="20577"/>
        <pc:sldMkLst>
          <pc:docMk/>
          <pc:sldMk cId="1318057418" sldId="261"/>
        </pc:sldMkLst>
        <pc:spChg chg="mod">
          <ac:chgData name="Niels Gregers Johansen" userId="9beef235-49d8-49cd-8c28-aad5aeab084b" providerId="ADAL" clId="{8CA803A9-3025-CB43-A1FC-397EB2573A7D}" dt="2025-01-23T08:45:55.028" v="433" actId="20577"/>
          <ac:spMkLst>
            <pc:docMk/>
            <pc:sldMk cId="1318057418" sldId="261"/>
            <ac:spMk id="3" creationId="{00A0EC33-03F4-BDB9-CFA4-03D3978E7E5F}"/>
          </ac:spMkLst>
        </pc:spChg>
        <pc:spChg chg="del">
          <ac:chgData name="Niels Gregers Johansen" userId="9beef235-49d8-49cd-8c28-aad5aeab084b" providerId="ADAL" clId="{8CA803A9-3025-CB43-A1FC-397EB2573A7D}" dt="2025-01-23T07:22:07.687" v="276" actId="26606"/>
          <ac:spMkLst>
            <pc:docMk/>
            <pc:sldMk cId="1318057418" sldId="261"/>
            <ac:spMk id="8" creationId="{B6B36A41-BF38-4C0A-BA59-CDCE04AE6C90}"/>
          </ac:spMkLst>
        </pc:spChg>
        <pc:spChg chg="del">
          <ac:chgData name="Niels Gregers Johansen" userId="9beef235-49d8-49cd-8c28-aad5aeab084b" providerId="ADAL" clId="{8CA803A9-3025-CB43-A1FC-397EB2573A7D}" dt="2025-01-23T07:22:07.687" v="276" actId="26606"/>
          <ac:spMkLst>
            <pc:docMk/>
            <pc:sldMk cId="1318057418" sldId="261"/>
            <ac:spMk id="10" creationId="{92D36A8B-01FD-4675-9D35-FA0CC50FDCF8}"/>
          </ac:spMkLst>
        </pc:spChg>
        <pc:spChg chg="del">
          <ac:chgData name="Niels Gregers Johansen" userId="9beef235-49d8-49cd-8c28-aad5aeab084b" providerId="ADAL" clId="{8CA803A9-3025-CB43-A1FC-397EB2573A7D}" dt="2025-01-23T07:22:07.687" v="276" actId="26606"/>
          <ac:spMkLst>
            <pc:docMk/>
            <pc:sldMk cId="1318057418" sldId="261"/>
            <ac:spMk id="12" creationId="{726D76E8-086A-40F9-B995-AEFD77D9C089}"/>
          </ac:spMkLst>
        </pc:spChg>
        <pc:picChg chg="add mod">
          <ac:chgData name="Niels Gregers Johansen" userId="9beef235-49d8-49cd-8c28-aad5aeab084b" providerId="ADAL" clId="{8CA803A9-3025-CB43-A1FC-397EB2573A7D}" dt="2025-01-23T07:22:07.687" v="276" actId="26606"/>
          <ac:picMkLst>
            <pc:docMk/>
            <pc:sldMk cId="1318057418" sldId="261"/>
            <ac:picMk id="4" creationId="{FAD49A91-7549-58B5-9B39-79601E293E37}"/>
          </ac:picMkLst>
        </pc:picChg>
      </pc:sldChg>
      <pc:sldChg chg="addSp delSp modSp mod">
        <pc:chgData name="Niels Gregers Johansen" userId="9beef235-49d8-49cd-8c28-aad5aeab084b" providerId="ADAL" clId="{8CA803A9-3025-CB43-A1FC-397EB2573A7D}" dt="2025-01-23T07:29:24.491" v="369" actId="14100"/>
        <pc:sldMkLst>
          <pc:docMk/>
          <pc:sldMk cId="3721984134" sldId="263"/>
        </pc:sldMkLst>
        <pc:spChg chg="mod">
          <ac:chgData name="Niels Gregers Johansen" userId="9beef235-49d8-49cd-8c28-aad5aeab084b" providerId="ADAL" clId="{8CA803A9-3025-CB43-A1FC-397EB2573A7D}" dt="2025-01-23T07:29:16.955" v="368" actId="20577"/>
          <ac:spMkLst>
            <pc:docMk/>
            <pc:sldMk cId="3721984134" sldId="263"/>
            <ac:spMk id="3" creationId="{243D3359-EC4B-5BCD-4C0D-09C05E585818}"/>
          </ac:spMkLst>
        </pc:spChg>
        <pc:spChg chg="add mod">
          <ac:chgData name="Niels Gregers Johansen" userId="9beef235-49d8-49cd-8c28-aad5aeab084b" providerId="ADAL" clId="{8CA803A9-3025-CB43-A1FC-397EB2573A7D}" dt="2025-01-23T07:29:24.491" v="369" actId="14100"/>
          <ac:spMkLst>
            <pc:docMk/>
            <pc:sldMk cId="3721984134" sldId="263"/>
            <ac:spMk id="5" creationId="{1B6B9A14-6C7A-E440-D095-8226CC3C2C46}"/>
          </ac:spMkLst>
        </pc:spChg>
        <pc:spChg chg="del">
          <ac:chgData name="Niels Gregers Johansen" userId="9beef235-49d8-49cd-8c28-aad5aeab084b" providerId="ADAL" clId="{8CA803A9-3025-CB43-A1FC-397EB2573A7D}" dt="2025-01-23T07:20:49.079" v="254" actId="26606"/>
          <ac:spMkLst>
            <pc:docMk/>
            <pc:sldMk cId="3721984134" sldId="263"/>
            <ac:spMk id="8" creationId="{45C5CC17-FF17-43CF-B073-D9051465D5CC}"/>
          </ac:spMkLst>
        </pc:spChg>
        <pc:spChg chg="del">
          <ac:chgData name="Niels Gregers Johansen" userId="9beef235-49d8-49cd-8c28-aad5aeab084b" providerId="ADAL" clId="{8CA803A9-3025-CB43-A1FC-397EB2573A7D}" dt="2025-01-23T07:20:49.079" v="254" actId="26606"/>
          <ac:spMkLst>
            <pc:docMk/>
            <pc:sldMk cId="3721984134" sldId="263"/>
            <ac:spMk id="10" creationId="{1EBE2DDC-0D14-44E6-A1AB-2EEC09507435}"/>
          </ac:spMkLst>
        </pc:spChg>
        <pc:spChg chg="del">
          <ac:chgData name="Niels Gregers Johansen" userId="9beef235-49d8-49cd-8c28-aad5aeab084b" providerId="ADAL" clId="{8CA803A9-3025-CB43-A1FC-397EB2573A7D}" dt="2025-01-23T07:20:49.079" v="254" actId="26606"/>
          <ac:spMkLst>
            <pc:docMk/>
            <pc:sldMk cId="3721984134" sldId="263"/>
            <ac:spMk id="12" creationId="{A8543D98-0AA2-43B4-B508-DC1DB7F3DC9A}"/>
          </ac:spMkLst>
        </pc:spChg>
        <pc:spChg chg="del">
          <ac:chgData name="Niels Gregers Johansen" userId="9beef235-49d8-49cd-8c28-aad5aeab084b" providerId="ADAL" clId="{8CA803A9-3025-CB43-A1FC-397EB2573A7D}" dt="2025-01-23T07:20:49.079" v="254" actId="26606"/>
          <ac:spMkLst>
            <pc:docMk/>
            <pc:sldMk cId="3721984134" sldId="263"/>
            <ac:spMk id="14" creationId="{89723C1D-9A1A-465B-8164-483BF5426613}"/>
          </ac:spMkLst>
        </pc:spChg>
        <pc:spChg chg="del">
          <ac:chgData name="Niels Gregers Johansen" userId="9beef235-49d8-49cd-8c28-aad5aeab084b" providerId="ADAL" clId="{8CA803A9-3025-CB43-A1FC-397EB2573A7D}" dt="2025-01-23T07:20:49.079" v="254" actId="26606"/>
          <ac:spMkLst>
            <pc:docMk/>
            <pc:sldMk cId="3721984134" sldId="263"/>
            <ac:spMk id="16" creationId="{A6680484-5F73-4078-85C2-415205B1A4C0}"/>
          </ac:spMkLst>
        </pc:spChg>
        <pc:picChg chg="add mod">
          <ac:chgData name="Niels Gregers Johansen" userId="9beef235-49d8-49cd-8c28-aad5aeab084b" providerId="ADAL" clId="{8CA803A9-3025-CB43-A1FC-397EB2573A7D}" dt="2025-01-23T07:20:49.079" v="254" actId="26606"/>
          <ac:picMkLst>
            <pc:docMk/>
            <pc:sldMk cId="3721984134" sldId="263"/>
            <ac:picMk id="4" creationId="{63BB147E-CF00-A3E3-9264-FE59817F352B}"/>
          </ac:picMkLst>
        </pc:picChg>
      </pc:sldChg>
      <pc:sldChg chg="addSp delSp modSp mod">
        <pc:chgData name="Niels Gregers Johansen" userId="9beef235-49d8-49cd-8c28-aad5aeab084b" providerId="ADAL" clId="{8CA803A9-3025-CB43-A1FC-397EB2573A7D}" dt="2025-01-23T07:22:44.348" v="279" actId="1076"/>
        <pc:sldMkLst>
          <pc:docMk/>
          <pc:sldMk cId="2654260770" sldId="267"/>
        </pc:sldMkLst>
        <pc:spChg chg="mod">
          <ac:chgData name="Niels Gregers Johansen" userId="9beef235-49d8-49cd-8c28-aad5aeab084b" providerId="ADAL" clId="{8CA803A9-3025-CB43-A1FC-397EB2573A7D}" dt="2025-01-23T07:22:44.348" v="279" actId="1076"/>
          <ac:spMkLst>
            <pc:docMk/>
            <pc:sldMk cId="2654260770" sldId="267"/>
            <ac:spMk id="2" creationId="{B6A6FA14-F136-AA6F-EB18-196CC91F6BFF}"/>
          </ac:spMkLst>
        </pc:spChg>
        <pc:spChg chg="del">
          <ac:chgData name="Niels Gregers Johansen" userId="9beef235-49d8-49cd-8c28-aad5aeab084b" providerId="ADAL" clId="{8CA803A9-3025-CB43-A1FC-397EB2573A7D}" dt="2025-01-23T07:22:38.333" v="278" actId="26606"/>
          <ac:spMkLst>
            <pc:docMk/>
            <pc:sldMk cId="2654260770" sldId="267"/>
            <ac:spMk id="10" creationId="{BD4C0BBB-0042-4603-A226-6117F3FD5B3C}"/>
          </ac:spMkLst>
        </pc:spChg>
        <pc:spChg chg="del">
          <ac:chgData name="Niels Gregers Johansen" userId="9beef235-49d8-49cd-8c28-aad5aeab084b" providerId="ADAL" clId="{8CA803A9-3025-CB43-A1FC-397EB2573A7D}" dt="2025-01-23T07:22:38.333" v="278" actId="26606"/>
          <ac:spMkLst>
            <pc:docMk/>
            <pc:sldMk cId="2654260770" sldId="267"/>
            <ac:spMk id="12" creationId="{EC44F520-2598-460E-9F91-B02F60830CA2}"/>
          </ac:spMkLst>
        </pc:spChg>
        <pc:spChg chg="del">
          <ac:chgData name="Niels Gregers Johansen" userId="9beef235-49d8-49cd-8c28-aad5aeab084b" providerId="ADAL" clId="{8CA803A9-3025-CB43-A1FC-397EB2573A7D}" dt="2025-01-23T07:22:38.333" v="278" actId="26606"/>
          <ac:spMkLst>
            <pc:docMk/>
            <pc:sldMk cId="2654260770" sldId="267"/>
            <ac:spMk id="14" creationId="{1B15ED52-F352-441B-82BF-E0EA34836D08}"/>
          </ac:spMkLst>
        </pc:spChg>
        <pc:spChg chg="del">
          <ac:chgData name="Niels Gregers Johansen" userId="9beef235-49d8-49cd-8c28-aad5aeab084b" providerId="ADAL" clId="{8CA803A9-3025-CB43-A1FC-397EB2573A7D}" dt="2025-01-23T07:22:38.333" v="278" actId="26606"/>
          <ac:spMkLst>
            <pc:docMk/>
            <pc:sldMk cId="2654260770" sldId="267"/>
            <ac:spMk id="16" creationId="{61707E60-CEC9-4661-AA82-69242EB4BDC3}"/>
          </ac:spMkLst>
        </pc:spChg>
        <pc:spChg chg="del">
          <ac:chgData name="Niels Gregers Johansen" userId="9beef235-49d8-49cd-8c28-aad5aeab084b" providerId="ADAL" clId="{8CA803A9-3025-CB43-A1FC-397EB2573A7D}" dt="2025-01-23T07:22:38.333" v="278" actId="26606"/>
          <ac:spMkLst>
            <pc:docMk/>
            <pc:sldMk cId="2654260770" sldId="267"/>
            <ac:spMk id="18" creationId="{8F035CD8-AE30-4146-96F2-036B0CE5E4F3}"/>
          </ac:spMkLst>
        </pc:spChg>
        <pc:picChg chg="add mod">
          <ac:chgData name="Niels Gregers Johansen" userId="9beef235-49d8-49cd-8c28-aad5aeab084b" providerId="ADAL" clId="{8CA803A9-3025-CB43-A1FC-397EB2573A7D}" dt="2025-01-23T07:22:38.333" v="278" actId="26606"/>
          <ac:picMkLst>
            <pc:docMk/>
            <pc:sldMk cId="2654260770" sldId="267"/>
            <ac:picMk id="3" creationId="{AA7A7205-B106-BC80-CB00-CDA11D753ACC}"/>
          </ac:picMkLst>
        </pc:picChg>
      </pc:sldChg>
      <pc:sldChg chg="del">
        <pc:chgData name="Niels Gregers Johansen" userId="9beef235-49d8-49cd-8c28-aad5aeab084b" providerId="ADAL" clId="{8CA803A9-3025-CB43-A1FC-397EB2573A7D}" dt="2025-01-23T07:22:56.367" v="280" actId="2696"/>
        <pc:sldMkLst>
          <pc:docMk/>
          <pc:sldMk cId="291802026" sldId="268"/>
        </pc:sldMkLst>
      </pc:sldChg>
      <pc:sldChg chg="addSp delSp modSp mod">
        <pc:chgData name="Niels Gregers Johansen" userId="9beef235-49d8-49cd-8c28-aad5aeab084b" providerId="ADAL" clId="{8CA803A9-3025-CB43-A1FC-397EB2573A7D}" dt="2025-01-23T07:32:53.493" v="372" actId="5793"/>
        <pc:sldMkLst>
          <pc:docMk/>
          <pc:sldMk cId="3261036185" sldId="269"/>
        </pc:sldMkLst>
        <pc:spChg chg="mod">
          <ac:chgData name="Niels Gregers Johansen" userId="9beef235-49d8-49cd-8c28-aad5aeab084b" providerId="ADAL" clId="{8CA803A9-3025-CB43-A1FC-397EB2573A7D}" dt="2025-01-23T07:32:53.493" v="372" actId="5793"/>
          <ac:spMkLst>
            <pc:docMk/>
            <pc:sldMk cId="3261036185" sldId="269"/>
            <ac:spMk id="3" creationId="{D62153B1-DECB-B969-AE05-443D4851BB36}"/>
          </ac:spMkLst>
        </pc:spChg>
        <pc:spChg chg="del">
          <ac:chgData name="Niels Gregers Johansen" userId="9beef235-49d8-49cd-8c28-aad5aeab084b" providerId="ADAL" clId="{8CA803A9-3025-CB43-A1FC-397EB2573A7D}" dt="2025-01-23T07:23:20.349" v="282" actId="26606"/>
          <ac:spMkLst>
            <pc:docMk/>
            <pc:sldMk cId="3261036185" sldId="269"/>
            <ac:spMk id="8" creationId="{B6B36A41-BF38-4C0A-BA59-CDCE04AE6C90}"/>
          </ac:spMkLst>
        </pc:spChg>
        <pc:spChg chg="del">
          <ac:chgData name="Niels Gregers Johansen" userId="9beef235-49d8-49cd-8c28-aad5aeab084b" providerId="ADAL" clId="{8CA803A9-3025-CB43-A1FC-397EB2573A7D}" dt="2025-01-23T07:23:20.349" v="282" actId="26606"/>
          <ac:spMkLst>
            <pc:docMk/>
            <pc:sldMk cId="3261036185" sldId="269"/>
            <ac:spMk id="10" creationId="{92D36A8B-01FD-4675-9D35-FA0CC50FDCF8}"/>
          </ac:spMkLst>
        </pc:spChg>
        <pc:spChg chg="del">
          <ac:chgData name="Niels Gregers Johansen" userId="9beef235-49d8-49cd-8c28-aad5aeab084b" providerId="ADAL" clId="{8CA803A9-3025-CB43-A1FC-397EB2573A7D}" dt="2025-01-23T07:23:20.349" v="282" actId="26606"/>
          <ac:spMkLst>
            <pc:docMk/>
            <pc:sldMk cId="3261036185" sldId="269"/>
            <ac:spMk id="12" creationId="{726D76E8-086A-40F9-B995-AEFD77D9C089}"/>
          </ac:spMkLst>
        </pc:spChg>
        <pc:picChg chg="add mod">
          <ac:chgData name="Niels Gregers Johansen" userId="9beef235-49d8-49cd-8c28-aad5aeab084b" providerId="ADAL" clId="{8CA803A9-3025-CB43-A1FC-397EB2573A7D}" dt="2025-01-23T07:23:20.349" v="282" actId="26606"/>
          <ac:picMkLst>
            <pc:docMk/>
            <pc:sldMk cId="3261036185" sldId="269"/>
            <ac:picMk id="4" creationId="{F6B280A0-2B78-AA28-1A4B-DF4726FF951A}"/>
          </ac:picMkLst>
        </pc:picChg>
      </pc:sldChg>
      <pc:sldChg chg="addSp delSp modSp mod">
        <pc:chgData name="Niels Gregers Johansen" userId="9beef235-49d8-49cd-8c28-aad5aeab084b" providerId="ADAL" clId="{8CA803A9-3025-CB43-A1FC-397EB2573A7D}" dt="2025-01-23T07:25:18.301" v="297" actId="478"/>
        <pc:sldMkLst>
          <pc:docMk/>
          <pc:sldMk cId="3699611206" sldId="271"/>
        </pc:sldMkLst>
        <pc:spChg chg="mod">
          <ac:chgData name="Niels Gregers Johansen" userId="9beef235-49d8-49cd-8c28-aad5aeab084b" providerId="ADAL" clId="{8CA803A9-3025-CB43-A1FC-397EB2573A7D}" dt="2025-01-23T07:24:04.364" v="286" actId="26606"/>
          <ac:spMkLst>
            <pc:docMk/>
            <pc:sldMk cId="3699611206" sldId="271"/>
            <ac:spMk id="2" creationId="{BA5EF5D0-1FC8-9628-887B-2ABB037F8C2B}"/>
          </ac:spMkLst>
        </pc:spChg>
        <pc:spChg chg="del">
          <ac:chgData name="Niels Gregers Johansen" userId="9beef235-49d8-49cd-8c28-aad5aeab084b" providerId="ADAL" clId="{8CA803A9-3025-CB43-A1FC-397EB2573A7D}" dt="2025-01-23T07:23:36.767" v="283" actId="26606"/>
          <ac:spMkLst>
            <pc:docMk/>
            <pc:sldMk cId="3699611206" sldId="271"/>
            <ac:spMk id="3" creationId="{132B7DD9-F286-F5FF-CC6E-1AC0F8CB3460}"/>
          </ac:spMkLst>
        </pc:spChg>
        <pc:spChg chg="del">
          <ac:chgData name="Niels Gregers Johansen" userId="9beef235-49d8-49cd-8c28-aad5aeab084b" providerId="ADAL" clId="{8CA803A9-3025-CB43-A1FC-397EB2573A7D}" dt="2025-01-23T07:23:36.767" v="283" actId="26606"/>
          <ac:spMkLst>
            <pc:docMk/>
            <pc:sldMk cId="3699611206" sldId="271"/>
            <ac:spMk id="8" creationId="{45C5CC17-FF17-43CF-B073-D9051465D5CC}"/>
          </ac:spMkLst>
        </pc:spChg>
        <pc:spChg chg="del">
          <ac:chgData name="Niels Gregers Johansen" userId="9beef235-49d8-49cd-8c28-aad5aeab084b" providerId="ADAL" clId="{8CA803A9-3025-CB43-A1FC-397EB2573A7D}" dt="2025-01-23T07:23:36.767" v="283" actId="26606"/>
          <ac:spMkLst>
            <pc:docMk/>
            <pc:sldMk cId="3699611206" sldId="271"/>
            <ac:spMk id="10" creationId="{1EBE2DDC-0D14-44E6-A1AB-2EEC09507435}"/>
          </ac:spMkLst>
        </pc:spChg>
        <pc:spChg chg="del">
          <ac:chgData name="Niels Gregers Johansen" userId="9beef235-49d8-49cd-8c28-aad5aeab084b" providerId="ADAL" clId="{8CA803A9-3025-CB43-A1FC-397EB2573A7D}" dt="2025-01-23T07:23:36.767" v="283" actId="26606"/>
          <ac:spMkLst>
            <pc:docMk/>
            <pc:sldMk cId="3699611206" sldId="271"/>
            <ac:spMk id="12" creationId="{A8543D98-0AA2-43B4-B508-DC1DB7F3DC9A}"/>
          </ac:spMkLst>
        </pc:spChg>
        <pc:spChg chg="del">
          <ac:chgData name="Niels Gregers Johansen" userId="9beef235-49d8-49cd-8c28-aad5aeab084b" providerId="ADAL" clId="{8CA803A9-3025-CB43-A1FC-397EB2573A7D}" dt="2025-01-23T07:23:36.767" v="283" actId="26606"/>
          <ac:spMkLst>
            <pc:docMk/>
            <pc:sldMk cId="3699611206" sldId="271"/>
            <ac:spMk id="14" creationId="{89723C1D-9A1A-465B-8164-483BF5426613}"/>
          </ac:spMkLst>
        </pc:spChg>
        <pc:spChg chg="del">
          <ac:chgData name="Niels Gregers Johansen" userId="9beef235-49d8-49cd-8c28-aad5aeab084b" providerId="ADAL" clId="{8CA803A9-3025-CB43-A1FC-397EB2573A7D}" dt="2025-01-23T07:23:36.767" v="283" actId="26606"/>
          <ac:spMkLst>
            <pc:docMk/>
            <pc:sldMk cId="3699611206" sldId="271"/>
            <ac:spMk id="16" creationId="{A6680484-5F73-4078-85C2-415205B1A4C0}"/>
          </ac:spMkLst>
        </pc:spChg>
        <pc:spChg chg="add del">
          <ac:chgData name="Niels Gregers Johansen" userId="9beef235-49d8-49cd-8c28-aad5aeab084b" providerId="ADAL" clId="{8CA803A9-3025-CB43-A1FC-397EB2573A7D}" dt="2025-01-23T07:24:04.366" v="287" actId="26606"/>
          <ac:spMkLst>
            <pc:docMk/>
            <pc:sldMk cId="3699611206" sldId="271"/>
            <ac:spMk id="22" creationId="{1CC4AFFA-9868-4B7D-9F63-93C34D36234F}"/>
          </ac:spMkLst>
        </pc:spChg>
        <pc:spChg chg="add del">
          <ac:chgData name="Niels Gregers Johansen" userId="9beef235-49d8-49cd-8c28-aad5aeab084b" providerId="ADAL" clId="{8CA803A9-3025-CB43-A1FC-397EB2573A7D}" dt="2025-01-23T07:24:04.366" v="287" actId="26606"/>
          <ac:spMkLst>
            <pc:docMk/>
            <pc:sldMk cId="3699611206" sldId="271"/>
            <ac:spMk id="24" creationId="{024CCFE6-8D32-4963-9B5D-E742044292DD}"/>
          </ac:spMkLst>
        </pc:spChg>
        <pc:spChg chg="add del">
          <ac:chgData name="Niels Gregers Johansen" userId="9beef235-49d8-49cd-8c28-aad5aeab084b" providerId="ADAL" clId="{8CA803A9-3025-CB43-A1FC-397EB2573A7D}" dt="2025-01-23T07:24:04.366" v="287" actId="26606"/>
          <ac:spMkLst>
            <pc:docMk/>
            <pc:sldMk cId="3699611206" sldId="271"/>
            <ac:spMk id="26" creationId="{43414B78-940D-4BE3-A24D-B003E1C9C018}"/>
          </ac:spMkLst>
        </pc:spChg>
        <pc:spChg chg="add del">
          <ac:chgData name="Niels Gregers Johansen" userId="9beef235-49d8-49cd-8c28-aad5aeab084b" providerId="ADAL" clId="{8CA803A9-3025-CB43-A1FC-397EB2573A7D}" dt="2025-01-23T07:24:04.364" v="286" actId="26606"/>
          <ac:spMkLst>
            <pc:docMk/>
            <pc:sldMk cId="3699611206" sldId="271"/>
            <ac:spMk id="31" creationId="{2631558B-FFF6-B1BB-E55C-15E812227596}"/>
          </ac:spMkLst>
        </pc:spChg>
        <pc:spChg chg="add del">
          <ac:chgData name="Niels Gregers Johansen" userId="9beef235-49d8-49cd-8c28-aad5aeab084b" providerId="ADAL" clId="{8CA803A9-3025-CB43-A1FC-397EB2573A7D}" dt="2025-01-23T07:24:04.364" v="286" actId="26606"/>
          <ac:spMkLst>
            <pc:docMk/>
            <pc:sldMk cId="3699611206" sldId="271"/>
            <ac:spMk id="33" creationId="{1AA252F0-D29C-07A2-72E8-6455A8F7B6BC}"/>
          </ac:spMkLst>
        </pc:spChg>
        <pc:spChg chg="add del">
          <ac:chgData name="Niels Gregers Johansen" userId="9beef235-49d8-49cd-8c28-aad5aeab084b" providerId="ADAL" clId="{8CA803A9-3025-CB43-A1FC-397EB2573A7D}" dt="2025-01-23T07:24:04.364" v="286" actId="26606"/>
          <ac:spMkLst>
            <pc:docMk/>
            <pc:sldMk cId="3699611206" sldId="271"/>
            <ac:spMk id="35" creationId="{0349F98D-09B4-2261-2C79-CA1C8B3BA899}"/>
          </ac:spMkLst>
        </pc:spChg>
        <pc:spChg chg="add del">
          <ac:chgData name="Niels Gregers Johansen" userId="9beef235-49d8-49cd-8c28-aad5aeab084b" providerId="ADAL" clId="{8CA803A9-3025-CB43-A1FC-397EB2573A7D}" dt="2025-01-23T07:24:04.364" v="286" actId="26606"/>
          <ac:spMkLst>
            <pc:docMk/>
            <pc:sldMk cId="3699611206" sldId="271"/>
            <ac:spMk id="37" creationId="{BA5FEE43-79B5-E2F6-107A-DDBED72DA1E7}"/>
          </ac:spMkLst>
        </pc:spChg>
        <pc:graphicFrameChg chg="mod ord modGraphic">
          <ac:chgData name="Niels Gregers Johansen" userId="9beef235-49d8-49cd-8c28-aad5aeab084b" providerId="ADAL" clId="{8CA803A9-3025-CB43-A1FC-397EB2573A7D}" dt="2025-01-23T07:25:14.243" v="296" actId="207"/>
          <ac:graphicFrameMkLst>
            <pc:docMk/>
            <pc:sldMk cId="3699611206" sldId="271"/>
            <ac:graphicFrameMk id="18" creationId="{FB173F60-C021-F569-CC99-0F335F872B70}"/>
          </ac:graphicFrameMkLst>
        </pc:graphicFrameChg>
        <pc:picChg chg="add del mod">
          <ac:chgData name="Niels Gregers Johansen" userId="9beef235-49d8-49cd-8c28-aad5aeab084b" providerId="ADAL" clId="{8CA803A9-3025-CB43-A1FC-397EB2573A7D}" dt="2025-01-23T07:25:18.301" v="297" actId="478"/>
          <ac:picMkLst>
            <pc:docMk/>
            <pc:sldMk cId="3699611206" sldId="271"/>
            <ac:picMk id="4" creationId="{202B8D50-1368-07BA-375C-71F457D576FE}"/>
          </ac:picMkLst>
        </pc:picChg>
      </pc:sldChg>
      <pc:sldChg chg="addSp delSp modSp del mod">
        <pc:chgData name="Niels Gregers Johansen" userId="9beef235-49d8-49cd-8c28-aad5aeab084b" providerId="ADAL" clId="{8CA803A9-3025-CB43-A1FC-397EB2573A7D}" dt="2025-01-23T07:27:51.533" v="358" actId="2696"/>
        <pc:sldMkLst>
          <pc:docMk/>
          <pc:sldMk cId="2752315531" sldId="272"/>
        </pc:sldMkLst>
        <pc:spChg chg="add del">
          <ac:chgData name="Niels Gregers Johansen" userId="9beef235-49d8-49cd-8c28-aad5aeab084b" providerId="ADAL" clId="{8CA803A9-3025-CB43-A1FC-397EB2573A7D}" dt="2025-01-23T07:25:47.572" v="300" actId="26606"/>
          <ac:spMkLst>
            <pc:docMk/>
            <pc:sldMk cId="2752315531" sldId="272"/>
            <ac:spMk id="8" creationId="{45C5CC17-FF17-43CF-B073-D9051465D5CC}"/>
          </ac:spMkLst>
        </pc:spChg>
        <pc:spChg chg="add del">
          <ac:chgData name="Niels Gregers Johansen" userId="9beef235-49d8-49cd-8c28-aad5aeab084b" providerId="ADAL" clId="{8CA803A9-3025-CB43-A1FC-397EB2573A7D}" dt="2025-01-23T07:25:47.572" v="300" actId="26606"/>
          <ac:spMkLst>
            <pc:docMk/>
            <pc:sldMk cId="2752315531" sldId="272"/>
            <ac:spMk id="10" creationId="{1EBE2DDC-0D14-44E6-A1AB-2EEC09507435}"/>
          </ac:spMkLst>
        </pc:spChg>
        <pc:spChg chg="add del">
          <ac:chgData name="Niels Gregers Johansen" userId="9beef235-49d8-49cd-8c28-aad5aeab084b" providerId="ADAL" clId="{8CA803A9-3025-CB43-A1FC-397EB2573A7D}" dt="2025-01-23T07:25:47.572" v="300" actId="26606"/>
          <ac:spMkLst>
            <pc:docMk/>
            <pc:sldMk cId="2752315531" sldId="272"/>
            <ac:spMk id="12" creationId="{A8543D98-0AA2-43B4-B508-DC1DB7F3DC9A}"/>
          </ac:spMkLst>
        </pc:spChg>
        <pc:spChg chg="add del">
          <ac:chgData name="Niels Gregers Johansen" userId="9beef235-49d8-49cd-8c28-aad5aeab084b" providerId="ADAL" clId="{8CA803A9-3025-CB43-A1FC-397EB2573A7D}" dt="2025-01-23T07:25:47.572" v="300" actId="26606"/>
          <ac:spMkLst>
            <pc:docMk/>
            <pc:sldMk cId="2752315531" sldId="272"/>
            <ac:spMk id="14" creationId="{89723C1D-9A1A-465B-8164-483BF5426613}"/>
          </ac:spMkLst>
        </pc:spChg>
        <pc:spChg chg="add del">
          <ac:chgData name="Niels Gregers Johansen" userId="9beef235-49d8-49cd-8c28-aad5aeab084b" providerId="ADAL" clId="{8CA803A9-3025-CB43-A1FC-397EB2573A7D}" dt="2025-01-23T07:25:47.572" v="300" actId="26606"/>
          <ac:spMkLst>
            <pc:docMk/>
            <pc:sldMk cId="2752315531" sldId="272"/>
            <ac:spMk id="16" creationId="{A6680484-5F73-4078-85C2-415205B1A4C0}"/>
          </ac:spMkLst>
        </pc:spChg>
        <pc:picChg chg="add del mod">
          <ac:chgData name="Niels Gregers Johansen" userId="9beef235-49d8-49cd-8c28-aad5aeab084b" providerId="ADAL" clId="{8CA803A9-3025-CB43-A1FC-397EB2573A7D}" dt="2025-01-23T07:25:53.326" v="301" actId="34307"/>
          <ac:picMkLst>
            <pc:docMk/>
            <pc:sldMk cId="2752315531" sldId="272"/>
            <ac:picMk id="4" creationId="{EA935523-FA96-F51F-1D19-489043B6C244}"/>
          </ac:picMkLst>
        </pc:picChg>
      </pc:sldChg>
      <pc:sldChg chg="addSp delSp modSp mod">
        <pc:chgData name="Niels Gregers Johansen" userId="9beef235-49d8-49cd-8c28-aad5aeab084b" providerId="ADAL" clId="{8CA803A9-3025-CB43-A1FC-397EB2573A7D}" dt="2025-01-23T07:28:41.505" v="360" actId="26606"/>
        <pc:sldMkLst>
          <pc:docMk/>
          <pc:sldMk cId="4281265616" sldId="276"/>
        </pc:sldMkLst>
        <pc:spChg chg="del">
          <ac:chgData name="Niels Gregers Johansen" userId="9beef235-49d8-49cd-8c28-aad5aeab084b" providerId="ADAL" clId="{8CA803A9-3025-CB43-A1FC-397EB2573A7D}" dt="2025-01-23T07:28:41.505" v="360" actId="26606"/>
          <ac:spMkLst>
            <pc:docMk/>
            <pc:sldMk cId="4281265616" sldId="276"/>
            <ac:spMk id="8" creationId="{45C5CC17-FF17-43CF-B073-D9051465D5CC}"/>
          </ac:spMkLst>
        </pc:spChg>
        <pc:spChg chg="del">
          <ac:chgData name="Niels Gregers Johansen" userId="9beef235-49d8-49cd-8c28-aad5aeab084b" providerId="ADAL" clId="{8CA803A9-3025-CB43-A1FC-397EB2573A7D}" dt="2025-01-23T07:28:41.505" v="360" actId="26606"/>
          <ac:spMkLst>
            <pc:docMk/>
            <pc:sldMk cId="4281265616" sldId="276"/>
            <ac:spMk id="10" creationId="{1EBE2DDC-0D14-44E6-A1AB-2EEC09507435}"/>
          </ac:spMkLst>
        </pc:spChg>
        <pc:spChg chg="del">
          <ac:chgData name="Niels Gregers Johansen" userId="9beef235-49d8-49cd-8c28-aad5aeab084b" providerId="ADAL" clId="{8CA803A9-3025-CB43-A1FC-397EB2573A7D}" dt="2025-01-23T07:28:41.505" v="360" actId="26606"/>
          <ac:spMkLst>
            <pc:docMk/>
            <pc:sldMk cId="4281265616" sldId="276"/>
            <ac:spMk id="12" creationId="{A8543D98-0AA2-43B4-B508-DC1DB7F3DC9A}"/>
          </ac:spMkLst>
        </pc:spChg>
        <pc:spChg chg="del">
          <ac:chgData name="Niels Gregers Johansen" userId="9beef235-49d8-49cd-8c28-aad5aeab084b" providerId="ADAL" clId="{8CA803A9-3025-CB43-A1FC-397EB2573A7D}" dt="2025-01-23T07:28:41.505" v="360" actId="26606"/>
          <ac:spMkLst>
            <pc:docMk/>
            <pc:sldMk cId="4281265616" sldId="276"/>
            <ac:spMk id="14" creationId="{89723C1D-9A1A-465B-8164-483BF5426613}"/>
          </ac:spMkLst>
        </pc:spChg>
        <pc:spChg chg="del">
          <ac:chgData name="Niels Gregers Johansen" userId="9beef235-49d8-49cd-8c28-aad5aeab084b" providerId="ADAL" clId="{8CA803A9-3025-CB43-A1FC-397EB2573A7D}" dt="2025-01-23T07:28:41.505" v="360" actId="26606"/>
          <ac:spMkLst>
            <pc:docMk/>
            <pc:sldMk cId="4281265616" sldId="276"/>
            <ac:spMk id="16" creationId="{A6680484-5F73-4078-85C2-415205B1A4C0}"/>
          </ac:spMkLst>
        </pc:spChg>
        <pc:picChg chg="add mod">
          <ac:chgData name="Niels Gregers Johansen" userId="9beef235-49d8-49cd-8c28-aad5aeab084b" providerId="ADAL" clId="{8CA803A9-3025-CB43-A1FC-397EB2573A7D}" dt="2025-01-23T07:28:41.505" v="360" actId="26606"/>
          <ac:picMkLst>
            <pc:docMk/>
            <pc:sldMk cId="4281265616" sldId="276"/>
            <ac:picMk id="4" creationId="{236A0D82-AFF6-97A6-66BC-DE9C542DE129}"/>
          </ac:picMkLst>
        </pc:picChg>
      </pc:sldChg>
      <pc:sldChg chg="addSp delSp modSp new mod modClrScheme chgLayout">
        <pc:chgData name="Niels Gregers Johansen" userId="9beef235-49d8-49cd-8c28-aad5aeab084b" providerId="ADAL" clId="{8CA803A9-3025-CB43-A1FC-397EB2573A7D}" dt="2025-01-23T07:13:44.150" v="175"/>
        <pc:sldMkLst>
          <pc:docMk/>
          <pc:sldMk cId="2718356578" sldId="278"/>
        </pc:sldMkLst>
        <pc:spChg chg="del mod ord">
          <ac:chgData name="Niels Gregers Johansen" userId="9beef235-49d8-49cd-8c28-aad5aeab084b" providerId="ADAL" clId="{8CA803A9-3025-CB43-A1FC-397EB2573A7D}" dt="2025-01-23T07:13:21.628" v="142" actId="700"/>
          <ac:spMkLst>
            <pc:docMk/>
            <pc:sldMk cId="2718356578" sldId="278"/>
            <ac:spMk id="2" creationId="{EF1BC317-881B-F8AB-AD40-54957B674EBF}"/>
          </ac:spMkLst>
        </pc:spChg>
        <pc:spChg chg="del mod ord">
          <ac:chgData name="Niels Gregers Johansen" userId="9beef235-49d8-49cd-8c28-aad5aeab084b" providerId="ADAL" clId="{8CA803A9-3025-CB43-A1FC-397EB2573A7D}" dt="2025-01-23T07:13:21.628" v="142" actId="700"/>
          <ac:spMkLst>
            <pc:docMk/>
            <pc:sldMk cId="2718356578" sldId="278"/>
            <ac:spMk id="3" creationId="{C92D7DE9-143F-7F19-8C79-C092911D86FE}"/>
          </ac:spMkLst>
        </pc:spChg>
        <pc:spChg chg="add mod ord">
          <ac:chgData name="Niels Gregers Johansen" userId="9beef235-49d8-49cd-8c28-aad5aeab084b" providerId="ADAL" clId="{8CA803A9-3025-CB43-A1FC-397EB2573A7D}" dt="2025-01-23T07:13:44.150" v="175"/>
          <ac:spMkLst>
            <pc:docMk/>
            <pc:sldMk cId="2718356578" sldId="278"/>
            <ac:spMk id="4" creationId="{FF5B936B-A511-F057-02CB-1F9E1B5D0EF8}"/>
          </ac:spMkLst>
        </pc:spChg>
        <pc:spChg chg="add mod ord">
          <ac:chgData name="Niels Gregers Johansen" userId="9beef235-49d8-49cd-8c28-aad5aeab084b" providerId="ADAL" clId="{8CA803A9-3025-CB43-A1FC-397EB2573A7D}" dt="2025-01-23T07:13:33.189" v="173"/>
          <ac:spMkLst>
            <pc:docMk/>
            <pc:sldMk cId="2718356578" sldId="278"/>
            <ac:spMk id="5" creationId="{0CC9B6B7-DE92-D88E-16B0-0734119969F2}"/>
          </ac:spMkLst>
        </pc:spChg>
      </pc:sldChg>
      <pc:sldChg chg="new del">
        <pc:chgData name="Niels Gregers Johansen" userId="9beef235-49d8-49cd-8c28-aad5aeab084b" providerId="ADAL" clId="{8CA803A9-3025-CB43-A1FC-397EB2573A7D}" dt="2025-01-23T07:09:49.863" v="106" actId="680"/>
        <pc:sldMkLst>
          <pc:docMk/>
          <pc:sldMk cId="3898016735" sldId="278"/>
        </pc:sldMkLst>
      </pc:sldChg>
      <pc:sldChg chg="modSp new mod ord">
        <pc:chgData name="Niels Gregers Johansen" userId="9beef235-49d8-49cd-8c28-aad5aeab084b" providerId="ADAL" clId="{8CA803A9-3025-CB43-A1FC-397EB2573A7D}" dt="2025-01-23T07:19:13.717" v="241" actId="20578"/>
        <pc:sldMkLst>
          <pc:docMk/>
          <pc:sldMk cId="2623708988" sldId="279"/>
        </pc:sldMkLst>
        <pc:spChg chg="mod">
          <ac:chgData name="Niels Gregers Johansen" userId="9beef235-49d8-49cd-8c28-aad5aeab084b" providerId="ADAL" clId="{8CA803A9-3025-CB43-A1FC-397EB2573A7D}" dt="2025-01-23T07:18:11.948" v="196" actId="20577"/>
          <ac:spMkLst>
            <pc:docMk/>
            <pc:sldMk cId="2623708988" sldId="279"/>
            <ac:spMk id="2" creationId="{65F51C89-2CFC-A66C-0673-21D0A02BD6AA}"/>
          </ac:spMkLst>
        </pc:spChg>
        <pc:spChg chg="mod">
          <ac:chgData name="Niels Gregers Johansen" userId="9beef235-49d8-49cd-8c28-aad5aeab084b" providerId="ADAL" clId="{8CA803A9-3025-CB43-A1FC-397EB2573A7D}" dt="2025-01-23T07:18:34.764" v="236" actId="20577"/>
          <ac:spMkLst>
            <pc:docMk/>
            <pc:sldMk cId="2623708988" sldId="279"/>
            <ac:spMk id="3" creationId="{AE00BFC3-3BB4-D1A2-26B4-02680778AF13}"/>
          </ac:spMkLst>
        </pc:spChg>
      </pc:sldChg>
      <pc:sldChg chg="delSp add del setBg delDesignElem">
        <pc:chgData name="Niels Gregers Johansen" userId="9beef235-49d8-49cd-8c28-aad5aeab084b" providerId="ADAL" clId="{8CA803A9-3025-CB43-A1FC-397EB2573A7D}" dt="2025-01-23T07:27:32.865" v="357" actId="2696"/>
        <pc:sldMkLst>
          <pc:docMk/>
          <pc:sldMk cId="635853209" sldId="280"/>
        </pc:sldMkLst>
        <pc:spChg chg="del">
          <ac:chgData name="Niels Gregers Johansen" userId="9beef235-49d8-49cd-8c28-aad5aeab084b" providerId="ADAL" clId="{8CA803A9-3025-CB43-A1FC-397EB2573A7D}" dt="2025-01-23T07:25:55.221" v="303"/>
          <ac:spMkLst>
            <pc:docMk/>
            <pc:sldMk cId="635853209" sldId="280"/>
            <ac:spMk id="8" creationId="{E6B2C05A-7761-C802-9FA4-33069FBF30E8}"/>
          </ac:spMkLst>
        </pc:spChg>
        <pc:spChg chg="del">
          <ac:chgData name="Niels Gregers Johansen" userId="9beef235-49d8-49cd-8c28-aad5aeab084b" providerId="ADAL" clId="{8CA803A9-3025-CB43-A1FC-397EB2573A7D}" dt="2025-01-23T07:25:55.221" v="303"/>
          <ac:spMkLst>
            <pc:docMk/>
            <pc:sldMk cId="635853209" sldId="280"/>
            <ac:spMk id="10" creationId="{A4C180C3-268F-A654-4F08-35972D559EC7}"/>
          </ac:spMkLst>
        </pc:spChg>
        <pc:spChg chg="del">
          <ac:chgData name="Niels Gregers Johansen" userId="9beef235-49d8-49cd-8c28-aad5aeab084b" providerId="ADAL" clId="{8CA803A9-3025-CB43-A1FC-397EB2573A7D}" dt="2025-01-23T07:25:55.221" v="303"/>
          <ac:spMkLst>
            <pc:docMk/>
            <pc:sldMk cId="635853209" sldId="280"/>
            <ac:spMk id="12" creationId="{E5E0DC84-A7A8-47ED-B7C6-81E84CABC05A}"/>
          </ac:spMkLst>
        </pc:spChg>
        <pc:spChg chg="del">
          <ac:chgData name="Niels Gregers Johansen" userId="9beef235-49d8-49cd-8c28-aad5aeab084b" providerId="ADAL" clId="{8CA803A9-3025-CB43-A1FC-397EB2573A7D}" dt="2025-01-23T07:25:55.221" v="303"/>
          <ac:spMkLst>
            <pc:docMk/>
            <pc:sldMk cId="635853209" sldId="280"/>
            <ac:spMk id="14" creationId="{122F6E6D-5F46-0061-E19A-5F830B0F4E87}"/>
          </ac:spMkLst>
        </pc:spChg>
        <pc:spChg chg="del">
          <ac:chgData name="Niels Gregers Johansen" userId="9beef235-49d8-49cd-8c28-aad5aeab084b" providerId="ADAL" clId="{8CA803A9-3025-CB43-A1FC-397EB2573A7D}" dt="2025-01-23T07:25:55.221" v="303"/>
          <ac:spMkLst>
            <pc:docMk/>
            <pc:sldMk cId="635853209" sldId="280"/>
            <ac:spMk id="16" creationId="{1256A483-44E0-D7BB-1ECD-EF5AA90AF337}"/>
          </ac:spMkLst>
        </pc:spChg>
      </pc:sldChg>
      <pc:sldChg chg="add del">
        <pc:chgData name="Niels Gregers Johansen" userId="9beef235-49d8-49cd-8c28-aad5aeab084b" providerId="ADAL" clId="{8CA803A9-3025-CB43-A1FC-397EB2573A7D}" dt="2025-01-23T07:19:39.974" v="243" actId="2696"/>
        <pc:sldMkLst>
          <pc:docMk/>
          <pc:sldMk cId="911967580" sldId="280"/>
        </pc:sldMkLst>
      </pc:sldChg>
      <pc:sldChg chg="modSp add mod ord setBg">
        <pc:chgData name="Niels Gregers Johansen" userId="9beef235-49d8-49cd-8c28-aad5aeab084b" providerId="ADAL" clId="{8CA803A9-3025-CB43-A1FC-397EB2573A7D}" dt="2025-01-23T07:27:14.453" v="356"/>
        <pc:sldMkLst>
          <pc:docMk/>
          <pc:sldMk cId="239558337" sldId="281"/>
        </pc:sldMkLst>
        <pc:spChg chg="mod">
          <ac:chgData name="Niels Gregers Johansen" userId="9beef235-49d8-49cd-8c28-aad5aeab084b" providerId="ADAL" clId="{8CA803A9-3025-CB43-A1FC-397EB2573A7D}" dt="2025-01-23T07:26:59.170" v="355" actId="20577"/>
          <ac:spMkLst>
            <pc:docMk/>
            <pc:sldMk cId="239558337" sldId="281"/>
            <ac:spMk id="2" creationId="{3FF0E8A6-0CC3-4B08-9273-90930924553C}"/>
          </ac:spMkLst>
        </pc:spChg>
        <pc:spChg chg="mod">
          <ac:chgData name="Niels Gregers Johansen" userId="9beef235-49d8-49cd-8c28-aad5aeab084b" providerId="ADAL" clId="{8CA803A9-3025-CB43-A1FC-397EB2573A7D}" dt="2025-01-23T07:27:14.453" v="356"/>
          <ac:spMkLst>
            <pc:docMk/>
            <pc:sldMk cId="239558337" sldId="281"/>
            <ac:spMk id="3" creationId="{436ACE6A-E192-199F-982D-9A964F0D4D89}"/>
          </ac:spMkLst>
        </pc:spChg>
      </pc:sldChg>
      <pc:sldMasterChg chg="addSp modSp mod modSldLayout">
        <pc:chgData name="Niels Gregers Johansen" userId="9beef235-49d8-49cd-8c28-aad5aeab084b" providerId="ADAL" clId="{8CA803A9-3025-CB43-A1FC-397EB2573A7D}" dt="2025-01-23T07:08:12.700" v="101" actId="207"/>
        <pc:sldMasterMkLst>
          <pc:docMk/>
          <pc:sldMasterMk cId="4263148287" sldId="2147483672"/>
        </pc:sldMasterMkLst>
        <pc:spChg chg="mod">
          <ac:chgData name="Niels Gregers Johansen" userId="9beef235-49d8-49cd-8c28-aad5aeab084b" providerId="ADAL" clId="{8CA803A9-3025-CB43-A1FC-397EB2573A7D}" dt="2025-01-23T07:08:07.036" v="100" actId="207"/>
          <ac:spMkLst>
            <pc:docMk/>
            <pc:sldMasterMk cId="4263148287" sldId="2147483672"/>
            <ac:spMk id="8" creationId="{CCF2F3BB-127D-44BC-A8EF-A8BB5F5911CA}"/>
          </ac:spMkLst>
        </pc:spChg>
        <pc:spChg chg="mod">
          <ac:chgData name="Niels Gregers Johansen" userId="9beef235-49d8-49cd-8c28-aad5aeab084b" providerId="ADAL" clId="{8CA803A9-3025-CB43-A1FC-397EB2573A7D}" dt="2025-01-23T07:08:12.700" v="101" actId="207"/>
          <ac:spMkLst>
            <pc:docMk/>
            <pc:sldMasterMk cId="4263148287" sldId="2147483672"/>
            <ac:spMk id="10" creationId="{010D1F30-F118-4A1F-A48F-7E5706959F64}"/>
          </ac:spMkLst>
        </pc:spChg>
        <pc:spChg chg="mod">
          <ac:chgData name="Niels Gregers Johansen" userId="9beef235-49d8-49cd-8c28-aad5aeab084b" providerId="ADAL" clId="{8CA803A9-3025-CB43-A1FC-397EB2573A7D}" dt="2025-01-23T07:07:11.852" v="95"/>
          <ac:spMkLst>
            <pc:docMk/>
            <pc:sldMasterMk cId="4263148287" sldId="2147483672"/>
            <ac:spMk id="13" creationId="{91450F6E-4E51-FDF0-3C51-ED5F8C79301F}"/>
          </ac:spMkLst>
        </pc:spChg>
        <pc:grpChg chg="add mod">
          <ac:chgData name="Niels Gregers Johansen" userId="9beef235-49d8-49cd-8c28-aad5aeab084b" providerId="ADAL" clId="{8CA803A9-3025-CB43-A1FC-397EB2573A7D}" dt="2025-01-23T07:07:11.852" v="95"/>
          <ac:grpSpMkLst>
            <pc:docMk/>
            <pc:sldMasterMk cId="4263148287" sldId="2147483672"/>
            <ac:grpSpMk id="11" creationId="{EBA9E8C4-6C2A-54CD-0038-A72116A16A3F}"/>
          </ac:grpSpMkLst>
        </pc:grpChg>
        <pc:picChg chg="mod">
          <ac:chgData name="Niels Gregers Johansen" userId="9beef235-49d8-49cd-8c28-aad5aeab084b" providerId="ADAL" clId="{8CA803A9-3025-CB43-A1FC-397EB2573A7D}" dt="2025-01-23T07:07:11.852" v="95"/>
          <ac:picMkLst>
            <pc:docMk/>
            <pc:sldMasterMk cId="4263148287" sldId="2147483672"/>
            <ac:picMk id="12" creationId="{8AD36133-09ED-822F-1CC2-52F34E4031CB}"/>
          </ac:picMkLst>
        </pc:picChg>
        <pc:sldLayoutChg chg="addSp delSp modSp mod">
          <pc:chgData name="Niels Gregers Johansen" userId="9beef235-49d8-49cd-8c28-aad5aeab084b" providerId="ADAL" clId="{8CA803A9-3025-CB43-A1FC-397EB2573A7D}" dt="2025-01-23T07:07:09.554" v="94" actId="21"/>
          <pc:sldLayoutMkLst>
            <pc:docMk/>
            <pc:sldMasterMk cId="4263148287" sldId="2147483672"/>
            <pc:sldLayoutMk cId="3716673911" sldId="2147483673"/>
          </pc:sldLayoutMkLst>
          <pc:spChg chg="add mod">
            <ac:chgData name="Niels Gregers Johansen" userId="9beef235-49d8-49cd-8c28-aad5aeab084b" providerId="ADAL" clId="{8CA803A9-3025-CB43-A1FC-397EB2573A7D}" dt="2025-01-23T07:05:00.107" v="63" actId="20577"/>
            <ac:spMkLst>
              <pc:docMk/>
              <pc:sldMasterMk cId="4263148287" sldId="2147483672"/>
              <pc:sldLayoutMk cId="3716673911" sldId="2147483673"/>
              <ac:spMk id="8" creationId="{FCB26E01-4BD5-552A-468E-F9574A56601B}"/>
            </ac:spMkLst>
          </pc:spChg>
          <pc:spChg chg="add del mod">
            <ac:chgData name="Niels Gregers Johansen" userId="9beef235-49d8-49cd-8c28-aad5aeab084b" providerId="ADAL" clId="{8CA803A9-3025-CB43-A1FC-397EB2573A7D}" dt="2025-01-23T07:05:23.064" v="69"/>
            <ac:spMkLst>
              <pc:docMk/>
              <pc:sldMasterMk cId="4263148287" sldId="2147483672"/>
              <pc:sldLayoutMk cId="3716673911" sldId="2147483673"/>
              <ac:spMk id="10" creationId="{2E3750F6-81D4-0F8A-1262-C1A8F01C96F6}"/>
            </ac:spMkLst>
          </pc:spChg>
          <pc:spChg chg="add del mod">
            <ac:chgData name="Niels Gregers Johansen" userId="9beef235-49d8-49cd-8c28-aad5aeab084b" providerId="ADAL" clId="{8CA803A9-3025-CB43-A1FC-397EB2573A7D}" dt="2025-01-23T07:05:24.460" v="71"/>
            <ac:spMkLst>
              <pc:docMk/>
              <pc:sldMasterMk cId="4263148287" sldId="2147483672"/>
              <pc:sldLayoutMk cId="3716673911" sldId="2147483673"/>
              <ac:spMk id="11" creationId="{77271327-5AFA-CE94-0757-3F473120EFDF}"/>
            </ac:spMkLst>
          </pc:spChg>
          <pc:spChg chg="add del mod">
            <ac:chgData name="Niels Gregers Johansen" userId="9beef235-49d8-49cd-8c28-aad5aeab084b" providerId="ADAL" clId="{8CA803A9-3025-CB43-A1FC-397EB2573A7D}" dt="2025-01-23T07:06:30.901" v="75" actId="47"/>
            <ac:spMkLst>
              <pc:docMk/>
              <pc:sldMasterMk cId="4263148287" sldId="2147483672"/>
              <pc:sldLayoutMk cId="3716673911" sldId="2147483673"/>
              <ac:spMk id="12" creationId="{0E892959-8E8C-F830-DC23-E109FCD796D8}"/>
            </ac:spMkLst>
          </pc:spChg>
          <pc:spChg chg="add del mod">
            <ac:chgData name="Niels Gregers Johansen" userId="9beef235-49d8-49cd-8c28-aad5aeab084b" providerId="ADAL" clId="{8CA803A9-3025-CB43-A1FC-397EB2573A7D}" dt="2025-01-23T07:06:44.499" v="85"/>
            <ac:spMkLst>
              <pc:docMk/>
              <pc:sldMasterMk cId="4263148287" sldId="2147483672"/>
              <pc:sldLayoutMk cId="3716673911" sldId="2147483673"/>
              <ac:spMk id="13" creationId="{C55DC3B2-19E6-B2EA-9467-C2EF39E02F8F}"/>
            </ac:spMkLst>
          </pc:spChg>
          <pc:spChg chg="add del mod">
            <ac:chgData name="Niels Gregers Johansen" userId="9beef235-49d8-49cd-8c28-aad5aeab084b" providerId="ADAL" clId="{8CA803A9-3025-CB43-A1FC-397EB2573A7D}" dt="2025-01-23T07:06:42.818" v="81"/>
            <ac:spMkLst>
              <pc:docMk/>
              <pc:sldMasterMk cId="4263148287" sldId="2147483672"/>
              <pc:sldLayoutMk cId="3716673911" sldId="2147483673"/>
              <ac:spMk id="14" creationId="{2748EE6F-D71D-6495-74F6-B9EEEC02BE7C}"/>
            </ac:spMkLst>
          </pc:spChg>
          <pc:spChg chg="add del mod">
            <ac:chgData name="Niels Gregers Johansen" userId="9beef235-49d8-49cd-8c28-aad5aeab084b" providerId="ADAL" clId="{8CA803A9-3025-CB43-A1FC-397EB2573A7D}" dt="2025-01-23T07:06:44.052" v="83"/>
            <ac:spMkLst>
              <pc:docMk/>
              <pc:sldMasterMk cId="4263148287" sldId="2147483672"/>
              <pc:sldLayoutMk cId="3716673911" sldId="2147483673"/>
              <ac:spMk id="15" creationId="{818B1CA4-B56C-AF6E-DF1A-1A80D1B1E576}"/>
            </ac:spMkLst>
          </pc:spChg>
          <pc:spChg chg="add del mod">
            <ac:chgData name="Niels Gregers Johansen" userId="9beef235-49d8-49cd-8c28-aad5aeab084b" providerId="ADAL" clId="{8CA803A9-3025-CB43-A1FC-397EB2573A7D}" dt="2025-01-23T07:06:44.796" v="87"/>
            <ac:spMkLst>
              <pc:docMk/>
              <pc:sldMasterMk cId="4263148287" sldId="2147483672"/>
              <pc:sldLayoutMk cId="3716673911" sldId="2147483673"/>
              <ac:spMk id="16" creationId="{0929D466-4A41-E5CC-789E-0B2585FEAB30}"/>
            </ac:spMkLst>
          </pc:spChg>
          <pc:spChg chg="add del mod">
            <ac:chgData name="Niels Gregers Johansen" userId="9beef235-49d8-49cd-8c28-aad5aeab084b" providerId="ADAL" clId="{8CA803A9-3025-CB43-A1FC-397EB2573A7D}" dt="2025-01-23T07:06:53.472" v="93"/>
            <ac:spMkLst>
              <pc:docMk/>
              <pc:sldMasterMk cId="4263148287" sldId="2147483672"/>
              <pc:sldLayoutMk cId="3716673911" sldId="2147483673"/>
              <ac:spMk id="17" creationId="{BFD4B50E-D073-D4C7-7C86-E86E46189AF1}"/>
            </ac:spMkLst>
          </pc:spChg>
          <pc:spChg chg="add del mod">
            <ac:chgData name="Niels Gregers Johansen" userId="9beef235-49d8-49cd-8c28-aad5aeab084b" providerId="ADAL" clId="{8CA803A9-3025-CB43-A1FC-397EB2573A7D}" dt="2025-01-23T07:06:51.525" v="91"/>
            <ac:spMkLst>
              <pc:docMk/>
              <pc:sldMasterMk cId="4263148287" sldId="2147483672"/>
              <pc:sldLayoutMk cId="3716673911" sldId="2147483673"/>
              <ac:spMk id="18" creationId="{6967AA12-C7D6-F167-1A97-E28163A4492D}"/>
            </ac:spMkLst>
          </pc:spChg>
          <pc:grpChg chg="add del mod">
            <ac:chgData name="Niels Gregers Johansen" userId="9beef235-49d8-49cd-8c28-aad5aeab084b" providerId="ADAL" clId="{8CA803A9-3025-CB43-A1FC-397EB2573A7D}" dt="2025-01-23T07:07:09.554" v="94" actId="21"/>
            <ac:grpSpMkLst>
              <pc:docMk/>
              <pc:sldMasterMk cId="4263148287" sldId="2147483672"/>
              <pc:sldLayoutMk cId="3716673911" sldId="2147483673"/>
              <ac:grpSpMk id="9" creationId="{6E0FB507-C919-E947-2798-1399443E778E}"/>
            </ac:grpSpMkLst>
          </pc:grpChg>
          <pc:picChg chg="add mod">
            <ac:chgData name="Niels Gregers Johansen" userId="9beef235-49d8-49cd-8c28-aad5aeab084b" providerId="ADAL" clId="{8CA803A9-3025-CB43-A1FC-397EB2573A7D}" dt="2025-01-23T07:04:09.260" v="19" actId="1076"/>
            <ac:picMkLst>
              <pc:docMk/>
              <pc:sldMasterMk cId="4263148287" sldId="2147483672"/>
              <pc:sldLayoutMk cId="3716673911" sldId="2147483673"/>
              <ac:picMk id="7" creationId="{2BABAD2A-E7EA-C35A-47A1-52D789A7658C}"/>
            </ac:picMkLst>
          </pc:picChg>
        </pc:sldLayoutChg>
      </pc:sldMasterChg>
    </pc:docChg>
  </pc:docChgLst>
  <pc:docChgLst>
    <pc:chgData name="Niels Gregers Johansen" userId="S::niels.johansen@nexigroup.com::9beef235-49d8-49cd-8c28-aad5aeab084b" providerId="AD" clId="Web-{94D2358B-8555-AE91-EEDE-2054F8C22C1D}"/>
    <pc:docChg chg="mod addSld delSld modSld addMainMaster delMainMaster modMainMaster">
      <pc:chgData name="Niels Gregers Johansen" userId="S::niels.johansen@nexigroup.com::9beef235-49d8-49cd-8c28-aad5aeab084b" providerId="AD" clId="Web-{94D2358B-8555-AE91-EEDE-2054F8C22C1D}" dt="2025-01-23T07:15:52.437" v="334" actId="20577"/>
      <pc:docMkLst>
        <pc:docMk/>
      </pc:docMkLst>
      <pc:sldChg chg="del">
        <pc:chgData name="Niels Gregers Johansen" userId="S::niels.johansen@nexigroup.com::9beef235-49d8-49cd-8c28-aad5aeab084b" providerId="AD" clId="Web-{94D2358B-8555-AE91-EEDE-2054F8C22C1D}" dt="2025-01-23T06:41:34.183" v="2" actId="34807"/>
        <pc:sldMkLst>
          <pc:docMk/>
          <pc:sldMk cId="109857222" sldId="256"/>
        </pc:sldMkLst>
      </pc:sldChg>
      <pc:sldChg chg="addSp modSp add mod setBg modClrScheme chgLayout">
        <pc:chgData name="Niels Gregers Johansen" userId="S::niels.johansen@nexigroup.com::9beef235-49d8-49cd-8c28-aad5aeab084b" providerId="AD" clId="Web-{94D2358B-8555-AE91-EEDE-2054F8C22C1D}" dt="2025-01-23T06:41:34.480" v="3" actId="34807"/>
        <pc:sldMkLst>
          <pc:docMk/>
          <pc:sldMk cId="3552748993" sldId="256"/>
        </pc:sldMkLst>
        <pc:spChg chg="mod ord">
          <ac:chgData name="Niels Gregers Johansen" userId="S::niels.johansen@nexigroup.com::9beef235-49d8-49cd-8c28-aad5aeab084b" providerId="AD" clId="Web-{94D2358B-8555-AE91-EEDE-2054F8C22C1D}" dt="2025-01-23T06:41:34.480" v="3" actId="34807"/>
          <ac:spMkLst>
            <pc:docMk/>
            <pc:sldMk cId="3552748993" sldId="256"/>
            <ac:spMk id="2" creationId="{F78E3265-1F3A-172A-A000-76D39DAD2F6E}"/>
          </ac:spMkLst>
        </pc:spChg>
        <pc:spChg chg="mod">
          <ac:chgData name="Niels Gregers Johansen" userId="S::niels.johansen@nexigroup.com::9beef235-49d8-49cd-8c28-aad5aeab084b" providerId="AD" clId="Web-{94D2358B-8555-AE91-EEDE-2054F8C22C1D}" dt="2025-01-23T06:41:34.480" v="3" actId="34807"/>
          <ac:spMkLst>
            <pc:docMk/>
            <pc:sldMk cId="3552748993" sldId="256"/>
            <ac:spMk id="3" creationId="{8B85737D-E596-CDC3-D6A9-098E6E917D55}"/>
          </ac:spMkLst>
        </pc:spChg>
        <pc:spChg chg="add">
          <ac:chgData name="Niels Gregers Johansen" userId="S::niels.johansen@nexigroup.com::9beef235-49d8-49cd-8c28-aad5aeab084b" providerId="AD" clId="Web-{94D2358B-8555-AE91-EEDE-2054F8C22C1D}" dt="2025-01-23T06:41:34.480" v="3" actId="34807"/>
          <ac:spMkLst>
            <pc:docMk/>
            <pc:sldMk cId="3552748993" sldId="256"/>
            <ac:spMk id="8" creationId="{3698ABF1-2D7A-4C8C-A41A-095741274679}"/>
          </ac:spMkLst>
        </pc:spChg>
        <pc:spChg chg="add">
          <ac:chgData name="Niels Gregers Johansen" userId="S::niels.johansen@nexigroup.com::9beef235-49d8-49cd-8c28-aad5aeab084b" providerId="AD" clId="Web-{94D2358B-8555-AE91-EEDE-2054F8C22C1D}" dt="2025-01-23T06:41:34.480" v="3" actId="34807"/>
          <ac:spMkLst>
            <pc:docMk/>
            <pc:sldMk cId="3552748993" sldId="256"/>
            <ac:spMk id="10" creationId="{C5E160AE-3C66-4235-84C0-BD472DE6AC3E}"/>
          </ac:spMkLst>
        </pc:spChg>
        <pc:spChg chg="add">
          <ac:chgData name="Niels Gregers Johansen" userId="S::niels.johansen@nexigroup.com::9beef235-49d8-49cd-8c28-aad5aeab084b" providerId="AD" clId="Web-{94D2358B-8555-AE91-EEDE-2054F8C22C1D}" dt="2025-01-23T06:41:34.480" v="3" actId="34807"/>
          <ac:spMkLst>
            <pc:docMk/>
            <pc:sldMk cId="3552748993" sldId="256"/>
            <ac:spMk id="12" creationId="{A39CC7EE-929B-4FA6-BA5A-86D02B792418}"/>
          </ac:spMkLst>
        </pc:spChg>
        <pc:spChg chg="add">
          <ac:chgData name="Niels Gregers Johansen" userId="S::niels.johansen@nexigroup.com::9beef235-49d8-49cd-8c28-aad5aeab084b" providerId="AD" clId="Web-{94D2358B-8555-AE91-EEDE-2054F8C22C1D}" dt="2025-01-23T06:41:34.480" v="3" actId="34807"/>
          <ac:spMkLst>
            <pc:docMk/>
            <pc:sldMk cId="3552748993" sldId="256"/>
            <ac:spMk id="14" creationId="{94BB87F2-3BE0-433A-AD90-24CE82FBFE43}"/>
          </ac:spMkLst>
        </pc:spChg>
        <pc:spChg chg="add">
          <ac:chgData name="Niels Gregers Johansen" userId="S::niels.johansen@nexigroup.com::9beef235-49d8-49cd-8c28-aad5aeab084b" providerId="AD" clId="Web-{94D2358B-8555-AE91-EEDE-2054F8C22C1D}" dt="2025-01-23T06:41:34.480" v="3" actId="34807"/>
          <ac:spMkLst>
            <pc:docMk/>
            <pc:sldMk cId="3552748993" sldId="256"/>
            <ac:spMk id="16" creationId="{366B6A15-54B2-4DFA-B2EF-ED937D8CC3E7}"/>
          </ac:spMkLst>
        </pc:spChg>
        <pc:spChg chg="add">
          <ac:chgData name="Niels Gregers Johansen" userId="S::niels.johansen@nexigroup.com::9beef235-49d8-49cd-8c28-aad5aeab084b" providerId="AD" clId="Web-{94D2358B-8555-AE91-EEDE-2054F8C22C1D}" dt="2025-01-23T06:41:34.480" v="3" actId="34807"/>
          <ac:spMkLst>
            <pc:docMk/>
            <pc:sldMk cId="3552748993" sldId="256"/>
            <ac:spMk id="18" creationId="{A60DA6D8-1AE1-42F8-808F-E247404A4473}"/>
          </ac:spMkLst>
        </pc:spChg>
      </pc:sldChg>
      <pc:sldChg chg="addSp modSp add mod setBg modClrScheme chgLayout">
        <pc:chgData name="Niels Gregers Johansen" userId="S::niels.johansen@nexigroup.com::9beef235-49d8-49cd-8c28-aad5aeab084b" providerId="AD" clId="Web-{94D2358B-8555-AE91-EEDE-2054F8C22C1D}" dt="2025-01-23T06:41:34.480" v="3" actId="34807"/>
        <pc:sldMkLst>
          <pc:docMk/>
          <pc:sldMk cId="1454473352" sldId="257"/>
        </pc:sldMkLst>
        <pc:spChg chg="mod">
          <ac:chgData name="Niels Gregers Johansen" userId="S::niels.johansen@nexigroup.com::9beef235-49d8-49cd-8c28-aad5aeab084b" providerId="AD" clId="Web-{94D2358B-8555-AE91-EEDE-2054F8C22C1D}" dt="2025-01-23T06:41:34.480" v="3" actId="34807"/>
          <ac:spMkLst>
            <pc:docMk/>
            <pc:sldMk cId="1454473352" sldId="257"/>
            <ac:spMk id="2" creationId="{D0C71806-8195-A134-819E-5E1A72274406}"/>
          </ac:spMkLst>
        </pc:spChg>
        <pc:spChg chg="mod">
          <ac:chgData name="Niels Gregers Johansen" userId="S::niels.johansen@nexigroup.com::9beef235-49d8-49cd-8c28-aad5aeab084b" providerId="AD" clId="Web-{94D2358B-8555-AE91-EEDE-2054F8C22C1D}" dt="2025-01-23T06:41:34.480" v="3" actId="34807"/>
          <ac:spMkLst>
            <pc:docMk/>
            <pc:sldMk cId="1454473352" sldId="257"/>
            <ac:spMk id="3" creationId="{CE92B3E0-C9C0-E6BD-D6AF-F9F9C39C2DF0}"/>
          </ac:spMkLst>
        </pc:spChg>
        <pc:spChg chg="add">
          <ac:chgData name="Niels Gregers Johansen" userId="S::niels.johansen@nexigroup.com::9beef235-49d8-49cd-8c28-aad5aeab084b" providerId="AD" clId="Web-{94D2358B-8555-AE91-EEDE-2054F8C22C1D}" dt="2025-01-23T06:41:34.480" v="3" actId="34807"/>
          <ac:spMkLst>
            <pc:docMk/>
            <pc:sldMk cId="1454473352" sldId="257"/>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1454473352" sldId="257"/>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1454473352" sldId="257"/>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1454473352" sldId="257"/>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1454473352" sldId="257"/>
            <ac:spMk id="16" creationId="{A6680484-5F73-4078-85C2-415205B1A4C0}"/>
          </ac:spMkLst>
        </pc:spChg>
      </pc:sldChg>
      <pc:sldChg chg="addSp modSp add mod setBg modClrScheme chgLayout">
        <pc:chgData name="Niels Gregers Johansen" userId="S::niels.johansen@nexigroup.com::9beef235-49d8-49cd-8c28-aad5aeab084b" providerId="AD" clId="Web-{94D2358B-8555-AE91-EEDE-2054F8C22C1D}" dt="2025-01-23T06:41:34.480" v="3" actId="34807"/>
        <pc:sldMkLst>
          <pc:docMk/>
          <pc:sldMk cId="4064571117" sldId="258"/>
        </pc:sldMkLst>
        <pc:spChg chg="mod">
          <ac:chgData name="Niels Gregers Johansen" userId="S::niels.johansen@nexigroup.com::9beef235-49d8-49cd-8c28-aad5aeab084b" providerId="AD" clId="Web-{94D2358B-8555-AE91-EEDE-2054F8C22C1D}" dt="2025-01-23T06:41:34.480" v="3" actId="34807"/>
          <ac:spMkLst>
            <pc:docMk/>
            <pc:sldMk cId="4064571117" sldId="258"/>
            <ac:spMk id="2" creationId="{91A0BF41-E4F5-9441-484F-18F1DE2F0A91}"/>
          </ac:spMkLst>
        </pc:spChg>
        <pc:spChg chg="mod">
          <ac:chgData name="Niels Gregers Johansen" userId="S::niels.johansen@nexigroup.com::9beef235-49d8-49cd-8c28-aad5aeab084b" providerId="AD" clId="Web-{94D2358B-8555-AE91-EEDE-2054F8C22C1D}" dt="2025-01-23T06:41:34.480" v="3" actId="34807"/>
          <ac:spMkLst>
            <pc:docMk/>
            <pc:sldMk cId="4064571117" sldId="258"/>
            <ac:spMk id="4" creationId="{1F7A82EE-E3AA-2D1F-ED2A-0409CD307EFC}"/>
          </ac:spMkLst>
        </pc:spChg>
        <pc:spChg chg="add">
          <ac:chgData name="Niels Gregers Johansen" userId="S::niels.johansen@nexigroup.com::9beef235-49d8-49cd-8c28-aad5aeab084b" providerId="AD" clId="Web-{94D2358B-8555-AE91-EEDE-2054F8C22C1D}" dt="2025-01-23T06:41:34.480" v="3" actId="34807"/>
          <ac:spMkLst>
            <pc:docMk/>
            <pc:sldMk cId="4064571117" sldId="258"/>
            <ac:spMk id="10" creationId="{BD4C0BBB-0042-4603-A226-6117F3FD5B3C}"/>
          </ac:spMkLst>
        </pc:spChg>
        <pc:spChg chg="add">
          <ac:chgData name="Niels Gregers Johansen" userId="S::niels.johansen@nexigroup.com::9beef235-49d8-49cd-8c28-aad5aeab084b" providerId="AD" clId="Web-{94D2358B-8555-AE91-EEDE-2054F8C22C1D}" dt="2025-01-23T06:41:34.480" v="3" actId="34807"/>
          <ac:spMkLst>
            <pc:docMk/>
            <pc:sldMk cId="4064571117" sldId="258"/>
            <ac:spMk id="12" creationId="{EC44F520-2598-460E-9F91-B02F60830CA2}"/>
          </ac:spMkLst>
        </pc:spChg>
        <pc:spChg chg="add">
          <ac:chgData name="Niels Gregers Johansen" userId="S::niels.johansen@nexigroup.com::9beef235-49d8-49cd-8c28-aad5aeab084b" providerId="AD" clId="Web-{94D2358B-8555-AE91-EEDE-2054F8C22C1D}" dt="2025-01-23T06:41:34.480" v="3" actId="34807"/>
          <ac:spMkLst>
            <pc:docMk/>
            <pc:sldMk cId="4064571117" sldId="258"/>
            <ac:spMk id="14" creationId="{11D6A2A3-F101-46F7-8B6F-1C699CAFE9AD}"/>
          </ac:spMkLst>
        </pc:spChg>
        <pc:spChg chg="add">
          <ac:chgData name="Niels Gregers Johansen" userId="S::niels.johansen@nexigroup.com::9beef235-49d8-49cd-8c28-aad5aeab084b" providerId="AD" clId="Web-{94D2358B-8555-AE91-EEDE-2054F8C22C1D}" dt="2025-01-23T06:41:34.480" v="3" actId="34807"/>
          <ac:spMkLst>
            <pc:docMk/>
            <pc:sldMk cId="4064571117" sldId="258"/>
            <ac:spMk id="16" creationId="{529E760E-527D-4053-A309-F2BDE12501CD}"/>
          </ac:spMkLst>
        </pc:spChg>
        <pc:spChg chg="add">
          <ac:chgData name="Niels Gregers Johansen" userId="S::niels.johansen@nexigroup.com::9beef235-49d8-49cd-8c28-aad5aeab084b" providerId="AD" clId="Web-{94D2358B-8555-AE91-EEDE-2054F8C22C1D}" dt="2025-01-23T06:41:34.480" v="3" actId="34807"/>
          <ac:spMkLst>
            <pc:docMk/>
            <pc:sldMk cId="4064571117" sldId="258"/>
            <ac:spMk id="18" creationId="{4153D448-4ED1-429A-A28C-8316DE7CAF7E}"/>
          </ac:spMkLst>
        </pc:spChg>
        <pc:picChg chg="mod ord">
          <ac:chgData name="Niels Gregers Johansen" userId="S::niels.johansen@nexigroup.com::9beef235-49d8-49cd-8c28-aad5aeab084b" providerId="AD" clId="Web-{94D2358B-8555-AE91-EEDE-2054F8C22C1D}" dt="2025-01-23T06:41:34.480" v="3" actId="34807"/>
          <ac:picMkLst>
            <pc:docMk/>
            <pc:sldMk cId="4064571117" sldId="258"/>
            <ac:picMk id="5" creationId="{F94E491C-2BC1-4984-BC23-DBA5A9D45433}"/>
          </ac:picMkLst>
        </pc:picChg>
      </pc:sldChg>
      <pc:sldChg chg="addSp modSp add mod setBg modClrScheme chgLayout">
        <pc:chgData name="Niels Gregers Johansen" userId="S::niels.johansen@nexigroup.com::9beef235-49d8-49cd-8c28-aad5aeab084b" providerId="AD" clId="Web-{94D2358B-8555-AE91-EEDE-2054F8C22C1D}" dt="2025-01-23T06:42:21.309" v="5" actId="20577"/>
        <pc:sldMkLst>
          <pc:docMk/>
          <pc:sldMk cId="3228349640" sldId="259"/>
        </pc:sldMkLst>
        <pc:spChg chg="mod">
          <ac:chgData name="Niels Gregers Johansen" userId="S::niels.johansen@nexigroup.com::9beef235-49d8-49cd-8c28-aad5aeab084b" providerId="AD" clId="Web-{94D2358B-8555-AE91-EEDE-2054F8C22C1D}" dt="2025-01-23T06:41:34.480" v="3" actId="34807"/>
          <ac:spMkLst>
            <pc:docMk/>
            <pc:sldMk cId="3228349640" sldId="259"/>
            <ac:spMk id="2" creationId="{AFE8D18D-8D68-1576-03AB-00F0E41F7CE3}"/>
          </ac:spMkLst>
        </pc:spChg>
        <pc:spChg chg="mod">
          <ac:chgData name="Niels Gregers Johansen" userId="S::niels.johansen@nexigroup.com::9beef235-49d8-49cd-8c28-aad5aeab084b" providerId="AD" clId="Web-{94D2358B-8555-AE91-EEDE-2054F8C22C1D}" dt="2025-01-23T06:42:21.309" v="5" actId="20577"/>
          <ac:spMkLst>
            <pc:docMk/>
            <pc:sldMk cId="3228349640" sldId="259"/>
            <ac:spMk id="3" creationId="{8992F030-BF00-2EB5-EC4C-2D981255EAE8}"/>
          </ac:spMkLst>
        </pc:spChg>
        <pc:spChg chg="add">
          <ac:chgData name="Niels Gregers Johansen" userId="S::niels.johansen@nexigroup.com::9beef235-49d8-49cd-8c28-aad5aeab084b" providerId="AD" clId="Web-{94D2358B-8555-AE91-EEDE-2054F8C22C1D}" dt="2025-01-23T06:41:34.480" v="3" actId="34807"/>
          <ac:spMkLst>
            <pc:docMk/>
            <pc:sldMk cId="3228349640" sldId="259"/>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3228349640" sldId="259"/>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3228349640" sldId="259"/>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3228349640" sldId="259"/>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3228349640" sldId="259"/>
            <ac:spMk id="16" creationId="{A6680484-5F73-4078-85C2-415205B1A4C0}"/>
          </ac:spMkLst>
        </pc:spChg>
      </pc:sldChg>
      <pc:sldChg chg="addSp modSp add mod setBg modClrScheme chgLayout">
        <pc:chgData name="Niels Gregers Johansen" userId="S::niels.johansen@nexigroup.com::9beef235-49d8-49cd-8c28-aad5aeab084b" providerId="AD" clId="Web-{94D2358B-8555-AE91-EEDE-2054F8C22C1D}" dt="2025-01-23T06:41:34.480" v="3" actId="34807"/>
        <pc:sldMkLst>
          <pc:docMk/>
          <pc:sldMk cId="1799427250" sldId="260"/>
        </pc:sldMkLst>
        <pc:spChg chg="mod">
          <ac:chgData name="Niels Gregers Johansen" userId="S::niels.johansen@nexigroup.com::9beef235-49d8-49cd-8c28-aad5aeab084b" providerId="AD" clId="Web-{94D2358B-8555-AE91-EEDE-2054F8C22C1D}" dt="2025-01-23T06:41:34.480" v="3" actId="34807"/>
          <ac:spMkLst>
            <pc:docMk/>
            <pc:sldMk cId="1799427250" sldId="260"/>
            <ac:spMk id="2" creationId="{244758A7-855B-4587-4346-547BC0536985}"/>
          </ac:spMkLst>
        </pc:spChg>
        <pc:spChg chg="mod">
          <ac:chgData name="Niels Gregers Johansen" userId="S::niels.johansen@nexigroup.com::9beef235-49d8-49cd-8c28-aad5aeab084b" providerId="AD" clId="Web-{94D2358B-8555-AE91-EEDE-2054F8C22C1D}" dt="2025-01-23T06:41:34.480" v="3" actId="34807"/>
          <ac:spMkLst>
            <pc:docMk/>
            <pc:sldMk cId="1799427250" sldId="260"/>
            <ac:spMk id="3" creationId="{35EA286F-47AA-263A-2560-D70BEFF2639B}"/>
          </ac:spMkLst>
        </pc:spChg>
        <pc:spChg chg="add">
          <ac:chgData name="Niels Gregers Johansen" userId="S::niels.johansen@nexigroup.com::9beef235-49d8-49cd-8c28-aad5aeab084b" providerId="AD" clId="Web-{94D2358B-8555-AE91-EEDE-2054F8C22C1D}" dt="2025-01-23T06:41:34.480" v="3" actId="34807"/>
          <ac:spMkLst>
            <pc:docMk/>
            <pc:sldMk cId="1799427250" sldId="260"/>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1799427250" sldId="260"/>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1799427250" sldId="260"/>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1799427250" sldId="260"/>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1799427250" sldId="260"/>
            <ac:spMk id="16" creationId="{A6680484-5F73-4078-85C2-415205B1A4C0}"/>
          </ac:spMkLst>
        </pc:spChg>
      </pc:sldChg>
      <pc:sldChg chg="addSp modSp add mod setBg modClrScheme chgLayout">
        <pc:chgData name="Niels Gregers Johansen" userId="S::niels.johansen@nexigroup.com::9beef235-49d8-49cd-8c28-aad5aeab084b" providerId="AD" clId="Web-{94D2358B-8555-AE91-EEDE-2054F8C22C1D}" dt="2025-01-23T06:43:26.124" v="16" actId="20577"/>
        <pc:sldMkLst>
          <pc:docMk/>
          <pc:sldMk cId="1318057418" sldId="261"/>
        </pc:sldMkLst>
        <pc:spChg chg="mod">
          <ac:chgData name="Niels Gregers Johansen" userId="S::niels.johansen@nexigroup.com::9beef235-49d8-49cd-8c28-aad5aeab084b" providerId="AD" clId="Web-{94D2358B-8555-AE91-EEDE-2054F8C22C1D}" dt="2025-01-23T06:42:40.654" v="8" actId="20577"/>
          <ac:spMkLst>
            <pc:docMk/>
            <pc:sldMk cId="1318057418" sldId="261"/>
            <ac:spMk id="2" creationId="{52930BCC-24F2-95E6-E5AE-4FEECE882B2F}"/>
          </ac:spMkLst>
        </pc:spChg>
        <pc:spChg chg="mod">
          <ac:chgData name="Niels Gregers Johansen" userId="S::niels.johansen@nexigroup.com::9beef235-49d8-49cd-8c28-aad5aeab084b" providerId="AD" clId="Web-{94D2358B-8555-AE91-EEDE-2054F8C22C1D}" dt="2025-01-23T06:43:26.124" v="16" actId="20577"/>
          <ac:spMkLst>
            <pc:docMk/>
            <pc:sldMk cId="1318057418" sldId="261"/>
            <ac:spMk id="3" creationId="{00A0EC33-03F4-BDB9-CFA4-03D3978E7E5F}"/>
          </ac:spMkLst>
        </pc:spChg>
        <pc:spChg chg="add">
          <ac:chgData name="Niels Gregers Johansen" userId="S::niels.johansen@nexigroup.com::9beef235-49d8-49cd-8c28-aad5aeab084b" providerId="AD" clId="Web-{94D2358B-8555-AE91-EEDE-2054F8C22C1D}" dt="2025-01-23T06:41:34.480" v="3" actId="34807"/>
          <ac:spMkLst>
            <pc:docMk/>
            <pc:sldMk cId="1318057418" sldId="261"/>
            <ac:spMk id="8" creationId="{B6B36A41-BF38-4C0A-BA59-CDCE04AE6C90}"/>
          </ac:spMkLst>
        </pc:spChg>
        <pc:spChg chg="add">
          <ac:chgData name="Niels Gregers Johansen" userId="S::niels.johansen@nexigroup.com::9beef235-49d8-49cd-8c28-aad5aeab084b" providerId="AD" clId="Web-{94D2358B-8555-AE91-EEDE-2054F8C22C1D}" dt="2025-01-23T06:41:34.480" v="3" actId="34807"/>
          <ac:spMkLst>
            <pc:docMk/>
            <pc:sldMk cId="1318057418" sldId="261"/>
            <ac:spMk id="10" creationId="{92D36A8B-01FD-4675-9D35-FA0CC50FDCF8}"/>
          </ac:spMkLst>
        </pc:spChg>
        <pc:spChg chg="add">
          <ac:chgData name="Niels Gregers Johansen" userId="S::niels.johansen@nexigroup.com::9beef235-49d8-49cd-8c28-aad5aeab084b" providerId="AD" clId="Web-{94D2358B-8555-AE91-EEDE-2054F8C22C1D}" dt="2025-01-23T06:41:34.480" v="3" actId="34807"/>
          <ac:spMkLst>
            <pc:docMk/>
            <pc:sldMk cId="1318057418" sldId="261"/>
            <ac:spMk id="12" creationId="{726D76E8-086A-40F9-B995-AEFD77D9C089}"/>
          </ac:spMkLst>
        </pc:spChg>
      </pc:sldChg>
      <pc:sldChg chg="addSp modSp add del mod setBg modClrScheme chgLayout">
        <pc:chgData name="Niels Gregers Johansen" userId="S::niels.johansen@nexigroup.com::9beef235-49d8-49cd-8c28-aad5aeab084b" providerId="AD" clId="Web-{94D2358B-8555-AE91-EEDE-2054F8C22C1D}" dt="2025-01-23T06:43:54.827" v="17"/>
        <pc:sldMkLst>
          <pc:docMk/>
          <pc:sldMk cId="3503553001" sldId="262"/>
        </pc:sldMkLst>
        <pc:spChg chg="mod">
          <ac:chgData name="Niels Gregers Johansen" userId="S::niels.johansen@nexigroup.com::9beef235-49d8-49cd-8c28-aad5aeab084b" providerId="AD" clId="Web-{94D2358B-8555-AE91-EEDE-2054F8C22C1D}" dt="2025-01-23T06:41:34.480" v="3" actId="34807"/>
          <ac:spMkLst>
            <pc:docMk/>
            <pc:sldMk cId="3503553001" sldId="262"/>
            <ac:spMk id="2" creationId="{DEF0C9D2-079C-97DA-9A96-9E412D919BA5}"/>
          </ac:spMkLst>
        </pc:spChg>
        <pc:spChg chg="mod">
          <ac:chgData name="Niels Gregers Johansen" userId="S::niels.johansen@nexigroup.com::9beef235-49d8-49cd-8c28-aad5aeab084b" providerId="AD" clId="Web-{94D2358B-8555-AE91-EEDE-2054F8C22C1D}" dt="2025-01-23T06:41:34.480" v="3" actId="34807"/>
          <ac:spMkLst>
            <pc:docMk/>
            <pc:sldMk cId="3503553001" sldId="262"/>
            <ac:spMk id="3" creationId="{ED140115-7D63-5F8E-D543-7C92A24DAB0A}"/>
          </ac:spMkLst>
        </pc:spChg>
        <pc:spChg chg="add">
          <ac:chgData name="Niels Gregers Johansen" userId="S::niels.johansen@nexigroup.com::9beef235-49d8-49cd-8c28-aad5aeab084b" providerId="AD" clId="Web-{94D2358B-8555-AE91-EEDE-2054F8C22C1D}" dt="2025-01-23T06:41:34.480" v="3" actId="34807"/>
          <ac:spMkLst>
            <pc:docMk/>
            <pc:sldMk cId="3503553001" sldId="262"/>
            <ac:spMk id="8" creationId="{B6B36A41-BF38-4C0A-BA59-CDCE04AE6C90}"/>
          </ac:spMkLst>
        </pc:spChg>
        <pc:spChg chg="add">
          <ac:chgData name="Niels Gregers Johansen" userId="S::niels.johansen@nexigroup.com::9beef235-49d8-49cd-8c28-aad5aeab084b" providerId="AD" clId="Web-{94D2358B-8555-AE91-EEDE-2054F8C22C1D}" dt="2025-01-23T06:41:34.480" v="3" actId="34807"/>
          <ac:spMkLst>
            <pc:docMk/>
            <pc:sldMk cId="3503553001" sldId="262"/>
            <ac:spMk id="10" creationId="{92D36A8B-01FD-4675-9D35-FA0CC50FDCF8}"/>
          </ac:spMkLst>
        </pc:spChg>
        <pc:spChg chg="add">
          <ac:chgData name="Niels Gregers Johansen" userId="S::niels.johansen@nexigroup.com::9beef235-49d8-49cd-8c28-aad5aeab084b" providerId="AD" clId="Web-{94D2358B-8555-AE91-EEDE-2054F8C22C1D}" dt="2025-01-23T06:41:34.480" v="3" actId="34807"/>
          <ac:spMkLst>
            <pc:docMk/>
            <pc:sldMk cId="3503553001" sldId="262"/>
            <ac:spMk id="12" creationId="{726D76E8-086A-40F9-B995-AEFD77D9C089}"/>
          </ac:spMkLst>
        </pc:spChg>
      </pc:sldChg>
      <pc:sldChg chg="addSp modSp add mod setBg modClrScheme chgLayout">
        <pc:chgData name="Niels Gregers Johansen" userId="S::niels.johansen@nexigroup.com::9beef235-49d8-49cd-8c28-aad5aeab084b" providerId="AD" clId="Web-{94D2358B-8555-AE91-EEDE-2054F8C22C1D}" dt="2025-01-23T06:52:26.373" v="141" actId="20577"/>
        <pc:sldMkLst>
          <pc:docMk/>
          <pc:sldMk cId="3721984134" sldId="263"/>
        </pc:sldMkLst>
        <pc:spChg chg="mod">
          <ac:chgData name="Niels Gregers Johansen" userId="S::niels.johansen@nexigroup.com::9beef235-49d8-49cd-8c28-aad5aeab084b" providerId="AD" clId="Web-{94D2358B-8555-AE91-EEDE-2054F8C22C1D}" dt="2025-01-23T06:52:26.373" v="141" actId="20577"/>
          <ac:spMkLst>
            <pc:docMk/>
            <pc:sldMk cId="3721984134" sldId="263"/>
            <ac:spMk id="2" creationId="{DC772160-5CA2-6A81-9675-F03C22C00873}"/>
          </ac:spMkLst>
        </pc:spChg>
        <pc:spChg chg="mod">
          <ac:chgData name="Niels Gregers Johansen" userId="S::niels.johansen@nexigroup.com::9beef235-49d8-49cd-8c28-aad5aeab084b" providerId="AD" clId="Web-{94D2358B-8555-AE91-EEDE-2054F8C22C1D}" dt="2025-01-23T06:51:55.761" v="119" actId="20577"/>
          <ac:spMkLst>
            <pc:docMk/>
            <pc:sldMk cId="3721984134" sldId="263"/>
            <ac:spMk id="3" creationId="{243D3359-EC4B-5BCD-4C0D-09C05E585818}"/>
          </ac:spMkLst>
        </pc:spChg>
        <pc:spChg chg="add">
          <ac:chgData name="Niels Gregers Johansen" userId="S::niels.johansen@nexigroup.com::9beef235-49d8-49cd-8c28-aad5aeab084b" providerId="AD" clId="Web-{94D2358B-8555-AE91-EEDE-2054F8C22C1D}" dt="2025-01-23T06:41:34.480" v="3" actId="34807"/>
          <ac:spMkLst>
            <pc:docMk/>
            <pc:sldMk cId="3721984134" sldId="263"/>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3721984134" sldId="263"/>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3721984134" sldId="263"/>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3721984134" sldId="263"/>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3721984134" sldId="263"/>
            <ac:spMk id="16" creationId="{A6680484-5F73-4078-85C2-415205B1A4C0}"/>
          </ac:spMkLst>
        </pc:spChg>
      </pc:sldChg>
      <pc:sldChg chg="addSp modSp add del mod setBg modClrScheme chgLayout">
        <pc:chgData name="Niels Gregers Johansen" userId="S::niels.johansen@nexigroup.com::9beef235-49d8-49cd-8c28-aad5aeab084b" providerId="AD" clId="Web-{94D2358B-8555-AE91-EEDE-2054F8C22C1D}" dt="2025-01-23T06:53:03.216" v="142"/>
        <pc:sldMkLst>
          <pc:docMk/>
          <pc:sldMk cId="2143575781" sldId="264"/>
        </pc:sldMkLst>
        <pc:spChg chg="mod">
          <ac:chgData name="Niels Gregers Johansen" userId="S::niels.johansen@nexigroup.com::9beef235-49d8-49cd-8c28-aad5aeab084b" providerId="AD" clId="Web-{94D2358B-8555-AE91-EEDE-2054F8C22C1D}" dt="2025-01-23T06:41:34.480" v="3" actId="34807"/>
          <ac:spMkLst>
            <pc:docMk/>
            <pc:sldMk cId="2143575781" sldId="264"/>
            <ac:spMk id="2" creationId="{AC322FDC-E6A4-DA51-B7F6-B6EC0480D602}"/>
          </ac:spMkLst>
        </pc:spChg>
        <pc:spChg chg="mod">
          <ac:chgData name="Niels Gregers Johansen" userId="S::niels.johansen@nexigroup.com::9beef235-49d8-49cd-8c28-aad5aeab084b" providerId="AD" clId="Web-{94D2358B-8555-AE91-EEDE-2054F8C22C1D}" dt="2025-01-23T06:41:34.480" v="3" actId="34807"/>
          <ac:spMkLst>
            <pc:docMk/>
            <pc:sldMk cId="2143575781" sldId="264"/>
            <ac:spMk id="3" creationId="{E4397C25-EC98-F4A8-E6A1-E8ABFCF3C881}"/>
          </ac:spMkLst>
        </pc:spChg>
        <pc:spChg chg="add">
          <ac:chgData name="Niels Gregers Johansen" userId="S::niels.johansen@nexigroup.com::9beef235-49d8-49cd-8c28-aad5aeab084b" providerId="AD" clId="Web-{94D2358B-8555-AE91-EEDE-2054F8C22C1D}" dt="2025-01-23T06:41:34.480" v="3" actId="34807"/>
          <ac:spMkLst>
            <pc:docMk/>
            <pc:sldMk cId="2143575781" sldId="264"/>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2143575781" sldId="264"/>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2143575781" sldId="264"/>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2143575781" sldId="264"/>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2143575781" sldId="264"/>
            <ac:spMk id="16" creationId="{A6680484-5F73-4078-85C2-415205B1A4C0}"/>
          </ac:spMkLst>
        </pc:spChg>
      </pc:sldChg>
      <pc:sldChg chg="addSp modSp add del mod setBg modClrScheme chgLayout">
        <pc:chgData name="Niels Gregers Johansen" userId="S::niels.johansen@nexigroup.com::9beef235-49d8-49cd-8c28-aad5aeab084b" providerId="AD" clId="Web-{94D2358B-8555-AE91-EEDE-2054F8C22C1D}" dt="2025-01-23T06:53:05.529" v="143"/>
        <pc:sldMkLst>
          <pc:docMk/>
          <pc:sldMk cId="3581657837" sldId="265"/>
        </pc:sldMkLst>
        <pc:spChg chg="mod">
          <ac:chgData name="Niels Gregers Johansen" userId="S::niels.johansen@nexigroup.com::9beef235-49d8-49cd-8c28-aad5aeab084b" providerId="AD" clId="Web-{94D2358B-8555-AE91-EEDE-2054F8C22C1D}" dt="2025-01-23T06:41:34.480" v="3" actId="34807"/>
          <ac:spMkLst>
            <pc:docMk/>
            <pc:sldMk cId="3581657837" sldId="265"/>
            <ac:spMk id="2" creationId="{D54C950F-4163-2937-B446-5DDC0DC0C83B}"/>
          </ac:spMkLst>
        </pc:spChg>
        <pc:spChg chg="mod">
          <ac:chgData name="Niels Gregers Johansen" userId="S::niels.johansen@nexigroup.com::9beef235-49d8-49cd-8c28-aad5aeab084b" providerId="AD" clId="Web-{94D2358B-8555-AE91-EEDE-2054F8C22C1D}" dt="2025-01-23T06:41:34.480" v="3" actId="34807"/>
          <ac:spMkLst>
            <pc:docMk/>
            <pc:sldMk cId="3581657837" sldId="265"/>
            <ac:spMk id="3" creationId="{8566E212-8D0B-9960-B0DA-CCB0EB90E433}"/>
          </ac:spMkLst>
        </pc:spChg>
        <pc:spChg chg="add">
          <ac:chgData name="Niels Gregers Johansen" userId="S::niels.johansen@nexigroup.com::9beef235-49d8-49cd-8c28-aad5aeab084b" providerId="AD" clId="Web-{94D2358B-8555-AE91-EEDE-2054F8C22C1D}" dt="2025-01-23T06:41:34.480" v="3" actId="34807"/>
          <ac:spMkLst>
            <pc:docMk/>
            <pc:sldMk cId="3581657837" sldId="265"/>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3581657837" sldId="265"/>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3581657837" sldId="265"/>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3581657837" sldId="265"/>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3581657837" sldId="265"/>
            <ac:spMk id="16" creationId="{A6680484-5F73-4078-85C2-415205B1A4C0}"/>
          </ac:spMkLst>
        </pc:spChg>
      </pc:sldChg>
      <pc:sldChg chg="addSp modSp add del mod setBg modClrScheme chgLayout">
        <pc:chgData name="Niels Gregers Johansen" userId="S::niels.johansen@nexigroup.com::9beef235-49d8-49cd-8c28-aad5aeab084b" providerId="AD" clId="Web-{94D2358B-8555-AE91-EEDE-2054F8C22C1D}" dt="2025-01-23T06:53:07.951" v="144"/>
        <pc:sldMkLst>
          <pc:docMk/>
          <pc:sldMk cId="1513145824" sldId="266"/>
        </pc:sldMkLst>
        <pc:spChg chg="mod">
          <ac:chgData name="Niels Gregers Johansen" userId="S::niels.johansen@nexigroup.com::9beef235-49d8-49cd-8c28-aad5aeab084b" providerId="AD" clId="Web-{94D2358B-8555-AE91-EEDE-2054F8C22C1D}" dt="2025-01-23T06:41:34.480" v="3" actId="34807"/>
          <ac:spMkLst>
            <pc:docMk/>
            <pc:sldMk cId="1513145824" sldId="266"/>
            <ac:spMk id="2" creationId="{0B1A08F7-0C01-4067-1EE9-B4202649E452}"/>
          </ac:spMkLst>
        </pc:spChg>
        <pc:spChg chg="mod">
          <ac:chgData name="Niels Gregers Johansen" userId="S::niels.johansen@nexigroup.com::9beef235-49d8-49cd-8c28-aad5aeab084b" providerId="AD" clId="Web-{94D2358B-8555-AE91-EEDE-2054F8C22C1D}" dt="2025-01-23T06:41:34.480" v="3" actId="34807"/>
          <ac:spMkLst>
            <pc:docMk/>
            <pc:sldMk cId="1513145824" sldId="266"/>
            <ac:spMk id="3" creationId="{314F1384-C09C-3DAA-2597-B22D8B29A342}"/>
          </ac:spMkLst>
        </pc:spChg>
        <pc:spChg chg="add">
          <ac:chgData name="Niels Gregers Johansen" userId="S::niels.johansen@nexigroup.com::9beef235-49d8-49cd-8c28-aad5aeab084b" providerId="AD" clId="Web-{94D2358B-8555-AE91-EEDE-2054F8C22C1D}" dt="2025-01-23T06:41:34.480" v="3" actId="34807"/>
          <ac:spMkLst>
            <pc:docMk/>
            <pc:sldMk cId="1513145824" sldId="266"/>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1513145824" sldId="266"/>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1513145824" sldId="266"/>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1513145824" sldId="266"/>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1513145824" sldId="266"/>
            <ac:spMk id="16" creationId="{A6680484-5F73-4078-85C2-415205B1A4C0}"/>
          </ac:spMkLst>
        </pc:spChg>
      </pc:sldChg>
      <pc:sldChg chg="addSp modSp add del mod setBg modClrScheme chgLayout">
        <pc:chgData name="Niels Gregers Johansen" userId="S::niels.johansen@nexigroup.com::9beef235-49d8-49cd-8c28-aad5aeab084b" providerId="AD" clId="Web-{94D2358B-8555-AE91-EEDE-2054F8C22C1D}" dt="2025-01-23T06:50:18.821" v="113"/>
        <pc:sldMkLst>
          <pc:docMk/>
          <pc:sldMk cId="2654260770" sldId="267"/>
        </pc:sldMkLst>
        <pc:spChg chg="mod">
          <ac:chgData name="Niels Gregers Johansen" userId="S::niels.johansen@nexigroup.com::9beef235-49d8-49cd-8c28-aad5aeab084b" providerId="AD" clId="Web-{94D2358B-8555-AE91-EEDE-2054F8C22C1D}" dt="2025-01-23T06:41:34.480" v="3" actId="34807"/>
          <ac:spMkLst>
            <pc:docMk/>
            <pc:sldMk cId="2654260770" sldId="267"/>
            <ac:spMk id="2" creationId="{B6A6FA14-F136-AA6F-EB18-196CC91F6BFF}"/>
          </ac:spMkLst>
        </pc:spChg>
        <pc:spChg chg="mod">
          <ac:chgData name="Niels Gregers Johansen" userId="S::niels.johansen@nexigroup.com::9beef235-49d8-49cd-8c28-aad5aeab084b" providerId="AD" clId="Web-{94D2358B-8555-AE91-EEDE-2054F8C22C1D}" dt="2025-01-23T06:41:34.480" v="3" actId="34807"/>
          <ac:spMkLst>
            <pc:docMk/>
            <pc:sldMk cId="2654260770" sldId="267"/>
            <ac:spMk id="4" creationId="{84DE3977-4711-8FE4-5C8B-7E368980E206}"/>
          </ac:spMkLst>
        </pc:spChg>
        <pc:spChg chg="add">
          <ac:chgData name="Niels Gregers Johansen" userId="S::niels.johansen@nexigroup.com::9beef235-49d8-49cd-8c28-aad5aeab084b" providerId="AD" clId="Web-{94D2358B-8555-AE91-EEDE-2054F8C22C1D}" dt="2025-01-23T06:41:34.480" v="3" actId="34807"/>
          <ac:spMkLst>
            <pc:docMk/>
            <pc:sldMk cId="2654260770" sldId="267"/>
            <ac:spMk id="10" creationId="{BD4C0BBB-0042-4603-A226-6117F3FD5B3C}"/>
          </ac:spMkLst>
        </pc:spChg>
        <pc:spChg chg="add">
          <ac:chgData name="Niels Gregers Johansen" userId="S::niels.johansen@nexigroup.com::9beef235-49d8-49cd-8c28-aad5aeab084b" providerId="AD" clId="Web-{94D2358B-8555-AE91-EEDE-2054F8C22C1D}" dt="2025-01-23T06:41:34.480" v="3" actId="34807"/>
          <ac:spMkLst>
            <pc:docMk/>
            <pc:sldMk cId="2654260770" sldId="267"/>
            <ac:spMk id="12" creationId="{EC44F520-2598-460E-9F91-B02F60830CA2}"/>
          </ac:spMkLst>
        </pc:spChg>
        <pc:spChg chg="add">
          <ac:chgData name="Niels Gregers Johansen" userId="S::niels.johansen@nexigroup.com::9beef235-49d8-49cd-8c28-aad5aeab084b" providerId="AD" clId="Web-{94D2358B-8555-AE91-EEDE-2054F8C22C1D}" dt="2025-01-23T06:41:34.480" v="3" actId="34807"/>
          <ac:spMkLst>
            <pc:docMk/>
            <pc:sldMk cId="2654260770" sldId="267"/>
            <ac:spMk id="14" creationId="{1B15ED52-F352-441B-82BF-E0EA34836D08}"/>
          </ac:spMkLst>
        </pc:spChg>
        <pc:spChg chg="add">
          <ac:chgData name="Niels Gregers Johansen" userId="S::niels.johansen@nexigroup.com::9beef235-49d8-49cd-8c28-aad5aeab084b" providerId="AD" clId="Web-{94D2358B-8555-AE91-EEDE-2054F8C22C1D}" dt="2025-01-23T06:41:34.480" v="3" actId="34807"/>
          <ac:spMkLst>
            <pc:docMk/>
            <pc:sldMk cId="2654260770" sldId="267"/>
            <ac:spMk id="16" creationId="{61707E60-CEC9-4661-AA82-69242EB4BDC3}"/>
          </ac:spMkLst>
        </pc:spChg>
        <pc:spChg chg="add">
          <ac:chgData name="Niels Gregers Johansen" userId="S::niels.johansen@nexigroup.com::9beef235-49d8-49cd-8c28-aad5aeab084b" providerId="AD" clId="Web-{94D2358B-8555-AE91-EEDE-2054F8C22C1D}" dt="2025-01-23T06:41:34.480" v="3" actId="34807"/>
          <ac:spMkLst>
            <pc:docMk/>
            <pc:sldMk cId="2654260770" sldId="267"/>
            <ac:spMk id="18" creationId="{8F035CD8-AE30-4146-96F2-036B0CE5E4F3}"/>
          </ac:spMkLst>
        </pc:spChg>
        <pc:picChg chg="mod ord">
          <ac:chgData name="Niels Gregers Johansen" userId="S::niels.johansen@nexigroup.com::9beef235-49d8-49cd-8c28-aad5aeab084b" providerId="AD" clId="Web-{94D2358B-8555-AE91-EEDE-2054F8C22C1D}" dt="2025-01-23T06:41:34.480" v="3" actId="34807"/>
          <ac:picMkLst>
            <pc:docMk/>
            <pc:sldMk cId="2654260770" sldId="267"/>
            <ac:picMk id="5" creationId="{8E50E8C3-9DBA-4CCA-9AF9-12E0DE5D843B}"/>
          </ac:picMkLst>
        </pc:picChg>
      </pc:sldChg>
      <pc:sldChg chg="addSp modSp add mod setBg modClrScheme chgLayout">
        <pc:chgData name="Niels Gregers Johansen" userId="S::niels.johansen@nexigroup.com::9beef235-49d8-49cd-8c28-aad5aeab084b" providerId="AD" clId="Web-{94D2358B-8555-AE91-EEDE-2054F8C22C1D}" dt="2025-01-23T06:41:34.480" v="3" actId="34807"/>
        <pc:sldMkLst>
          <pc:docMk/>
          <pc:sldMk cId="291802026" sldId="268"/>
        </pc:sldMkLst>
        <pc:spChg chg="mod">
          <ac:chgData name="Niels Gregers Johansen" userId="S::niels.johansen@nexigroup.com::9beef235-49d8-49cd-8c28-aad5aeab084b" providerId="AD" clId="Web-{94D2358B-8555-AE91-EEDE-2054F8C22C1D}" dt="2025-01-23T06:41:34.480" v="3" actId="34807"/>
          <ac:spMkLst>
            <pc:docMk/>
            <pc:sldMk cId="291802026" sldId="268"/>
            <ac:spMk id="2" creationId="{B161A1D3-AE50-C291-AA4E-89EDB38E4956}"/>
          </ac:spMkLst>
        </pc:spChg>
        <pc:spChg chg="mod">
          <ac:chgData name="Niels Gregers Johansen" userId="S::niels.johansen@nexigroup.com::9beef235-49d8-49cd-8c28-aad5aeab084b" providerId="AD" clId="Web-{94D2358B-8555-AE91-EEDE-2054F8C22C1D}" dt="2025-01-23T06:41:34.480" v="3" actId="34807"/>
          <ac:spMkLst>
            <pc:docMk/>
            <pc:sldMk cId="291802026" sldId="268"/>
            <ac:spMk id="3" creationId="{7FACB012-91CF-D264-E04E-CE57961AE322}"/>
          </ac:spMkLst>
        </pc:spChg>
        <pc:spChg chg="add">
          <ac:chgData name="Niels Gregers Johansen" userId="S::niels.johansen@nexigroup.com::9beef235-49d8-49cd-8c28-aad5aeab084b" providerId="AD" clId="Web-{94D2358B-8555-AE91-EEDE-2054F8C22C1D}" dt="2025-01-23T06:41:34.480" v="3" actId="34807"/>
          <ac:spMkLst>
            <pc:docMk/>
            <pc:sldMk cId="291802026" sldId="268"/>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291802026" sldId="268"/>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291802026" sldId="268"/>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291802026" sldId="268"/>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291802026" sldId="268"/>
            <ac:spMk id="16" creationId="{A6680484-5F73-4078-85C2-415205B1A4C0}"/>
          </ac:spMkLst>
        </pc:spChg>
      </pc:sldChg>
      <pc:sldChg chg="addSp modSp add mod setBg modClrScheme chgLayout">
        <pc:chgData name="Niels Gregers Johansen" userId="S::niels.johansen@nexigroup.com::9beef235-49d8-49cd-8c28-aad5aeab084b" providerId="AD" clId="Web-{94D2358B-8555-AE91-EEDE-2054F8C22C1D}" dt="2025-01-23T06:45:52.533" v="19" actId="20577"/>
        <pc:sldMkLst>
          <pc:docMk/>
          <pc:sldMk cId="3261036185" sldId="269"/>
        </pc:sldMkLst>
        <pc:spChg chg="mod">
          <ac:chgData name="Niels Gregers Johansen" userId="S::niels.johansen@nexigroup.com::9beef235-49d8-49cd-8c28-aad5aeab084b" providerId="AD" clId="Web-{94D2358B-8555-AE91-EEDE-2054F8C22C1D}" dt="2025-01-23T06:45:48.408" v="18" actId="20577"/>
          <ac:spMkLst>
            <pc:docMk/>
            <pc:sldMk cId="3261036185" sldId="269"/>
            <ac:spMk id="2" creationId="{148F9B94-216F-826B-66C4-847A303BED2C}"/>
          </ac:spMkLst>
        </pc:spChg>
        <pc:spChg chg="mod">
          <ac:chgData name="Niels Gregers Johansen" userId="S::niels.johansen@nexigroup.com::9beef235-49d8-49cd-8c28-aad5aeab084b" providerId="AD" clId="Web-{94D2358B-8555-AE91-EEDE-2054F8C22C1D}" dt="2025-01-23T06:45:52.533" v="19" actId="20577"/>
          <ac:spMkLst>
            <pc:docMk/>
            <pc:sldMk cId="3261036185" sldId="269"/>
            <ac:spMk id="3" creationId="{D62153B1-DECB-B969-AE05-443D4851BB36}"/>
          </ac:spMkLst>
        </pc:spChg>
        <pc:spChg chg="add">
          <ac:chgData name="Niels Gregers Johansen" userId="S::niels.johansen@nexigroup.com::9beef235-49d8-49cd-8c28-aad5aeab084b" providerId="AD" clId="Web-{94D2358B-8555-AE91-EEDE-2054F8C22C1D}" dt="2025-01-23T06:41:34.480" v="3" actId="34807"/>
          <ac:spMkLst>
            <pc:docMk/>
            <pc:sldMk cId="3261036185" sldId="269"/>
            <ac:spMk id="8" creationId="{B6B36A41-BF38-4C0A-BA59-CDCE04AE6C90}"/>
          </ac:spMkLst>
        </pc:spChg>
        <pc:spChg chg="add">
          <ac:chgData name="Niels Gregers Johansen" userId="S::niels.johansen@nexigroup.com::9beef235-49d8-49cd-8c28-aad5aeab084b" providerId="AD" clId="Web-{94D2358B-8555-AE91-EEDE-2054F8C22C1D}" dt="2025-01-23T06:41:34.480" v="3" actId="34807"/>
          <ac:spMkLst>
            <pc:docMk/>
            <pc:sldMk cId="3261036185" sldId="269"/>
            <ac:spMk id="10" creationId="{92D36A8B-01FD-4675-9D35-FA0CC50FDCF8}"/>
          </ac:spMkLst>
        </pc:spChg>
        <pc:spChg chg="add">
          <ac:chgData name="Niels Gregers Johansen" userId="S::niels.johansen@nexigroup.com::9beef235-49d8-49cd-8c28-aad5aeab084b" providerId="AD" clId="Web-{94D2358B-8555-AE91-EEDE-2054F8C22C1D}" dt="2025-01-23T06:41:34.480" v="3" actId="34807"/>
          <ac:spMkLst>
            <pc:docMk/>
            <pc:sldMk cId="3261036185" sldId="269"/>
            <ac:spMk id="12" creationId="{726D76E8-086A-40F9-B995-AEFD77D9C089}"/>
          </ac:spMkLst>
        </pc:spChg>
      </pc:sldChg>
      <pc:sldChg chg="addSp modSp add del mod setBg modClrScheme chgLayout">
        <pc:chgData name="Niels Gregers Johansen" userId="S::niels.johansen@nexigroup.com::9beef235-49d8-49cd-8c28-aad5aeab084b" providerId="AD" clId="Web-{94D2358B-8555-AE91-EEDE-2054F8C22C1D}" dt="2025-01-23T06:53:53.952" v="145"/>
        <pc:sldMkLst>
          <pc:docMk/>
          <pc:sldMk cId="1031556060" sldId="270"/>
        </pc:sldMkLst>
        <pc:spChg chg="mod">
          <ac:chgData name="Niels Gregers Johansen" userId="S::niels.johansen@nexigroup.com::9beef235-49d8-49cd-8c28-aad5aeab084b" providerId="AD" clId="Web-{94D2358B-8555-AE91-EEDE-2054F8C22C1D}" dt="2025-01-23T06:41:34.480" v="3" actId="34807"/>
          <ac:spMkLst>
            <pc:docMk/>
            <pc:sldMk cId="1031556060" sldId="270"/>
            <ac:spMk id="2" creationId="{363492FC-5757-A9FF-6E7D-7DE8AF4E0A47}"/>
          </ac:spMkLst>
        </pc:spChg>
        <pc:spChg chg="mod">
          <ac:chgData name="Niels Gregers Johansen" userId="S::niels.johansen@nexigroup.com::9beef235-49d8-49cd-8c28-aad5aeab084b" providerId="AD" clId="Web-{94D2358B-8555-AE91-EEDE-2054F8C22C1D}" dt="2025-01-23T06:41:34.480" v="3" actId="34807"/>
          <ac:spMkLst>
            <pc:docMk/>
            <pc:sldMk cId="1031556060" sldId="270"/>
            <ac:spMk id="4" creationId="{DAD66090-1498-606A-C8DF-0DF86F10FC8D}"/>
          </ac:spMkLst>
        </pc:spChg>
        <pc:spChg chg="add">
          <ac:chgData name="Niels Gregers Johansen" userId="S::niels.johansen@nexigroup.com::9beef235-49d8-49cd-8c28-aad5aeab084b" providerId="AD" clId="Web-{94D2358B-8555-AE91-EEDE-2054F8C22C1D}" dt="2025-01-23T06:41:34.480" v="3" actId="34807"/>
          <ac:spMkLst>
            <pc:docMk/>
            <pc:sldMk cId="1031556060" sldId="270"/>
            <ac:spMk id="10" creationId="{BD4C0BBB-0042-4603-A226-6117F3FD5B3C}"/>
          </ac:spMkLst>
        </pc:spChg>
        <pc:spChg chg="add">
          <ac:chgData name="Niels Gregers Johansen" userId="S::niels.johansen@nexigroup.com::9beef235-49d8-49cd-8c28-aad5aeab084b" providerId="AD" clId="Web-{94D2358B-8555-AE91-EEDE-2054F8C22C1D}" dt="2025-01-23T06:41:34.480" v="3" actId="34807"/>
          <ac:spMkLst>
            <pc:docMk/>
            <pc:sldMk cId="1031556060" sldId="270"/>
            <ac:spMk id="12" creationId="{EC44F520-2598-460E-9F91-B02F60830CA2}"/>
          </ac:spMkLst>
        </pc:spChg>
        <pc:spChg chg="add">
          <ac:chgData name="Niels Gregers Johansen" userId="S::niels.johansen@nexigroup.com::9beef235-49d8-49cd-8c28-aad5aeab084b" providerId="AD" clId="Web-{94D2358B-8555-AE91-EEDE-2054F8C22C1D}" dt="2025-01-23T06:41:34.480" v="3" actId="34807"/>
          <ac:spMkLst>
            <pc:docMk/>
            <pc:sldMk cId="1031556060" sldId="270"/>
            <ac:spMk id="14" creationId="{11D6A2A3-F101-46F7-8B6F-1C699CAFE9AD}"/>
          </ac:spMkLst>
        </pc:spChg>
        <pc:spChg chg="add">
          <ac:chgData name="Niels Gregers Johansen" userId="S::niels.johansen@nexigroup.com::9beef235-49d8-49cd-8c28-aad5aeab084b" providerId="AD" clId="Web-{94D2358B-8555-AE91-EEDE-2054F8C22C1D}" dt="2025-01-23T06:41:34.480" v="3" actId="34807"/>
          <ac:spMkLst>
            <pc:docMk/>
            <pc:sldMk cId="1031556060" sldId="270"/>
            <ac:spMk id="16" creationId="{529E760E-527D-4053-A309-F2BDE12501CD}"/>
          </ac:spMkLst>
        </pc:spChg>
        <pc:spChg chg="add">
          <ac:chgData name="Niels Gregers Johansen" userId="S::niels.johansen@nexigroup.com::9beef235-49d8-49cd-8c28-aad5aeab084b" providerId="AD" clId="Web-{94D2358B-8555-AE91-EEDE-2054F8C22C1D}" dt="2025-01-23T06:41:34.480" v="3" actId="34807"/>
          <ac:spMkLst>
            <pc:docMk/>
            <pc:sldMk cId="1031556060" sldId="270"/>
            <ac:spMk id="18" creationId="{4153D448-4ED1-429A-A28C-8316DE7CAF7E}"/>
          </ac:spMkLst>
        </pc:spChg>
        <pc:picChg chg="mod ord">
          <ac:chgData name="Niels Gregers Johansen" userId="S::niels.johansen@nexigroup.com::9beef235-49d8-49cd-8c28-aad5aeab084b" providerId="AD" clId="Web-{94D2358B-8555-AE91-EEDE-2054F8C22C1D}" dt="2025-01-23T06:41:34.480" v="3" actId="34807"/>
          <ac:picMkLst>
            <pc:docMk/>
            <pc:sldMk cId="1031556060" sldId="270"/>
            <ac:picMk id="5" creationId="{406CB622-2990-419C-BB8A-12385C057BD1}"/>
          </ac:picMkLst>
        </pc:picChg>
      </pc:sldChg>
      <pc:sldChg chg="addSp modSp add mod setBg modClrScheme chgLayout">
        <pc:chgData name="Niels Gregers Johansen" userId="S::niels.johansen@nexigroup.com::9beef235-49d8-49cd-8c28-aad5aeab084b" providerId="AD" clId="Web-{94D2358B-8555-AE91-EEDE-2054F8C22C1D}" dt="2025-01-23T06:41:34.480" v="3" actId="34807"/>
        <pc:sldMkLst>
          <pc:docMk/>
          <pc:sldMk cId="3699611206" sldId="271"/>
        </pc:sldMkLst>
        <pc:spChg chg="mod">
          <ac:chgData name="Niels Gregers Johansen" userId="S::niels.johansen@nexigroup.com::9beef235-49d8-49cd-8c28-aad5aeab084b" providerId="AD" clId="Web-{94D2358B-8555-AE91-EEDE-2054F8C22C1D}" dt="2025-01-23T06:41:34.480" v="3" actId="34807"/>
          <ac:spMkLst>
            <pc:docMk/>
            <pc:sldMk cId="3699611206" sldId="271"/>
            <ac:spMk id="2" creationId="{BA5EF5D0-1FC8-9628-887B-2ABB037F8C2B}"/>
          </ac:spMkLst>
        </pc:spChg>
        <pc:spChg chg="mod">
          <ac:chgData name="Niels Gregers Johansen" userId="S::niels.johansen@nexigroup.com::9beef235-49d8-49cd-8c28-aad5aeab084b" providerId="AD" clId="Web-{94D2358B-8555-AE91-EEDE-2054F8C22C1D}" dt="2025-01-23T06:41:34.480" v="3" actId="34807"/>
          <ac:spMkLst>
            <pc:docMk/>
            <pc:sldMk cId="3699611206" sldId="271"/>
            <ac:spMk id="3" creationId="{132B7DD9-F286-F5FF-CC6E-1AC0F8CB3460}"/>
          </ac:spMkLst>
        </pc:spChg>
        <pc:spChg chg="add">
          <ac:chgData name="Niels Gregers Johansen" userId="S::niels.johansen@nexigroup.com::9beef235-49d8-49cd-8c28-aad5aeab084b" providerId="AD" clId="Web-{94D2358B-8555-AE91-EEDE-2054F8C22C1D}" dt="2025-01-23T06:41:34.480" v="3" actId="34807"/>
          <ac:spMkLst>
            <pc:docMk/>
            <pc:sldMk cId="3699611206" sldId="271"/>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3699611206" sldId="271"/>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3699611206" sldId="271"/>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3699611206" sldId="271"/>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3699611206" sldId="271"/>
            <ac:spMk id="16" creationId="{A6680484-5F73-4078-85C2-415205B1A4C0}"/>
          </ac:spMkLst>
        </pc:spChg>
      </pc:sldChg>
      <pc:sldChg chg="addSp modSp add mod setBg modClrScheme chgLayout">
        <pc:chgData name="Niels Gregers Johansen" userId="S::niels.johansen@nexigroup.com::9beef235-49d8-49cd-8c28-aad5aeab084b" providerId="AD" clId="Web-{94D2358B-8555-AE91-EEDE-2054F8C22C1D}" dt="2025-01-23T06:54:44.375" v="193" actId="20577"/>
        <pc:sldMkLst>
          <pc:docMk/>
          <pc:sldMk cId="2752315531" sldId="272"/>
        </pc:sldMkLst>
        <pc:spChg chg="mod">
          <ac:chgData name="Niels Gregers Johansen" userId="S::niels.johansen@nexigroup.com::9beef235-49d8-49cd-8c28-aad5aeab084b" providerId="AD" clId="Web-{94D2358B-8555-AE91-EEDE-2054F8C22C1D}" dt="2025-01-23T06:41:34.480" v="3" actId="34807"/>
          <ac:spMkLst>
            <pc:docMk/>
            <pc:sldMk cId="2752315531" sldId="272"/>
            <ac:spMk id="2" creationId="{38DF9807-DC4D-500E-41E4-BBCA6DA80750}"/>
          </ac:spMkLst>
        </pc:spChg>
        <pc:spChg chg="mod">
          <ac:chgData name="Niels Gregers Johansen" userId="S::niels.johansen@nexigroup.com::9beef235-49d8-49cd-8c28-aad5aeab084b" providerId="AD" clId="Web-{94D2358B-8555-AE91-EEDE-2054F8C22C1D}" dt="2025-01-23T06:54:44.375" v="193" actId="20577"/>
          <ac:spMkLst>
            <pc:docMk/>
            <pc:sldMk cId="2752315531" sldId="272"/>
            <ac:spMk id="3" creationId="{B9A1E831-84B5-F420-C92B-7F6E2F171BE6}"/>
          </ac:spMkLst>
        </pc:spChg>
        <pc:spChg chg="add">
          <ac:chgData name="Niels Gregers Johansen" userId="S::niels.johansen@nexigroup.com::9beef235-49d8-49cd-8c28-aad5aeab084b" providerId="AD" clId="Web-{94D2358B-8555-AE91-EEDE-2054F8C22C1D}" dt="2025-01-23T06:41:34.480" v="3" actId="34807"/>
          <ac:spMkLst>
            <pc:docMk/>
            <pc:sldMk cId="2752315531" sldId="272"/>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2752315531" sldId="272"/>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2752315531" sldId="272"/>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2752315531" sldId="272"/>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2752315531" sldId="272"/>
            <ac:spMk id="16" creationId="{A6680484-5F73-4078-85C2-415205B1A4C0}"/>
          </ac:spMkLst>
        </pc:spChg>
      </pc:sldChg>
      <pc:sldChg chg="addSp modSp add del mod setBg modClrScheme chgLayout">
        <pc:chgData name="Niels Gregers Johansen" userId="S::niels.johansen@nexigroup.com::9beef235-49d8-49cd-8c28-aad5aeab084b" providerId="AD" clId="Web-{94D2358B-8555-AE91-EEDE-2054F8C22C1D}" dt="2025-01-23T06:54:48.094" v="194"/>
        <pc:sldMkLst>
          <pc:docMk/>
          <pc:sldMk cId="3706460999" sldId="273"/>
        </pc:sldMkLst>
        <pc:spChg chg="mod">
          <ac:chgData name="Niels Gregers Johansen" userId="S::niels.johansen@nexigroup.com::9beef235-49d8-49cd-8c28-aad5aeab084b" providerId="AD" clId="Web-{94D2358B-8555-AE91-EEDE-2054F8C22C1D}" dt="2025-01-23T06:41:34.480" v="3" actId="34807"/>
          <ac:spMkLst>
            <pc:docMk/>
            <pc:sldMk cId="3706460999" sldId="273"/>
            <ac:spMk id="2" creationId="{7DDE691C-EB64-10DD-E4A2-855352EBC30B}"/>
          </ac:spMkLst>
        </pc:spChg>
        <pc:spChg chg="mod">
          <ac:chgData name="Niels Gregers Johansen" userId="S::niels.johansen@nexigroup.com::9beef235-49d8-49cd-8c28-aad5aeab084b" providerId="AD" clId="Web-{94D2358B-8555-AE91-EEDE-2054F8C22C1D}" dt="2025-01-23T06:41:34.480" v="3" actId="34807"/>
          <ac:spMkLst>
            <pc:docMk/>
            <pc:sldMk cId="3706460999" sldId="273"/>
            <ac:spMk id="3" creationId="{25B196E8-3CBB-6684-B032-B33D7A993A2E}"/>
          </ac:spMkLst>
        </pc:spChg>
        <pc:spChg chg="add">
          <ac:chgData name="Niels Gregers Johansen" userId="S::niels.johansen@nexigroup.com::9beef235-49d8-49cd-8c28-aad5aeab084b" providerId="AD" clId="Web-{94D2358B-8555-AE91-EEDE-2054F8C22C1D}" dt="2025-01-23T06:41:34.480" v="3" actId="34807"/>
          <ac:spMkLst>
            <pc:docMk/>
            <pc:sldMk cId="3706460999" sldId="273"/>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3706460999" sldId="273"/>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3706460999" sldId="273"/>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3706460999" sldId="273"/>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3706460999" sldId="273"/>
            <ac:spMk id="16" creationId="{A6680484-5F73-4078-85C2-415205B1A4C0}"/>
          </ac:spMkLst>
        </pc:spChg>
      </pc:sldChg>
      <pc:sldChg chg="addSp modSp add del mod setBg modClrScheme chgLayout">
        <pc:chgData name="Niels Gregers Johansen" userId="S::niels.johansen@nexigroup.com::9beef235-49d8-49cd-8c28-aad5aeab084b" providerId="AD" clId="Web-{94D2358B-8555-AE91-EEDE-2054F8C22C1D}" dt="2025-01-23T06:54:58.234" v="195"/>
        <pc:sldMkLst>
          <pc:docMk/>
          <pc:sldMk cId="2252593660" sldId="274"/>
        </pc:sldMkLst>
        <pc:spChg chg="mod">
          <ac:chgData name="Niels Gregers Johansen" userId="S::niels.johansen@nexigroup.com::9beef235-49d8-49cd-8c28-aad5aeab084b" providerId="AD" clId="Web-{94D2358B-8555-AE91-EEDE-2054F8C22C1D}" dt="2025-01-23T06:41:34.480" v="3" actId="34807"/>
          <ac:spMkLst>
            <pc:docMk/>
            <pc:sldMk cId="2252593660" sldId="274"/>
            <ac:spMk id="2" creationId="{9B49B56C-74EF-EA3C-2939-39CF98B01B9E}"/>
          </ac:spMkLst>
        </pc:spChg>
        <pc:spChg chg="mod">
          <ac:chgData name="Niels Gregers Johansen" userId="S::niels.johansen@nexigroup.com::9beef235-49d8-49cd-8c28-aad5aeab084b" providerId="AD" clId="Web-{94D2358B-8555-AE91-EEDE-2054F8C22C1D}" dt="2025-01-23T06:41:34.480" v="3" actId="34807"/>
          <ac:spMkLst>
            <pc:docMk/>
            <pc:sldMk cId="2252593660" sldId="274"/>
            <ac:spMk id="3" creationId="{9E6E9745-61DF-895E-76F1-938CA226FC97}"/>
          </ac:spMkLst>
        </pc:spChg>
        <pc:spChg chg="add">
          <ac:chgData name="Niels Gregers Johansen" userId="S::niels.johansen@nexigroup.com::9beef235-49d8-49cd-8c28-aad5aeab084b" providerId="AD" clId="Web-{94D2358B-8555-AE91-EEDE-2054F8C22C1D}" dt="2025-01-23T06:41:34.480" v="3" actId="34807"/>
          <ac:spMkLst>
            <pc:docMk/>
            <pc:sldMk cId="2252593660" sldId="274"/>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2252593660" sldId="274"/>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2252593660" sldId="274"/>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2252593660" sldId="274"/>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2252593660" sldId="274"/>
            <ac:spMk id="16" creationId="{A6680484-5F73-4078-85C2-415205B1A4C0}"/>
          </ac:spMkLst>
        </pc:spChg>
      </pc:sldChg>
      <pc:sldChg chg="addSp modSp add del mod setBg modClrScheme chgLayout">
        <pc:chgData name="Niels Gregers Johansen" userId="S::niels.johansen@nexigroup.com::9beef235-49d8-49cd-8c28-aad5aeab084b" providerId="AD" clId="Web-{94D2358B-8555-AE91-EEDE-2054F8C22C1D}" dt="2025-01-23T06:55:05.313" v="196"/>
        <pc:sldMkLst>
          <pc:docMk/>
          <pc:sldMk cId="2441358229" sldId="275"/>
        </pc:sldMkLst>
        <pc:spChg chg="mod">
          <ac:chgData name="Niels Gregers Johansen" userId="S::niels.johansen@nexigroup.com::9beef235-49d8-49cd-8c28-aad5aeab084b" providerId="AD" clId="Web-{94D2358B-8555-AE91-EEDE-2054F8C22C1D}" dt="2025-01-23T06:41:34.480" v="3" actId="34807"/>
          <ac:spMkLst>
            <pc:docMk/>
            <pc:sldMk cId="2441358229" sldId="275"/>
            <ac:spMk id="2" creationId="{D6E737C8-CA38-A0E1-781F-234C79584DC0}"/>
          </ac:spMkLst>
        </pc:spChg>
        <pc:spChg chg="mod">
          <ac:chgData name="Niels Gregers Johansen" userId="S::niels.johansen@nexigroup.com::9beef235-49d8-49cd-8c28-aad5aeab084b" providerId="AD" clId="Web-{94D2358B-8555-AE91-EEDE-2054F8C22C1D}" dt="2025-01-23T06:41:34.480" v="3" actId="34807"/>
          <ac:spMkLst>
            <pc:docMk/>
            <pc:sldMk cId="2441358229" sldId="275"/>
            <ac:spMk id="3" creationId="{F53CB941-3946-9D0B-9AF5-1B6BBB29A4B0}"/>
          </ac:spMkLst>
        </pc:spChg>
        <pc:spChg chg="add">
          <ac:chgData name="Niels Gregers Johansen" userId="S::niels.johansen@nexigroup.com::9beef235-49d8-49cd-8c28-aad5aeab084b" providerId="AD" clId="Web-{94D2358B-8555-AE91-EEDE-2054F8C22C1D}" dt="2025-01-23T06:41:34.480" v="3" actId="34807"/>
          <ac:spMkLst>
            <pc:docMk/>
            <pc:sldMk cId="2441358229" sldId="275"/>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2441358229" sldId="275"/>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2441358229" sldId="275"/>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2441358229" sldId="275"/>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2441358229" sldId="275"/>
            <ac:spMk id="16" creationId="{A6680484-5F73-4078-85C2-415205B1A4C0}"/>
          </ac:spMkLst>
        </pc:spChg>
      </pc:sldChg>
      <pc:sldChg chg="addSp modSp add del mod setBg modClrScheme chgLayout">
        <pc:chgData name="Niels Gregers Johansen" userId="S::niels.johansen@nexigroup.com::9beef235-49d8-49cd-8c28-aad5aeab084b" providerId="AD" clId="Web-{94D2358B-8555-AE91-EEDE-2054F8C22C1D}" dt="2025-01-23T06:56:24.065" v="248"/>
        <pc:sldMkLst>
          <pc:docMk/>
          <pc:sldMk cId="4281265616" sldId="276"/>
        </pc:sldMkLst>
        <pc:spChg chg="mod">
          <ac:chgData name="Niels Gregers Johansen" userId="S::niels.johansen@nexigroup.com::9beef235-49d8-49cd-8c28-aad5aeab084b" providerId="AD" clId="Web-{94D2358B-8555-AE91-EEDE-2054F8C22C1D}" dt="2025-01-23T06:41:34.480" v="3" actId="34807"/>
          <ac:spMkLst>
            <pc:docMk/>
            <pc:sldMk cId="4281265616" sldId="276"/>
            <ac:spMk id="2" creationId="{6898204B-17CC-0E12-AAC0-A505FD1A82F9}"/>
          </ac:spMkLst>
        </pc:spChg>
        <pc:spChg chg="mod">
          <ac:chgData name="Niels Gregers Johansen" userId="S::niels.johansen@nexigroup.com::9beef235-49d8-49cd-8c28-aad5aeab084b" providerId="AD" clId="Web-{94D2358B-8555-AE91-EEDE-2054F8C22C1D}" dt="2025-01-23T06:41:34.480" v="3" actId="34807"/>
          <ac:spMkLst>
            <pc:docMk/>
            <pc:sldMk cId="4281265616" sldId="276"/>
            <ac:spMk id="3" creationId="{337F124A-5793-0B74-8768-07F452D0D62C}"/>
          </ac:spMkLst>
        </pc:spChg>
        <pc:spChg chg="add">
          <ac:chgData name="Niels Gregers Johansen" userId="S::niels.johansen@nexigroup.com::9beef235-49d8-49cd-8c28-aad5aeab084b" providerId="AD" clId="Web-{94D2358B-8555-AE91-EEDE-2054F8C22C1D}" dt="2025-01-23T06:41:34.480" v="3" actId="34807"/>
          <ac:spMkLst>
            <pc:docMk/>
            <pc:sldMk cId="4281265616" sldId="276"/>
            <ac:spMk id="8" creationId="{45C5CC17-FF17-43CF-B073-D9051465D5CC}"/>
          </ac:spMkLst>
        </pc:spChg>
        <pc:spChg chg="add">
          <ac:chgData name="Niels Gregers Johansen" userId="S::niels.johansen@nexigroup.com::9beef235-49d8-49cd-8c28-aad5aeab084b" providerId="AD" clId="Web-{94D2358B-8555-AE91-EEDE-2054F8C22C1D}" dt="2025-01-23T06:41:34.480" v="3" actId="34807"/>
          <ac:spMkLst>
            <pc:docMk/>
            <pc:sldMk cId="4281265616" sldId="276"/>
            <ac:spMk id="10" creationId="{1EBE2DDC-0D14-44E6-A1AB-2EEC09507435}"/>
          </ac:spMkLst>
        </pc:spChg>
        <pc:spChg chg="add">
          <ac:chgData name="Niels Gregers Johansen" userId="S::niels.johansen@nexigroup.com::9beef235-49d8-49cd-8c28-aad5aeab084b" providerId="AD" clId="Web-{94D2358B-8555-AE91-EEDE-2054F8C22C1D}" dt="2025-01-23T06:41:34.480" v="3" actId="34807"/>
          <ac:spMkLst>
            <pc:docMk/>
            <pc:sldMk cId="4281265616" sldId="276"/>
            <ac:spMk id="12" creationId="{A8543D98-0AA2-43B4-B508-DC1DB7F3DC9A}"/>
          </ac:spMkLst>
        </pc:spChg>
        <pc:spChg chg="add">
          <ac:chgData name="Niels Gregers Johansen" userId="S::niels.johansen@nexigroup.com::9beef235-49d8-49cd-8c28-aad5aeab084b" providerId="AD" clId="Web-{94D2358B-8555-AE91-EEDE-2054F8C22C1D}" dt="2025-01-23T06:41:34.480" v="3" actId="34807"/>
          <ac:spMkLst>
            <pc:docMk/>
            <pc:sldMk cId="4281265616" sldId="276"/>
            <ac:spMk id="14" creationId="{89723C1D-9A1A-465B-8164-483BF5426613}"/>
          </ac:spMkLst>
        </pc:spChg>
        <pc:spChg chg="add">
          <ac:chgData name="Niels Gregers Johansen" userId="S::niels.johansen@nexigroup.com::9beef235-49d8-49cd-8c28-aad5aeab084b" providerId="AD" clId="Web-{94D2358B-8555-AE91-EEDE-2054F8C22C1D}" dt="2025-01-23T06:41:34.480" v="3" actId="34807"/>
          <ac:spMkLst>
            <pc:docMk/>
            <pc:sldMk cId="4281265616" sldId="276"/>
            <ac:spMk id="16" creationId="{A6680484-5F73-4078-85C2-415205B1A4C0}"/>
          </ac:spMkLst>
        </pc:spChg>
      </pc:sldChg>
      <pc:sldChg chg="addSp modSp add mod setBg modClrScheme chgLayout">
        <pc:chgData name="Niels Gregers Johansen" userId="S::niels.johansen@nexigroup.com::9beef235-49d8-49cd-8c28-aad5aeab084b" providerId="AD" clId="Web-{94D2358B-8555-AE91-EEDE-2054F8C22C1D}" dt="2025-01-23T06:57:03.097" v="261" actId="20577"/>
        <pc:sldMkLst>
          <pc:docMk/>
          <pc:sldMk cId="2542532593" sldId="277"/>
        </pc:sldMkLst>
        <pc:spChg chg="mod">
          <ac:chgData name="Niels Gregers Johansen" userId="S::niels.johansen@nexigroup.com::9beef235-49d8-49cd-8c28-aad5aeab084b" providerId="AD" clId="Web-{94D2358B-8555-AE91-EEDE-2054F8C22C1D}" dt="2025-01-23T06:41:34.480" v="3" actId="34807"/>
          <ac:spMkLst>
            <pc:docMk/>
            <pc:sldMk cId="2542532593" sldId="277"/>
            <ac:spMk id="2" creationId="{8C93EA3E-655D-77EE-D8C5-561C2C3F2BA4}"/>
          </ac:spMkLst>
        </pc:spChg>
        <pc:spChg chg="mod">
          <ac:chgData name="Niels Gregers Johansen" userId="S::niels.johansen@nexigroup.com::9beef235-49d8-49cd-8c28-aad5aeab084b" providerId="AD" clId="Web-{94D2358B-8555-AE91-EEDE-2054F8C22C1D}" dt="2025-01-23T06:57:03.097" v="261" actId="20577"/>
          <ac:spMkLst>
            <pc:docMk/>
            <pc:sldMk cId="2542532593" sldId="277"/>
            <ac:spMk id="4" creationId="{E3BF07A0-AE4A-B786-D5DF-2B6624058E8D}"/>
          </ac:spMkLst>
        </pc:spChg>
        <pc:spChg chg="add">
          <ac:chgData name="Niels Gregers Johansen" userId="S::niels.johansen@nexigroup.com::9beef235-49d8-49cd-8c28-aad5aeab084b" providerId="AD" clId="Web-{94D2358B-8555-AE91-EEDE-2054F8C22C1D}" dt="2025-01-23T06:41:34.480" v="3" actId="34807"/>
          <ac:spMkLst>
            <pc:docMk/>
            <pc:sldMk cId="2542532593" sldId="277"/>
            <ac:spMk id="10" creationId="{BD4C0BBB-0042-4603-A226-6117F3FD5B3C}"/>
          </ac:spMkLst>
        </pc:spChg>
        <pc:spChg chg="add">
          <ac:chgData name="Niels Gregers Johansen" userId="S::niels.johansen@nexigroup.com::9beef235-49d8-49cd-8c28-aad5aeab084b" providerId="AD" clId="Web-{94D2358B-8555-AE91-EEDE-2054F8C22C1D}" dt="2025-01-23T06:41:34.480" v="3" actId="34807"/>
          <ac:spMkLst>
            <pc:docMk/>
            <pc:sldMk cId="2542532593" sldId="277"/>
            <ac:spMk id="12" creationId="{EC44F520-2598-460E-9F91-B02F60830CA2}"/>
          </ac:spMkLst>
        </pc:spChg>
        <pc:spChg chg="add">
          <ac:chgData name="Niels Gregers Johansen" userId="S::niels.johansen@nexigroup.com::9beef235-49d8-49cd-8c28-aad5aeab084b" providerId="AD" clId="Web-{94D2358B-8555-AE91-EEDE-2054F8C22C1D}" dt="2025-01-23T06:41:34.480" v="3" actId="34807"/>
          <ac:spMkLst>
            <pc:docMk/>
            <pc:sldMk cId="2542532593" sldId="277"/>
            <ac:spMk id="14" creationId="{979E27D9-03C7-44E2-9FF8-15D0C8506AF7}"/>
          </ac:spMkLst>
        </pc:spChg>
        <pc:spChg chg="add">
          <ac:chgData name="Niels Gregers Johansen" userId="S::niels.johansen@nexigroup.com::9beef235-49d8-49cd-8c28-aad5aeab084b" providerId="AD" clId="Web-{94D2358B-8555-AE91-EEDE-2054F8C22C1D}" dt="2025-01-23T06:41:34.480" v="3" actId="34807"/>
          <ac:spMkLst>
            <pc:docMk/>
            <pc:sldMk cId="2542532593" sldId="277"/>
            <ac:spMk id="16" creationId="{EEBF1590-3B36-48EE-A89D-3B6F3CB256AB}"/>
          </ac:spMkLst>
        </pc:spChg>
        <pc:spChg chg="add">
          <ac:chgData name="Niels Gregers Johansen" userId="S::niels.johansen@nexigroup.com::9beef235-49d8-49cd-8c28-aad5aeab084b" providerId="AD" clId="Web-{94D2358B-8555-AE91-EEDE-2054F8C22C1D}" dt="2025-01-23T06:41:34.480" v="3" actId="34807"/>
          <ac:spMkLst>
            <pc:docMk/>
            <pc:sldMk cId="2542532593" sldId="277"/>
            <ac:spMk id="18" creationId="{AC8F6C8C-AB5A-4548-942D-E3FD40ACBC49}"/>
          </ac:spMkLst>
        </pc:spChg>
        <pc:picChg chg="mod ord">
          <ac:chgData name="Niels Gregers Johansen" userId="S::niels.johansen@nexigroup.com::9beef235-49d8-49cd-8c28-aad5aeab084b" providerId="AD" clId="Web-{94D2358B-8555-AE91-EEDE-2054F8C22C1D}" dt="2025-01-23T06:41:34.480" v="3" actId="34807"/>
          <ac:picMkLst>
            <pc:docMk/>
            <pc:sldMk cId="2542532593" sldId="277"/>
            <ac:picMk id="5" creationId="{86DD4F62-7F24-45FB-9611-FBD002DD10EF}"/>
          </ac:picMkLst>
        </pc:picChg>
      </pc:sldChg>
      <pc:sldChg chg="modSp">
        <pc:chgData name="Niels Gregers Johansen" userId="S::niels.johansen@nexigroup.com::9beef235-49d8-49cd-8c28-aad5aeab084b" providerId="AD" clId="Web-{94D2358B-8555-AE91-EEDE-2054F8C22C1D}" dt="2025-01-23T07:15:52.437" v="334" actId="20577"/>
        <pc:sldMkLst>
          <pc:docMk/>
          <pc:sldMk cId="2718356578" sldId="278"/>
        </pc:sldMkLst>
        <pc:spChg chg="mod">
          <ac:chgData name="Niels Gregers Johansen" userId="S::niels.johansen@nexigroup.com::9beef235-49d8-49cd-8c28-aad5aeab084b" providerId="AD" clId="Web-{94D2358B-8555-AE91-EEDE-2054F8C22C1D}" dt="2025-01-23T07:15:09.186" v="281" actId="20577"/>
          <ac:spMkLst>
            <pc:docMk/>
            <pc:sldMk cId="2718356578" sldId="278"/>
            <ac:spMk id="4" creationId="{FF5B936B-A511-F057-02CB-1F9E1B5D0EF8}"/>
          </ac:spMkLst>
        </pc:spChg>
        <pc:spChg chg="mod">
          <ac:chgData name="Niels Gregers Johansen" userId="S::niels.johansen@nexigroup.com::9beef235-49d8-49cd-8c28-aad5aeab084b" providerId="AD" clId="Web-{94D2358B-8555-AE91-EEDE-2054F8C22C1D}" dt="2025-01-23T07:15:52.437" v="334" actId="20577"/>
          <ac:spMkLst>
            <pc:docMk/>
            <pc:sldMk cId="2718356578" sldId="278"/>
            <ac:spMk id="5" creationId="{0CC9B6B7-DE92-D88E-16B0-0734119969F2}"/>
          </ac:spMkLst>
        </pc:spChg>
      </pc:sldChg>
      <pc:sldMasterChg chg="addSp del delSldLayout">
        <pc:chgData name="Niels Gregers Johansen" userId="S::niels.johansen@nexigroup.com::9beef235-49d8-49cd-8c28-aad5aeab084b" providerId="AD" clId="Web-{94D2358B-8555-AE91-EEDE-2054F8C22C1D}" dt="2025-01-23T06:41:34.480" v="3" actId="34807"/>
        <pc:sldMasterMkLst>
          <pc:docMk/>
          <pc:sldMasterMk cId="2460954070" sldId="2147483660"/>
        </pc:sldMasterMkLst>
        <pc:spChg chg="add">
          <ac:chgData name="Niels Gregers Johansen" userId="S::niels.johansen@nexigroup.com::9beef235-49d8-49cd-8c28-aad5aeab084b" providerId="AD" clId="Web-{94D2358B-8555-AE91-EEDE-2054F8C22C1D}" dt="2025-01-23T06:41:09.651" v="0" actId="33475"/>
          <ac:spMkLst>
            <pc:docMk/>
            <pc:sldMasterMk cId="2460954070" sldId="2147483660"/>
            <ac:spMk id="9" creationId="{740E88F6-3574-D074-C7DB-6529C122AAF6}"/>
          </ac:spMkLst>
        </pc:spChg>
        <pc:spChg chg="add">
          <ac:chgData name="Niels Gregers Johansen" userId="S::niels.johansen@nexigroup.com::9beef235-49d8-49cd-8c28-aad5aeab084b" providerId="AD" clId="Web-{94D2358B-8555-AE91-EEDE-2054F8C22C1D}" dt="2025-01-23T06:41:09.651" v="0" actId="33475"/>
          <ac:spMkLst>
            <pc:docMk/>
            <pc:sldMasterMk cId="2460954070" sldId="2147483660"/>
            <ac:spMk id="10" creationId="{D056A8E8-4F35-9345-AB69-31589CEF17DD}"/>
          </ac:spMkLst>
        </pc:sp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2385387890" sldId="2147483661"/>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949138452" sldId="2147483662"/>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2591524520" sldId="2147483663"/>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1203092039" sldId="2147483664"/>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3733172339" sldId="2147483665"/>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3210312558" sldId="2147483666"/>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3146388984" sldId="2147483667"/>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3171841454" sldId="2147483668"/>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1718958274" sldId="2147483669"/>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2202905451" sldId="2147483670"/>
          </pc:sldLayoutMkLst>
        </pc:sldLayoutChg>
        <pc:sldLayoutChg chg="del">
          <pc:chgData name="Niels Gregers Johansen" userId="S::niels.johansen@nexigroup.com::9beef235-49d8-49cd-8c28-aad5aeab084b" providerId="AD" clId="Web-{94D2358B-8555-AE91-EEDE-2054F8C22C1D}" dt="2025-01-23T06:41:34.480" v="3" actId="34807"/>
          <pc:sldLayoutMkLst>
            <pc:docMk/>
            <pc:sldMasterMk cId="2460954070" sldId="2147483660"/>
            <pc:sldLayoutMk cId="3479445657" sldId="2147483671"/>
          </pc:sldLayoutMkLst>
        </pc:sldLayoutChg>
      </pc:sldMasterChg>
      <pc:sldMasterChg chg="add addSldLayout">
        <pc:chgData name="Niels Gregers Johansen" userId="S::niels.johansen@nexigroup.com::9beef235-49d8-49cd-8c28-aad5aeab084b" providerId="AD" clId="Web-{94D2358B-8555-AE91-EEDE-2054F8C22C1D}" dt="2025-01-23T06:41:34.480" v="3" actId="34807"/>
        <pc:sldMasterMkLst>
          <pc:docMk/>
          <pc:sldMasterMk cId="4263148287" sldId="2147483672"/>
        </pc:sldMasterMkLst>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3716673911" sldId="2147483673"/>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2955620005" sldId="2147483674"/>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2832275247" sldId="2147483675"/>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336032733" sldId="2147483676"/>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1959402924" sldId="2147483677"/>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1553720638" sldId="2147483678"/>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491101411" sldId="2147483679"/>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3423506911" sldId="2147483680"/>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4014983004" sldId="2147483681"/>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3095211448" sldId="2147483682"/>
          </pc:sldLayoutMkLst>
        </pc:sldLayoutChg>
        <pc:sldLayoutChg chg="add">
          <pc:chgData name="Niels Gregers Johansen" userId="S::niels.johansen@nexigroup.com::9beef235-49d8-49cd-8c28-aad5aeab084b" providerId="AD" clId="Web-{94D2358B-8555-AE91-EEDE-2054F8C22C1D}" dt="2025-01-23T06:41:34.480" v="3" actId="34807"/>
          <pc:sldLayoutMkLst>
            <pc:docMk/>
            <pc:sldMasterMk cId="4263148287" sldId="2147483672"/>
            <pc:sldLayoutMk cId="1134457413" sldId="2147483683"/>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B4601-FF59-44EB-A4E2-D762A637EFAC}"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A5385FB4-0857-4D00-BFFA-B2742C92AE0A}">
      <dgm:prSet/>
      <dgm:spPr>
        <a:solidFill>
          <a:srgbClr val="233862"/>
        </a:solidFill>
      </dgm:spPr>
      <dgm:t>
        <a:bodyPr/>
        <a:lstStyle/>
        <a:p>
          <a:r>
            <a:rPr lang="en-US"/>
            <a:t>Deploying</a:t>
          </a:r>
        </a:p>
      </dgm:t>
    </dgm:pt>
    <dgm:pt modelId="{70527B95-8F91-4692-837E-4F817FB41BF0}" type="parTrans" cxnId="{B266941D-A6E0-46DD-95D5-92055A705AB4}">
      <dgm:prSet/>
      <dgm:spPr/>
      <dgm:t>
        <a:bodyPr/>
        <a:lstStyle/>
        <a:p>
          <a:endParaRPr lang="en-US"/>
        </a:p>
      </dgm:t>
    </dgm:pt>
    <dgm:pt modelId="{B76BA8BF-7FAA-4FD4-A4DC-D25EEB7053F8}" type="sibTrans" cxnId="{B266941D-A6E0-46DD-95D5-92055A705AB4}">
      <dgm:prSet/>
      <dgm:spPr/>
      <dgm:t>
        <a:bodyPr/>
        <a:lstStyle/>
        <a:p>
          <a:endParaRPr lang="en-US"/>
        </a:p>
      </dgm:t>
    </dgm:pt>
    <dgm:pt modelId="{1CA64AC0-A632-441F-9297-2919E08B0346}">
      <dgm:prSet/>
      <dgm:spPr>
        <a:solidFill>
          <a:srgbClr val="233862">
            <a:alpha val="90000"/>
          </a:srgbClr>
        </a:solidFill>
      </dgm:spPr>
      <dgm:t>
        <a:bodyPr/>
        <a:lstStyle/>
        <a:p>
          <a:r>
            <a:rPr lang="en-US" dirty="0">
              <a:solidFill>
                <a:schemeClr val="bg1"/>
              </a:solidFill>
            </a:rPr>
            <a:t>Deploying manifest to K8</a:t>
          </a:r>
        </a:p>
      </dgm:t>
    </dgm:pt>
    <dgm:pt modelId="{580473D9-5B07-4F8C-B764-FFBC2E0F3FE2}" type="parTrans" cxnId="{E00B76CD-BA51-4C0F-BD9D-E0911E83CE2E}">
      <dgm:prSet/>
      <dgm:spPr/>
      <dgm:t>
        <a:bodyPr/>
        <a:lstStyle/>
        <a:p>
          <a:endParaRPr lang="en-US"/>
        </a:p>
      </dgm:t>
    </dgm:pt>
    <dgm:pt modelId="{0ADB1227-8506-4A70-B32B-7904239D8B21}" type="sibTrans" cxnId="{E00B76CD-BA51-4C0F-BD9D-E0911E83CE2E}">
      <dgm:prSet/>
      <dgm:spPr/>
      <dgm:t>
        <a:bodyPr/>
        <a:lstStyle/>
        <a:p>
          <a:endParaRPr lang="en-US"/>
        </a:p>
      </dgm:t>
    </dgm:pt>
    <dgm:pt modelId="{AAFA8A86-CE4B-410B-ACD1-A0E8D634442A}">
      <dgm:prSet/>
      <dgm:spPr>
        <a:solidFill>
          <a:srgbClr val="233862">
            <a:alpha val="90000"/>
          </a:srgbClr>
        </a:solidFill>
      </dgm:spPr>
      <dgm:t>
        <a:bodyPr/>
        <a:lstStyle/>
        <a:p>
          <a:r>
            <a:rPr lang="en-US" dirty="0">
              <a:solidFill>
                <a:schemeClr val="bg1"/>
              </a:solidFill>
            </a:rPr>
            <a:t>Setting up and configuring Kubernetes</a:t>
          </a:r>
        </a:p>
      </dgm:t>
    </dgm:pt>
    <dgm:pt modelId="{FC80EF9D-A849-4D1E-B3F4-5A9E08CC4A69}" type="parTrans" cxnId="{82CF9987-1EE9-4101-ABDB-D7E58CEAD3F5}">
      <dgm:prSet/>
      <dgm:spPr/>
      <dgm:t>
        <a:bodyPr/>
        <a:lstStyle/>
        <a:p>
          <a:endParaRPr lang="en-US"/>
        </a:p>
      </dgm:t>
    </dgm:pt>
    <dgm:pt modelId="{4203DB94-80C8-4969-B318-6ADC6B7EE4F4}" type="sibTrans" cxnId="{82CF9987-1EE9-4101-ABDB-D7E58CEAD3F5}">
      <dgm:prSet/>
      <dgm:spPr/>
      <dgm:t>
        <a:bodyPr/>
        <a:lstStyle/>
        <a:p>
          <a:endParaRPr lang="en-US"/>
        </a:p>
      </dgm:t>
    </dgm:pt>
    <dgm:pt modelId="{27CB703F-FF2C-43E3-91AA-92FA918307EF}">
      <dgm:prSet/>
      <dgm:spPr>
        <a:solidFill>
          <a:srgbClr val="233862"/>
        </a:solidFill>
      </dgm:spPr>
      <dgm:t>
        <a:bodyPr/>
        <a:lstStyle/>
        <a:p>
          <a:r>
            <a:rPr lang="en-US"/>
            <a:t>Calling</a:t>
          </a:r>
        </a:p>
      </dgm:t>
    </dgm:pt>
    <dgm:pt modelId="{683FC818-B47C-4F36-B154-17CD2AEC6EEF}" type="parTrans" cxnId="{0544E9F3-C9D7-4AE4-8DF9-65FECBB48605}">
      <dgm:prSet/>
      <dgm:spPr/>
      <dgm:t>
        <a:bodyPr/>
        <a:lstStyle/>
        <a:p>
          <a:endParaRPr lang="en-US"/>
        </a:p>
      </dgm:t>
    </dgm:pt>
    <dgm:pt modelId="{DD04F669-2639-42A3-9BAB-CCF2C4EA59B4}" type="sibTrans" cxnId="{0544E9F3-C9D7-4AE4-8DF9-65FECBB48605}">
      <dgm:prSet/>
      <dgm:spPr/>
      <dgm:t>
        <a:bodyPr/>
        <a:lstStyle/>
        <a:p>
          <a:endParaRPr lang="en-US"/>
        </a:p>
      </dgm:t>
    </dgm:pt>
    <dgm:pt modelId="{9999A11B-F373-4F20-88F8-0AD0448FEE40}">
      <dgm:prSet/>
      <dgm:spPr>
        <a:solidFill>
          <a:srgbClr val="233862">
            <a:alpha val="90000"/>
          </a:srgbClr>
        </a:solidFill>
      </dgm:spPr>
      <dgm:t>
        <a:bodyPr/>
        <a:lstStyle/>
        <a:p>
          <a:r>
            <a:rPr lang="en-US" dirty="0">
              <a:solidFill>
                <a:schemeClr val="bg1"/>
              </a:solidFill>
            </a:rPr>
            <a:t>Calling </a:t>
          </a:r>
          <a:r>
            <a:rPr lang="en-US" dirty="0" err="1">
              <a:solidFill>
                <a:schemeClr val="bg1"/>
              </a:solidFill>
            </a:rPr>
            <a:t>PostGres</a:t>
          </a:r>
          <a:endParaRPr lang="en-US" dirty="0">
            <a:solidFill>
              <a:schemeClr val="bg1"/>
            </a:solidFill>
          </a:endParaRPr>
        </a:p>
      </dgm:t>
    </dgm:pt>
    <dgm:pt modelId="{B278DA74-4564-448A-B24F-8052F909DB9C}" type="parTrans" cxnId="{9444F4ED-D553-4252-9284-67D74A11E28F}">
      <dgm:prSet/>
      <dgm:spPr/>
      <dgm:t>
        <a:bodyPr/>
        <a:lstStyle/>
        <a:p>
          <a:endParaRPr lang="en-US"/>
        </a:p>
      </dgm:t>
    </dgm:pt>
    <dgm:pt modelId="{1C8B0D3B-1F12-4871-8CC6-19B83E88E201}" type="sibTrans" cxnId="{9444F4ED-D553-4252-9284-67D74A11E28F}">
      <dgm:prSet/>
      <dgm:spPr/>
      <dgm:t>
        <a:bodyPr/>
        <a:lstStyle/>
        <a:p>
          <a:endParaRPr lang="en-US"/>
        </a:p>
      </dgm:t>
    </dgm:pt>
    <dgm:pt modelId="{A8EA2DE4-CF3A-43A1-AFF7-F3A80AA249C7}">
      <dgm:prSet/>
      <dgm:spPr>
        <a:solidFill>
          <a:srgbClr val="233862">
            <a:alpha val="90000"/>
          </a:srgbClr>
        </a:solidFill>
      </dgm:spPr>
      <dgm:t>
        <a:bodyPr/>
        <a:lstStyle/>
        <a:p>
          <a:r>
            <a:rPr lang="en-US" dirty="0">
              <a:solidFill>
                <a:schemeClr val="bg1"/>
              </a:solidFill>
            </a:rPr>
            <a:t>Connecting to </a:t>
          </a:r>
          <a:r>
            <a:rPr lang="en-US" dirty="0" err="1">
              <a:solidFill>
                <a:schemeClr val="bg1"/>
              </a:solidFill>
            </a:rPr>
            <a:t>PostGres</a:t>
          </a:r>
          <a:r>
            <a:rPr lang="en-US" dirty="0">
              <a:solidFill>
                <a:schemeClr val="bg1"/>
              </a:solidFill>
            </a:rPr>
            <a:t> database</a:t>
          </a:r>
        </a:p>
      </dgm:t>
    </dgm:pt>
    <dgm:pt modelId="{2003BEBA-8D71-49A4-9010-235A3F80D921}" type="parTrans" cxnId="{4D5CE5FC-4843-4303-8BA8-006B01F1C26D}">
      <dgm:prSet/>
      <dgm:spPr/>
      <dgm:t>
        <a:bodyPr/>
        <a:lstStyle/>
        <a:p>
          <a:endParaRPr lang="en-US"/>
        </a:p>
      </dgm:t>
    </dgm:pt>
    <dgm:pt modelId="{A26349A5-7F3E-435A-8E12-C75B92F5B199}" type="sibTrans" cxnId="{4D5CE5FC-4843-4303-8BA8-006B01F1C26D}">
      <dgm:prSet/>
      <dgm:spPr/>
      <dgm:t>
        <a:bodyPr/>
        <a:lstStyle/>
        <a:p>
          <a:endParaRPr lang="en-US"/>
        </a:p>
      </dgm:t>
    </dgm:pt>
    <dgm:pt modelId="{A636B2F5-F417-496F-AFC7-D3D3ADA3DB25}">
      <dgm:prSet/>
      <dgm:spPr>
        <a:solidFill>
          <a:srgbClr val="233862"/>
        </a:solidFill>
      </dgm:spPr>
      <dgm:t>
        <a:bodyPr/>
        <a:lstStyle/>
        <a:p>
          <a:r>
            <a:rPr lang="en-US"/>
            <a:t>Managing</a:t>
          </a:r>
        </a:p>
      </dgm:t>
    </dgm:pt>
    <dgm:pt modelId="{DFFC4B46-CD12-4E72-9793-9776FA49064A}" type="parTrans" cxnId="{204A6CE6-A34C-4851-849C-D8BB9A9571CB}">
      <dgm:prSet/>
      <dgm:spPr/>
      <dgm:t>
        <a:bodyPr/>
        <a:lstStyle/>
        <a:p>
          <a:endParaRPr lang="en-US"/>
        </a:p>
      </dgm:t>
    </dgm:pt>
    <dgm:pt modelId="{90DF5E14-65E6-4ECF-A9C8-30E2E7C65E79}" type="sibTrans" cxnId="{204A6CE6-A34C-4851-849C-D8BB9A9571CB}">
      <dgm:prSet/>
      <dgm:spPr/>
      <dgm:t>
        <a:bodyPr/>
        <a:lstStyle/>
        <a:p>
          <a:endParaRPr lang="en-US"/>
        </a:p>
      </dgm:t>
    </dgm:pt>
    <dgm:pt modelId="{FEB56D69-F19E-4697-BD99-7B70B2F58CE5}">
      <dgm:prSet/>
      <dgm:spPr>
        <a:solidFill>
          <a:srgbClr val="233862">
            <a:alpha val="90000"/>
          </a:srgbClr>
        </a:solidFill>
      </dgm:spPr>
      <dgm:t>
        <a:bodyPr/>
        <a:lstStyle/>
        <a:p>
          <a:r>
            <a:rPr lang="en-US" dirty="0">
              <a:solidFill>
                <a:schemeClr val="bg1"/>
              </a:solidFill>
            </a:rPr>
            <a:t>Managing Microsoft 365 services</a:t>
          </a:r>
        </a:p>
      </dgm:t>
    </dgm:pt>
    <dgm:pt modelId="{E715D4FD-97B5-4797-9DEE-0FB81CB3F000}" type="parTrans" cxnId="{4FFB35D0-B006-44FA-8D12-21790DBBCF9C}">
      <dgm:prSet/>
      <dgm:spPr/>
      <dgm:t>
        <a:bodyPr/>
        <a:lstStyle/>
        <a:p>
          <a:endParaRPr lang="en-US"/>
        </a:p>
      </dgm:t>
    </dgm:pt>
    <dgm:pt modelId="{B82FC5D2-950E-4E9A-AD64-EB044349F254}" type="sibTrans" cxnId="{4FFB35D0-B006-44FA-8D12-21790DBBCF9C}">
      <dgm:prSet/>
      <dgm:spPr/>
      <dgm:t>
        <a:bodyPr/>
        <a:lstStyle/>
        <a:p>
          <a:endParaRPr lang="en-US"/>
        </a:p>
      </dgm:t>
    </dgm:pt>
    <dgm:pt modelId="{CDEB6803-94EE-4DA7-ADC1-DAA2E3AC63E4}">
      <dgm:prSet/>
      <dgm:spPr>
        <a:solidFill>
          <a:srgbClr val="233862">
            <a:alpha val="90000"/>
          </a:srgbClr>
        </a:solidFill>
      </dgm:spPr>
      <dgm:t>
        <a:bodyPr/>
        <a:lstStyle/>
        <a:p>
          <a:r>
            <a:rPr lang="en-US">
              <a:solidFill>
                <a:schemeClr val="bg1"/>
              </a:solidFill>
            </a:rPr>
            <a:t>Handling Exchange services</a:t>
          </a:r>
        </a:p>
      </dgm:t>
    </dgm:pt>
    <dgm:pt modelId="{3E20BC61-A3CA-4ECD-8F38-0F4356F1BCB6}" type="parTrans" cxnId="{72AF80F1-B7BC-4932-BADB-0B4788B609C3}">
      <dgm:prSet/>
      <dgm:spPr/>
      <dgm:t>
        <a:bodyPr/>
        <a:lstStyle/>
        <a:p>
          <a:endParaRPr lang="en-US"/>
        </a:p>
      </dgm:t>
    </dgm:pt>
    <dgm:pt modelId="{4933DFB9-9FA6-42D0-BA55-3779EFA7DBAD}" type="sibTrans" cxnId="{72AF80F1-B7BC-4932-BADB-0B4788B609C3}">
      <dgm:prSet/>
      <dgm:spPr/>
      <dgm:t>
        <a:bodyPr/>
        <a:lstStyle/>
        <a:p>
          <a:endParaRPr lang="en-US"/>
        </a:p>
      </dgm:t>
    </dgm:pt>
    <dgm:pt modelId="{6C2EE1AA-94A0-4194-A44E-5FC5432C209B}">
      <dgm:prSet/>
      <dgm:spPr>
        <a:solidFill>
          <a:srgbClr val="233862">
            <a:alpha val="90000"/>
          </a:srgbClr>
        </a:solidFill>
      </dgm:spPr>
      <dgm:t>
        <a:bodyPr/>
        <a:lstStyle/>
        <a:p>
          <a:r>
            <a:rPr lang="en-US" dirty="0">
              <a:solidFill>
                <a:schemeClr val="bg1"/>
              </a:solidFill>
            </a:rPr>
            <a:t>Administering SharePoint services</a:t>
          </a:r>
        </a:p>
      </dgm:t>
    </dgm:pt>
    <dgm:pt modelId="{F02554D3-9890-4561-A3DC-AE9201CDCFA0}" type="parTrans" cxnId="{2B5140F7-0526-4D86-A9B7-F179882D2289}">
      <dgm:prSet/>
      <dgm:spPr/>
      <dgm:t>
        <a:bodyPr/>
        <a:lstStyle/>
        <a:p>
          <a:endParaRPr lang="en-US"/>
        </a:p>
      </dgm:t>
    </dgm:pt>
    <dgm:pt modelId="{5B4AA6A5-62C7-4344-AEA7-26C748F002FE}" type="sibTrans" cxnId="{2B5140F7-0526-4D86-A9B7-F179882D2289}">
      <dgm:prSet/>
      <dgm:spPr/>
      <dgm:t>
        <a:bodyPr/>
        <a:lstStyle/>
        <a:p>
          <a:endParaRPr lang="en-US"/>
        </a:p>
      </dgm:t>
    </dgm:pt>
    <dgm:pt modelId="{B2B1350F-B4EB-0D4E-B884-515A5BED04EC}" type="pres">
      <dgm:prSet presAssocID="{11BB4601-FF59-44EB-A4E2-D762A637EFAC}" presName="Name0" presStyleCnt="0">
        <dgm:presLayoutVars>
          <dgm:dir/>
          <dgm:animLvl val="lvl"/>
          <dgm:resizeHandles val="exact"/>
        </dgm:presLayoutVars>
      </dgm:prSet>
      <dgm:spPr/>
    </dgm:pt>
    <dgm:pt modelId="{3545A5FE-819E-A846-A98F-221ACD88380C}" type="pres">
      <dgm:prSet presAssocID="{A5385FB4-0857-4D00-BFFA-B2742C92AE0A}" presName="composite" presStyleCnt="0"/>
      <dgm:spPr/>
    </dgm:pt>
    <dgm:pt modelId="{2154C694-8BBB-4D42-9722-287FC0C8D4A9}" type="pres">
      <dgm:prSet presAssocID="{A5385FB4-0857-4D00-BFFA-B2742C92AE0A}" presName="parTx" presStyleLbl="alignNode1" presStyleIdx="0" presStyleCnt="3">
        <dgm:presLayoutVars>
          <dgm:chMax val="0"/>
          <dgm:chPref val="0"/>
        </dgm:presLayoutVars>
      </dgm:prSet>
      <dgm:spPr/>
    </dgm:pt>
    <dgm:pt modelId="{1DD60CAF-2077-0E4F-93DE-6E19A71B46BD}" type="pres">
      <dgm:prSet presAssocID="{A5385FB4-0857-4D00-BFFA-B2742C92AE0A}" presName="desTx" presStyleLbl="alignAccFollowNode1" presStyleIdx="0" presStyleCnt="3">
        <dgm:presLayoutVars/>
      </dgm:prSet>
      <dgm:spPr/>
    </dgm:pt>
    <dgm:pt modelId="{934BFDE6-0FAF-C347-8C30-C8B7DB3641F1}" type="pres">
      <dgm:prSet presAssocID="{B76BA8BF-7FAA-4FD4-A4DC-D25EEB7053F8}" presName="space" presStyleCnt="0"/>
      <dgm:spPr/>
    </dgm:pt>
    <dgm:pt modelId="{E44879AB-B805-634E-8DF3-8E5A392170A0}" type="pres">
      <dgm:prSet presAssocID="{27CB703F-FF2C-43E3-91AA-92FA918307EF}" presName="composite" presStyleCnt="0"/>
      <dgm:spPr/>
    </dgm:pt>
    <dgm:pt modelId="{1EDDDB85-C982-994A-A512-D8DF0C0A303B}" type="pres">
      <dgm:prSet presAssocID="{27CB703F-FF2C-43E3-91AA-92FA918307EF}" presName="parTx" presStyleLbl="alignNode1" presStyleIdx="1" presStyleCnt="3">
        <dgm:presLayoutVars>
          <dgm:chMax val="0"/>
          <dgm:chPref val="0"/>
        </dgm:presLayoutVars>
      </dgm:prSet>
      <dgm:spPr/>
    </dgm:pt>
    <dgm:pt modelId="{F9DD5D4D-0E83-CB43-96A2-177359BEF6B4}" type="pres">
      <dgm:prSet presAssocID="{27CB703F-FF2C-43E3-91AA-92FA918307EF}" presName="desTx" presStyleLbl="alignAccFollowNode1" presStyleIdx="1" presStyleCnt="3">
        <dgm:presLayoutVars/>
      </dgm:prSet>
      <dgm:spPr/>
    </dgm:pt>
    <dgm:pt modelId="{712CE1A0-9042-4748-BBA4-23768B7A90F3}" type="pres">
      <dgm:prSet presAssocID="{DD04F669-2639-42A3-9BAB-CCF2C4EA59B4}" presName="space" presStyleCnt="0"/>
      <dgm:spPr/>
    </dgm:pt>
    <dgm:pt modelId="{5B504299-6BC5-5444-8E4E-42E6AE17DA22}" type="pres">
      <dgm:prSet presAssocID="{A636B2F5-F417-496F-AFC7-D3D3ADA3DB25}" presName="composite" presStyleCnt="0"/>
      <dgm:spPr/>
    </dgm:pt>
    <dgm:pt modelId="{FB2F43D6-1823-A247-92BF-8FEDF596949C}" type="pres">
      <dgm:prSet presAssocID="{A636B2F5-F417-496F-AFC7-D3D3ADA3DB25}" presName="parTx" presStyleLbl="alignNode1" presStyleIdx="2" presStyleCnt="3">
        <dgm:presLayoutVars>
          <dgm:chMax val="0"/>
          <dgm:chPref val="0"/>
        </dgm:presLayoutVars>
      </dgm:prSet>
      <dgm:spPr/>
    </dgm:pt>
    <dgm:pt modelId="{530DAAF5-A113-2D41-8B69-5C407EF4BB84}" type="pres">
      <dgm:prSet presAssocID="{A636B2F5-F417-496F-AFC7-D3D3ADA3DB25}" presName="desTx" presStyleLbl="alignAccFollowNode1" presStyleIdx="2" presStyleCnt="3">
        <dgm:presLayoutVars/>
      </dgm:prSet>
      <dgm:spPr/>
    </dgm:pt>
  </dgm:ptLst>
  <dgm:cxnLst>
    <dgm:cxn modelId="{48E7C60F-68DB-2A4F-8EBD-C6EE7627FAE7}" type="presOf" srcId="{6C2EE1AA-94A0-4194-A44E-5FC5432C209B}" destId="{530DAAF5-A113-2D41-8B69-5C407EF4BB84}" srcOrd="0" destOrd="2" presId="urn:microsoft.com/office/officeart/2016/7/layout/HorizontalActionList"/>
    <dgm:cxn modelId="{B266941D-A6E0-46DD-95D5-92055A705AB4}" srcId="{11BB4601-FF59-44EB-A4E2-D762A637EFAC}" destId="{A5385FB4-0857-4D00-BFFA-B2742C92AE0A}" srcOrd="0" destOrd="0" parTransId="{70527B95-8F91-4692-837E-4F817FB41BF0}" sibTransId="{B76BA8BF-7FAA-4FD4-A4DC-D25EEB7053F8}"/>
    <dgm:cxn modelId="{B3382733-86EA-6546-9283-894FD422D890}" type="presOf" srcId="{AAFA8A86-CE4B-410B-ACD1-A0E8D634442A}" destId="{1DD60CAF-2077-0E4F-93DE-6E19A71B46BD}" srcOrd="0" destOrd="1" presId="urn:microsoft.com/office/officeart/2016/7/layout/HorizontalActionList"/>
    <dgm:cxn modelId="{9DAD693A-65AF-F14B-B83E-B3AEFAFAD30A}" type="presOf" srcId="{A5385FB4-0857-4D00-BFFA-B2742C92AE0A}" destId="{2154C694-8BBB-4D42-9722-287FC0C8D4A9}" srcOrd="0" destOrd="0" presId="urn:microsoft.com/office/officeart/2016/7/layout/HorizontalActionList"/>
    <dgm:cxn modelId="{A1865446-1AB8-5744-848E-307BF5F05179}" type="presOf" srcId="{FEB56D69-F19E-4697-BD99-7B70B2F58CE5}" destId="{530DAAF5-A113-2D41-8B69-5C407EF4BB84}" srcOrd="0" destOrd="0" presId="urn:microsoft.com/office/officeart/2016/7/layout/HorizontalActionList"/>
    <dgm:cxn modelId="{83F60055-2A1A-9540-AB1F-4C67BD34B938}" type="presOf" srcId="{A636B2F5-F417-496F-AFC7-D3D3ADA3DB25}" destId="{FB2F43D6-1823-A247-92BF-8FEDF596949C}" srcOrd="0" destOrd="0" presId="urn:microsoft.com/office/officeart/2016/7/layout/HorizontalActionList"/>
    <dgm:cxn modelId="{BC1A8757-5E0D-B840-BEDE-F2BECBC3DAF6}" type="presOf" srcId="{27CB703F-FF2C-43E3-91AA-92FA918307EF}" destId="{1EDDDB85-C982-994A-A512-D8DF0C0A303B}" srcOrd="0" destOrd="0" presId="urn:microsoft.com/office/officeart/2016/7/layout/HorizontalActionList"/>
    <dgm:cxn modelId="{D3056F78-A297-0A4C-8512-DA4B5D7F2F5D}" type="presOf" srcId="{1CA64AC0-A632-441F-9297-2919E08B0346}" destId="{1DD60CAF-2077-0E4F-93DE-6E19A71B46BD}" srcOrd="0" destOrd="0" presId="urn:microsoft.com/office/officeart/2016/7/layout/HorizontalActionList"/>
    <dgm:cxn modelId="{2BA67D7B-49F4-994D-A0D1-D840C16747F6}" type="presOf" srcId="{11BB4601-FF59-44EB-A4E2-D762A637EFAC}" destId="{B2B1350F-B4EB-0D4E-B884-515A5BED04EC}" srcOrd="0" destOrd="0" presId="urn:microsoft.com/office/officeart/2016/7/layout/HorizontalActionList"/>
    <dgm:cxn modelId="{82CF9987-1EE9-4101-ABDB-D7E58CEAD3F5}" srcId="{1CA64AC0-A632-441F-9297-2919E08B0346}" destId="{AAFA8A86-CE4B-410B-ACD1-A0E8D634442A}" srcOrd="0" destOrd="0" parTransId="{FC80EF9D-A849-4D1E-B3F4-5A9E08CC4A69}" sibTransId="{4203DB94-80C8-4969-B318-6ADC6B7EE4F4}"/>
    <dgm:cxn modelId="{49FBB58E-8FF6-4A46-A6AE-01316893384D}" type="presOf" srcId="{CDEB6803-94EE-4DA7-ADC1-DAA2E3AC63E4}" destId="{530DAAF5-A113-2D41-8B69-5C407EF4BB84}" srcOrd="0" destOrd="1" presId="urn:microsoft.com/office/officeart/2016/7/layout/HorizontalActionList"/>
    <dgm:cxn modelId="{524F19CA-F9B6-1840-9281-E761D9F4DC0C}" type="presOf" srcId="{9999A11B-F373-4F20-88F8-0AD0448FEE40}" destId="{F9DD5D4D-0E83-CB43-96A2-177359BEF6B4}" srcOrd="0" destOrd="0" presId="urn:microsoft.com/office/officeart/2016/7/layout/HorizontalActionList"/>
    <dgm:cxn modelId="{E00B76CD-BA51-4C0F-BD9D-E0911E83CE2E}" srcId="{A5385FB4-0857-4D00-BFFA-B2742C92AE0A}" destId="{1CA64AC0-A632-441F-9297-2919E08B0346}" srcOrd="0" destOrd="0" parTransId="{580473D9-5B07-4F8C-B764-FFBC2E0F3FE2}" sibTransId="{0ADB1227-8506-4A70-B32B-7904239D8B21}"/>
    <dgm:cxn modelId="{4FFB35D0-B006-44FA-8D12-21790DBBCF9C}" srcId="{A636B2F5-F417-496F-AFC7-D3D3ADA3DB25}" destId="{FEB56D69-F19E-4697-BD99-7B70B2F58CE5}" srcOrd="0" destOrd="0" parTransId="{E715D4FD-97B5-4797-9DEE-0FB81CB3F000}" sibTransId="{B82FC5D2-950E-4E9A-AD64-EB044349F254}"/>
    <dgm:cxn modelId="{204A6CE6-A34C-4851-849C-D8BB9A9571CB}" srcId="{11BB4601-FF59-44EB-A4E2-D762A637EFAC}" destId="{A636B2F5-F417-496F-AFC7-D3D3ADA3DB25}" srcOrd="2" destOrd="0" parTransId="{DFFC4B46-CD12-4E72-9793-9776FA49064A}" sibTransId="{90DF5E14-65E6-4ECF-A9C8-30E2E7C65E79}"/>
    <dgm:cxn modelId="{313027E9-E59A-FE4D-BFBD-F5BDE1669F37}" type="presOf" srcId="{A8EA2DE4-CF3A-43A1-AFF7-F3A80AA249C7}" destId="{F9DD5D4D-0E83-CB43-96A2-177359BEF6B4}" srcOrd="0" destOrd="1" presId="urn:microsoft.com/office/officeart/2016/7/layout/HorizontalActionList"/>
    <dgm:cxn modelId="{9444F4ED-D553-4252-9284-67D74A11E28F}" srcId="{27CB703F-FF2C-43E3-91AA-92FA918307EF}" destId="{9999A11B-F373-4F20-88F8-0AD0448FEE40}" srcOrd="0" destOrd="0" parTransId="{B278DA74-4564-448A-B24F-8052F909DB9C}" sibTransId="{1C8B0D3B-1F12-4871-8CC6-19B83E88E201}"/>
    <dgm:cxn modelId="{72AF80F1-B7BC-4932-BADB-0B4788B609C3}" srcId="{FEB56D69-F19E-4697-BD99-7B70B2F58CE5}" destId="{CDEB6803-94EE-4DA7-ADC1-DAA2E3AC63E4}" srcOrd="0" destOrd="0" parTransId="{3E20BC61-A3CA-4ECD-8F38-0F4356F1BCB6}" sibTransId="{4933DFB9-9FA6-42D0-BA55-3779EFA7DBAD}"/>
    <dgm:cxn modelId="{0544E9F3-C9D7-4AE4-8DF9-65FECBB48605}" srcId="{11BB4601-FF59-44EB-A4E2-D762A637EFAC}" destId="{27CB703F-FF2C-43E3-91AA-92FA918307EF}" srcOrd="1" destOrd="0" parTransId="{683FC818-B47C-4F36-B154-17CD2AEC6EEF}" sibTransId="{DD04F669-2639-42A3-9BAB-CCF2C4EA59B4}"/>
    <dgm:cxn modelId="{2B5140F7-0526-4D86-A9B7-F179882D2289}" srcId="{FEB56D69-F19E-4697-BD99-7B70B2F58CE5}" destId="{6C2EE1AA-94A0-4194-A44E-5FC5432C209B}" srcOrd="1" destOrd="0" parTransId="{F02554D3-9890-4561-A3DC-AE9201CDCFA0}" sibTransId="{5B4AA6A5-62C7-4344-AEA7-26C748F002FE}"/>
    <dgm:cxn modelId="{4D5CE5FC-4843-4303-8BA8-006B01F1C26D}" srcId="{9999A11B-F373-4F20-88F8-0AD0448FEE40}" destId="{A8EA2DE4-CF3A-43A1-AFF7-F3A80AA249C7}" srcOrd="0" destOrd="0" parTransId="{2003BEBA-8D71-49A4-9010-235A3F80D921}" sibTransId="{A26349A5-7F3E-435A-8E12-C75B92F5B199}"/>
    <dgm:cxn modelId="{B7EECE65-33D6-6D41-A993-5F40B8053465}" type="presParOf" srcId="{B2B1350F-B4EB-0D4E-B884-515A5BED04EC}" destId="{3545A5FE-819E-A846-A98F-221ACD88380C}" srcOrd="0" destOrd="0" presId="urn:microsoft.com/office/officeart/2016/7/layout/HorizontalActionList"/>
    <dgm:cxn modelId="{36F1AD79-4DDB-E64F-A94C-FAFA74E2C650}" type="presParOf" srcId="{3545A5FE-819E-A846-A98F-221ACD88380C}" destId="{2154C694-8BBB-4D42-9722-287FC0C8D4A9}" srcOrd="0" destOrd="0" presId="urn:microsoft.com/office/officeart/2016/7/layout/HorizontalActionList"/>
    <dgm:cxn modelId="{58C9135D-72C9-8044-A68A-F39DC38012AE}" type="presParOf" srcId="{3545A5FE-819E-A846-A98F-221ACD88380C}" destId="{1DD60CAF-2077-0E4F-93DE-6E19A71B46BD}" srcOrd="1" destOrd="0" presId="urn:microsoft.com/office/officeart/2016/7/layout/HorizontalActionList"/>
    <dgm:cxn modelId="{9CF79255-5655-6B47-93EB-487B06174EAE}" type="presParOf" srcId="{B2B1350F-B4EB-0D4E-B884-515A5BED04EC}" destId="{934BFDE6-0FAF-C347-8C30-C8B7DB3641F1}" srcOrd="1" destOrd="0" presId="urn:microsoft.com/office/officeart/2016/7/layout/HorizontalActionList"/>
    <dgm:cxn modelId="{460CA9B6-1059-E944-B139-0D2842B48474}" type="presParOf" srcId="{B2B1350F-B4EB-0D4E-B884-515A5BED04EC}" destId="{E44879AB-B805-634E-8DF3-8E5A392170A0}" srcOrd="2" destOrd="0" presId="urn:microsoft.com/office/officeart/2016/7/layout/HorizontalActionList"/>
    <dgm:cxn modelId="{4CF454E6-A16D-0B4E-B262-54893826649F}" type="presParOf" srcId="{E44879AB-B805-634E-8DF3-8E5A392170A0}" destId="{1EDDDB85-C982-994A-A512-D8DF0C0A303B}" srcOrd="0" destOrd="0" presId="urn:microsoft.com/office/officeart/2016/7/layout/HorizontalActionList"/>
    <dgm:cxn modelId="{1F495BF6-6CEA-7A43-A886-21D4CC0C8C8D}" type="presParOf" srcId="{E44879AB-B805-634E-8DF3-8E5A392170A0}" destId="{F9DD5D4D-0E83-CB43-96A2-177359BEF6B4}" srcOrd="1" destOrd="0" presId="urn:microsoft.com/office/officeart/2016/7/layout/HorizontalActionList"/>
    <dgm:cxn modelId="{B48B4C08-FA20-2342-A475-C300B465E881}" type="presParOf" srcId="{B2B1350F-B4EB-0D4E-B884-515A5BED04EC}" destId="{712CE1A0-9042-4748-BBA4-23768B7A90F3}" srcOrd="3" destOrd="0" presId="urn:microsoft.com/office/officeart/2016/7/layout/HorizontalActionList"/>
    <dgm:cxn modelId="{3DDC1438-0846-FD4C-9B42-FAEF1FC5CD11}" type="presParOf" srcId="{B2B1350F-B4EB-0D4E-B884-515A5BED04EC}" destId="{5B504299-6BC5-5444-8E4E-42E6AE17DA22}" srcOrd="4" destOrd="0" presId="urn:microsoft.com/office/officeart/2016/7/layout/HorizontalActionList"/>
    <dgm:cxn modelId="{A3FE5E7D-E749-5640-A828-B1A98D7AD944}" type="presParOf" srcId="{5B504299-6BC5-5444-8E4E-42E6AE17DA22}" destId="{FB2F43D6-1823-A247-92BF-8FEDF596949C}" srcOrd="0" destOrd="0" presId="urn:microsoft.com/office/officeart/2016/7/layout/HorizontalActionList"/>
    <dgm:cxn modelId="{7514FF5E-4053-F04B-9256-84A9904F7EB2}" type="presParOf" srcId="{5B504299-6BC5-5444-8E4E-42E6AE17DA22}" destId="{530DAAF5-A113-2D41-8B69-5C407EF4BB84}"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4C694-8BBB-4D42-9722-287FC0C8D4A9}">
      <dsp:nvSpPr>
        <dsp:cNvPr id="0" name=""/>
        <dsp:cNvSpPr/>
      </dsp:nvSpPr>
      <dsp:spPr>
        <a:xfrm>
          <a:off x="8062" y="22946"/>
          <a:ext cx="3367644" cy="1010293"/>
        </a:xfrm>
        <a:prstGeom prst="rect">
          <a:avLst/>
        </a:prstGeom>
        <a:solidFill>
          <a:srgbClr val="23386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119" tIns="266119" rIns="266119" bIns="266119" numCol="1" spcCol="1270" anchor="ctr" anchorCtr="0">
          <a:noAutofit/>
        </a:bodyPr>
        <a:lstStyle/>
        <a:p>
          <a:pPr marL="0" lvl="0" indent="0" algn="ctr" defTabSz="1511300">
            <a:lnSpc>
              <a:spcPct val="90000"/>
            </a:lnSpc>
            <a:spcBef>
              <a:spcPct val="0"/>
            </a:spcBef>
            <a:spcAft>
              <a:spcPct val="35000"/>
            </a:spcAft>
            <a:buNone/>
          </a:pPr>
          <a:r>
            <a:rPr lang="en-US" sz="3400" kern="1200"/>
            <a:t>Deploying</a:t>
          </a:r>
        </a:p>
      </dsp:txBody>
      <dsp:txXfrm>
        <a:off x="8062" y="22946"/>
        <a:ext cx="3367644" cy="1010293"/>
      </dsp:txXfrm>
    </dsp:sp>
    <dsp:sp modelId="{1DD60CAF-2077-0E4F-93DE-6E19A71B46BD}">
      <dsp:nvSpPr>
        <dsp:cNvPr id="0" name=""/>
        <dsp:cNvSpPr/>
      </dsp:nvSpPr>
      <dsp:spPr>
        <a:xfrm>
          <a:off x="8062" y="1033240"/>
          <a:ext cx="3367644" cy="3058612"/>
        </a:xfrm>
        <a:prstGeom prst="rect">
          <a:avLst/>
        </a:prstGeom>
        <a:solidFill>
          <a:srgbClr val="23386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2648" tIns="332648" rIns="332648" bIns="332648"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Deploying manifest to K8</a:t>
          </a:r>
        </a:p>
        <a:p>
          <a:pPr marL="228600" lvl="1" indent="-228600" algn="l" defTabSz="889000">
            <a:lnSpc>
              <a:spcPct val="90000"/>
            </a:lnSpc>
            <a:spcBef>
              <a:spcPct val="0"/>
            </a:spcBef>
            <a:spcAft>
              <a:spcPct val="15000"/>
            </a:spcAft>
            <a:buChar char="•"/>
          </a:pPr>
          <a:r>
            <a:rPr lang="en-US" sz="2000" kern="1200" dirty="0">
              <a:solidFill>
                <a:schemeClr val="bg1"/>
              </a:solidFill>
            </a:rPr>
            <a:t>Setting up and configuring Kubernetes</a:t>
          </a:r>
        </a:p>
      </dsp:txBody>
      <dsp:txXfrm>
        <a:off x="8062" y="1033240"/>
        <a:ext cx="3367644" cy="3058612"/>
      </dsp:txXfrm>
    </dsp:sp>
    <dsp:sp modelId="{1EDDDB85-C982-994A-A512-D8DF0C0A303B}">
      <dsp:nvSpPr>
        <dsp:cNvPr id="0" name=""/>
        <dsp:cNvSpPr/>
      </dsp:nvSpPr>
      <dsp:spPr>
        <a:xfrm>
          <a:off x="3483601" y="22946"/>
          <a:ext cx="3367644" cy="1010293"/>
        </a:xfrm>
        <a:prstGeom prst="rect">
          <a:avLst/>
        </a:prstGeom>
        <a:solidFill>
          <a:srgbClr val="23386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119" tIns="266119" rIns="266119" bIns="266119" numCol="1" spcCol="1270" anchor="ctr" anchorCtr="0">
          <a:noAutofit/>
        </a:bodyPr>
        <a:lstStyle/>
        <a:p>
          <a:pPr marL="0" lvl="0" indent="0" algn="ctr" defTabSz="1511300">
            <a:lnSpc>
              <a:spcPct val="90000"/>
            </a:lnSpc>
            <a:spcBef>
              <a:spcPct val="0"/>
            </a:spcBef>
            <a:spcAft>
              <a:spcPct val="35000"/>
            </a:spcAft>
            <a:buNone/>
          </a:pPr>
          <a:r>
            <a:rPr lang="en-US" sz="3400" kern="1200"/>
            <a:t>Calling</a:t>
          </a:r>
        </a:p>
      </dsp:txBody>
      <dsp:txXfrm>
        <a:off x="3483601" y="22946"/>
        <a:ext cx="3367644" cy="1010293"/>
      </dsp:txXfrm>
    </dsp:sp>
    <dsp:sp modelId="{F9DD5D4D-0E83-CB43-96A2-177359BEF6B4}">
      <dsp:nvSpPr>
        <dsp:cNvPr id="0" name=""/>
        <dsp:cNvSpPr/>
      </dsp:nvSpPr>
      <dsp:spPr>
        <a:xfrm>
          <a:off x="3483601" y="1033240"/>
          <a:ext cx="3367644" cy="3058612"/>
        </a:xfrm>
        <a:prstGeom prst="rect">
          <a:avLst/>
        </a:prstGeom>
        <a:solidFill>
          <a:srgbClr val="23386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2648" tIns="332648" rIns="332648" bIns="332648"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Calling </a:t>
          </a:r>
          <a:r>
            <a:rPr lang="en-US" sz="2600" kern="1200" dirty="0" err="1">
              <a:solidFill>
                <a:schemeClr val="bg1"/>
              </a:solidFill>
            </a:rPr>
            <a:t>PostGres</a:t>
          </a:r>
          <a:endParaRPr lang="en-US" sz="2600" kern="1200" dirty="0">
            <a:solidFill>
              <a:schemeClr val="bg1"/>
            </a:solidFill>
          </a:endParaRPr>
        </a:p>
        <a:p>
          <a:pPr marL="228600" lvl="1" indent="-228600" algn="l" defTabSz="889000">
            <a:lnSpc>
              <a:spcPct val="90000"/>
            </a:lnSpc>
            <a:spcBef>
              <a:spcPct val="0"/>
            </a:spcBef>
            <a:spcAft>
              <a:spcPct val="15000"/>
            </a:spcAft>
            <a:buChar char="•"/>
          </a:pPr>
          <a:r>
            <a:rPr lang="en-US" sz="2000" kern="1200" dirty="0">
              <a:solidFill>
                <a:schemeClr val="bg1"/>
              </a:solidFill>
            </a:rPr>
            <a:t>Connecting to </a:t>
          </a:r>
          <a:r>
            <a:rPr lang="en-US" sz="2000" kern="1200" dirty="0" err="1">
              <a:solidFill>
                <a:schemeClr val="bg1"/>
              </a:solidFill>
            </a:rPr>
            <a:t>PostGres</a:t>
          </a:r>
          <a:r>
            <a:rPr lang="en-US" sz="2000" kern="1200" dirty="0">
              <a:solidFill>
                <a:schemeClr val="bg1"/>
              </a:solidFill>
            </a:rPr>
            <a:t> database</a:t>
          </a:r>
        </a:p>
      </dsp:txBody>
      <dsp:txXfrm>
        <a:off x="3483601" y="1033240"/>
        <a:ext cx="3367644" cy="3058612"/>
      </dsp:txXfrm>
    </dsp:sp>
    <dsp:sp modelId="{FB2F43D6-1823-A247-92BF-8FEDF596949C}">
      <dsp:nvSpPr>
        <dsp:cNvPr id="0" name=""/>
        <dsp:cNvSpPr/>
      </dsp:nvSpPr>
      <dsp:spPr>
        <a:xfrm>
          <a:off x="6959140" y="22946"/>
          <a:ext cx="3367644" cy="1010293"/>
        </a:xfrm>
        <a:prstGeom prst="rect">
          <a:avLst/>
        </a:prstGeom>
        <a:solidFill>
          <a:srgbClr val="233862"/>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119" tIns="266119" rIns="266119" bIns="266119" numCol="1" spcCol="1270" anchor="ctr" anchorCtr="0">
          <a:noAutofit/>
        </a:bodyPr>
        <a:lstStyle/>
        <a:p>
          <a:pPr marL="0" lvl="0" indent="0" algn="ctr" defTabSz="1511300">
            <a:lnSpc>
              <a:spcPct val="90000"/>
            </a:lnSpc>
            <a:spcBef>
              <a:spcPct val="0"/>
            </a:spcBef>
            <a:spcAft>
              <a:spcPct val="35000"/>
            </a:spcAft>
            <a:buNone/>
          </a:pPr>
          <a:r>
            <a:rPr lang="en-US" sz="3400" kern="1200"/>
            <a:t>Managing</a:t>
          </a:r>
        </a:p>
      </dsp:txBody>
      <dsp:txXfrm>
        <a:off x="6959140" y="22946"/>
        <a:ext cx="3367644" cy="1010293"/>
      </dsp:txXfrm>
    </dsp:sp>
    <dsp:sp modelId="{530DAAF5-A113-2D41-8B69-5C407EF4BB84}">
      <dsp:nvSpPr>
        <dsp:cNvPr id="0" name=""/>
        <dsp:cNvSpPr/>
      </dsp:nvSpPr>
      <dsp:spPr>
        <a:xfrm>
          <a:off x="6959140" y="1033240"/>
          <a:ext cx="3367644" cy="3058612"/>
        </a:xfrm>
        <a:prstGeom prst="rect">
          <a:avLst/>
        </a:prstGeom>
        <a:solidFill>
          <a:srgbClr val="233862">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32648" tIns="332648" rIns="332648" bIns="332648" numCol="1" spcCol="1270" anchor="t" anchorCtr="0">
          <a:noAutofit/>
        </a:bodyPr>
        <a:lstStyle/>
        <a:p>
          <a:pPr marL="0" lvl="0" indent="0" algn="l" defTabSz="1155700">
            <a:lnSpc>
              <a:spcPct val="90000"/>
            </a:lnSpc>
            <a:spcBef>
              <a:spcPct val="0"/>
            </a:spcBef>
            <a:spcAft>
              <a:spcPct val="35000"/>
            </a:spcAft>
            <a:buNone/>
          </a:pPr>
          <a:r>
            <a:rPr lang="en-US" sz="2600" kern="1200" dirty="0">
              <a:solidFill>
                <a:schemeClr val="bg1"/>
              </a:solidFill>
            </a:rPr>
            <a:t>Managing Microsoft 365 services</a:t>
          </a:r>
        </a:p>
        <a:p>
          <a:pPr marL="228600" lvl="1" indent="-228600" algn="l" defTabSz="889000">
            <a:lnSpc>
              <a:spcPct val="90000"/>
            </a:lnSpc>
            <a:spcBef>
              <a:spcPct val="0"/>
            </a:spcBef>
            <a:spcAft>
              <a:spcPct val="15000"/>
            </a:spcAft>
            <a:buChar char="•"/>
          </a:pPr>
          <a:r>
            <a:rPr lang="en-US" sz="2000" kern="1200">
              <a:solidFill>
                <a:schemeClr val="bg1"/>
              </a:solidFill>
            </a:rPr>
            <a:t>Handling Exchange services</a:t>
          </a:r>
        </a:p>
        <a:p>
          <a:pPr marL="228600" lvl="1" indent="-228600" algn="l" defTabSz="889000">
            <a:lnSpc>
              <a:spcPct val="90000"/>
            </a:lnSpc>
            <a:spcBef>
              <a:spcPct val="0"/>
            </a:spcBef>
            <a:spcAft>
              <a:spcPct val="15000"/>
            </a:spcAft>
            <a:buChar char="•"/>
          </a:pPr>
          <a:r>
            <a:rPr lang="en-US" sz="2000" kern="1200" dirty="0">
              <a:solidFill>
                <a:schemeClr val="bg1"/>
              </a:solidFill>
            </a:rPr>
            <a:t>Administering SharePoint services</a:t>
          </a:r>
        </a:p>
      </dsp:txBody>
      <dsp:txXfrm>
        <a:off x="6959140" y="1033240"/>
        <a:ext cx="3367644" cy="305861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D01979-DC41-40F4-8DB9-B091E6C79041}" type="datetimeFigureOut">
              <a:t>23/01/2025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5C58D-03C6-47C4-AAD5-54F57A0A1DEF}" type="slidenum">
              <a:t>‹#›</a:t>
            </a:fld>
            <a:endParaRPr lang="en-US"/>
          </a:p>
        </p:txBody>
      </p:sp>
    </p:spTree>
    <p:extLst>
      <p:ext uri="{BB962C8B-B14F-4D97-AF65-F5344CB8AC3E}">
        <p14:creationId xmlns:p14="http://schemas.microsoft.com/office/powerpoint/2010/main" val="10053546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session, I'll share my journey from 'Hero to Zero' in learning Cloud Native. I'll talk about my background, my work at Nets, my community-building efforts, and personal challenges, including my recent diagnosis of autism and ADHD.
Original Content:
0 - 5 minutes: Introduction &amp; Context
·         Your Story:
o   Explain “From Hero to Zero”, as me self-assessing my journey of learning the Cloud Native world.
o   Niels Gregers Johansen, born 1963, married to Lene, 2 sons, age 21 and 23. Auto didact – started it on Microsoft DOS 1.11 – late 2022 started to investigate Kubernetes
o   Working at Nets since 2009. We are a part of Nexi Group, head quarte in Milano + 10.000 employees
o   Global Admin since 2011 on our Microsoft 365 platform with 17.000 users
o   Trying to build communities for years, the most tangible is jumpto365.com and the Periodic Table of Microsoft 365, pretty much on hold now, but still having a YouTube channel with 28K subscribers.
o   In 2023 my sons and I have were diagnosed with autism, and I and my youngest also with ADHD
Session Breakdown
</a:t>
            </a:r>
          </a:p>
        </p:txBody>
      </p:sp>
      <p:sp>
        <p:nvSpPr>
          <p:cNvPr id="4" name="Slide Number Placeholder 3"/>
          <p:cNvSpPr>
            <a:spLocks noGrp="1"/>
          </p:cNvSpPr>
          <p:nvPr>
            <p:ph type="sldNum" sz="quarter" idx="5"/>
          </p:nvPr>
        </p:nvSpPr>
        <p:spPr/>
        <p:txBody>
          <a:bodyPr/>
          <a:lstStyle/>
          <a:p>
            <a:fld id="{02A494E3-E8C9-451C-A383-2AB5C0A27AC1}" type="slidenum">
              <a:t>3</a:t>
            </a:fld>
            <a:endParaRPr lang="en-US"/>
          </a:p>
        </p:txBody>
      </p:sp>
    </p:spTree>
    <p:extLst>
      <p:ext uri="{BB962C8B-B14F-4D97-AF65-F5344CB8AC3E}">
        <p14:creationId xmlns:p14="http://schemas.microsoft.com/office/powerpoint/2010/main" val="846928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acknowledge the complexity of the Cloud Native landscape, with tools like Argo CD, Argo Workflow, and Crossplane. What if we embraced fewer tools and focused on making one tool really work for us?
Original Content:
·         Set the Scene:
o   Acknowledge the complexity of the Cloud Native landscape (Argo CD, Argo Workflow, Crossplane, etc.).
o   Pose the question: “What if we embraced fewer tools and focused on making one tool really work for us?”
</a:t>
            </a:r>
          </a:p>
        </p:txBody>
      </p:sp>
      <p:sp>
        <p:nvSpPr>
          <p:cNvPr id="4" name="Slide Number Placeholder 3"/>
          <p:cNvSpPr>
            <a:spLocks noGrp="1"/>
          </p:cNvSpPr>
          <p:nvPr>
            <p:ph type="sldNum" sz="quarter" idx="5"/>
          </p:nvPr>
        </p:nvSpPr>
        <p:spPr/>
        <p:txBody>
          <a:bodyPr/>
          <a:lstStyle/>
          <a:p>
            <a:fld id="{02A494E3-E8C9-451C-A383-2AB5C0A27AC1}" type="slidenum">
              <a:t>4</a:t>
            </a:fld>
            <a:endParaRPr lang="en-US"/>
          </a:p>
        </p:txBody>
      </p:sp>
    </p:spTree>
    <p:extLst>
      <p:ext uri="{BB962C8B-B14F-4D97-AF65-F5344CB8AC3E}">
        <p14:creationId xmlns:p14="http://schemas.microsoft.com/office/powerpoint/2010/main" val="849118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Managing multiple tools can slow down new team members and increase maintenance overheads.
Original Content:
·         Maintenance &amp; Onboarding Challenges:
o   Describe how managing multiple tools can slow down new team members and increase maintenance overheads.
</a:t>
            </a:r>
          </a:p>
        </p:txBody>
      </p:sp>
      <p:sp>
        <p:nvSpPr>
          <p:cNvPr id="4" name="Slide Number Placeholder 3"/>
          <p:cNvSpPr>
            <a:spLocks noGrp="1"/>
          </p:cNvSpPr>
          <p:nvPr>
            <p:ph type="sldNum" sz="quarter" idx="5"/>
          </p:nvPr>
        </p:nvSpPr>
        <p:spPr/>
        <p:txBody>
          <a:bodyPr/>
          <a:lstStyle/>
          <a:p>
            <a:fld id="{02A494E3-E8C9-451C-A383-2AB5C0A27AC1}" type="slidenum">
              <a:t>5</a:t>
            </a:fld>
            <a:endParaRPr lang="en-US"/>
          </a:p>
        </p:txBody>
      </p:sp>
    </p:spTree>
    <p:extLst>
      <p:ext uri="{BB962C8B-B14F-4D97-AF65-F5344CB8AC3E}">
        <p14:creationId xmlns:p14="http://schemas.microsoft.com/office/powerpoint/2010/main" val="1030598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demo setup involves creating a new repository using a template, accessing a virtual environment via GitHub Code spaces, checking and debugging GitHub actions locally, configuring both local and global environments, and re-running the flow.
Original Content:
·         Demo Setup:
o   Show how to setup a new repository using a template
o   Use GitHub Code spaces to get access to a virtual environment
o   Check GitHub actions for error
o   Debug the core of the action “locally” in the Code Space
o   Configure the local environment
o   Configure the global environment
o   Re rerun flow
</a:t>
            </a:r>
          </a:p>
        </p:txBody>
      </p:sp>
      <p:sp>
        <p:nvSpPr>
          <p:cNvPr id="4" name="Slide Number Placeholder 3"/>
          <p:cNvSpPr>
            <a:spLocks noGrp="1"/>
          </p:cNvSpPr>
          <p:nvPr>
            <p:ph type="sldNum" sz="quarter" idx="5"/>
          </p:nvPr>
        </p:nvSpPr>
        <p:spPr/>
        <p:txBody>
          <a:bodyPr/>
          <a:lstStyle/>
          <a:p>
            <a:fld id="{02A494E3-E8C9-451C-A383-2AB5C0A27AC1}" type="slidenum">
              <a:t>6</a:t>
            </a:fld>
            <a:endParaRPr lang="en-US"/>
          </a:p>
        </p:txBody>
      </p:sp>
    </p:spTree>
    <p:extLst>
      <p:ext uri="{BB962C8B-B14F-4D97-AF65-F5344CB8AC3E}">
        <p14:creationId xmlns:p14="http://schemas.microsoft.com/office/powerpoint/2010/main" val="2681616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demo setup involves deploying a manifest to Kubernetes, connecting to a PostGres database, and managing Microsoft 365 services like Exchange and SharePoint.
Original Content:
·         Demo Setup:
o   Deploying manifest to K8
o   Calling PostGres
o   Managing Microsoft 365 services like Exchange and SharePoint
</a:t>
            </a:r>
          </a:p>
        </p:txBody>
      </p:sp>
      <p:sp>
        <p:nvSpPr>
          <p:cNvPr id="4" name="Slide Number Placeholder 3"/>
          <p:cNvSpPr>
            <a:spLocks noGrp="1"/>
          </p:cNvSpPr>
          <p:nvPr>
            <p:ph type="sldNum" sz="quarter" idx="5"/>
          </p:nvPr>
        </p:nvSpPr>
        <p:spPr/>
        <p:txBody>
          <a:bodyPr/>
          <a:lstStyle/>
          <a:p>
            <a:fld id="{02A494E3-E8C9-451C-A383-2AB5C0A27AC1}" type="slidenum">
              <a:t>7</a:t>
            </a:fld>
            <a:endParaRPr lang="en-US"/>
          </a:p>
        </p:txBody>
      </p:sp>
    </p:spTree>
    <p:extLst>
      <p:ext uri="{BB962C8B-B14F-4D97-AF65-F5344CB8AC3E}">
        <p14:creationId xmlns:p14="http://schemas.microsoft.com/office/powerpoint/2010/main" val="4177840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FB3FD-5B1A-0302-276F-1ADFE3AAC6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8531AA-85C5-C97C-4C8D-189DDA072E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E7AD4-6E12-245B-5147-7FE7D4C0A61C}"/>
              </a:ext>
            </a:extLst>
          </p:cNvPr>
          <p:cNvSpPr>
            <a:spLocks noGrp="1"/>
          </p:cNvSpPr>
          <p:nvPr>
            <p:ph type="body" idx="1"/>
          </p:nvPr>
        </p:nvSpPr>
        <p:spPr/>
        <p:txBody>
          <a:bodyPr/>
          <a:lstStyle/>
          <a:p>
            <a:r>
              <a:rPr lang="en-US"/>
              <a:t>In this session, I'll share my journey from 'Hero to Zero' in learning Cloud Native. I'll talk about my background, my work at Nets, my community-building efforts, and personal challenges, including my recent diagnosis of autism and ADHD.
Original Content:
0 - 5 minutes: Introduction &amp; Context
·         Your Story:
o   Explain “From Hero to Zero”, as me self-assessing my journey of learning the Cloud Native world.
o   Niels Gregers Johansen, born 1963, married to Lene, 2 sons, age 21 and 23. Auto didact – started it on Microsoft DOS 1.11 – late 2022 started to investigate Kubernetes
o   Working at Nets since 2009. We are a part of Nexi Group, head quarte in Milano + 10.000 employees
o   Global Admin since 2011 on our Microsoft 365 platform with 17.000 users
o   Trying to build communities for years, the most tangible is jumpto365.com and the Periodic Table of Microsoft 365, pretty much on hold now, but still having a YouTube channel with 28K subscribers.
o   In 2023 my sons and I have were diagnosed with autism, and I and my youngest also with ADHD
Session Breakdown
</a:t>
            </a:r>
          </a:p>
        </p:txBody>
      </p:sp>
      <p:sp>
        <p:nvSpPr>
          <p:cNvPr id="4" name="Slide Number Placeholder 3">
            <a:extLst>
              <a:ext uri="{FF2B5EF4-FFF2-40B4-BE49-F238E27FC236}">
                <a16:creationId xmlns:a16="http://schemas.microsoft.com/office/drawing/2014/main" id="{88BC9E3A-FBF2-2052-0CFB-1D771017F905}"/>
              </a:ext>
            </a:extLst>
          </p:cNvPr>
          <p:cNvSpPr>
            <a:spLocks noGrp="1"/>
          </p:cNvSpPr>
          <p:nvPr>
            <p:ph type="sldNum" sz="quarter" idx="5"/>
          </p:nvPr>
        </p:nvSpPr>
        <p:spPr/>
        <p:txBody>
          <a:bodyPr/>
          <a:lstStyle/>
          <a:p>
            <a:fld id="{02A494E3-E8C9-451C-A383-2AB5C0A27AC1}" type="slidenum">
              <a:t>8</a:t>
            </a:fld>
            <a:endParaRPr lang="en-US"/>
          </a:p>
        </p:txBody>
      </p:sp>
    </p:spTree>
    <p:extLst>
      <p:ext uri="{BB962C8B-B14F-4D97-AF65-F5344CB8AC3E}">
        <p14:creationId xmlns:p14="http://schemas.microsoft.com/office/powerpoint/2010/main" val="1433649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recap the key points: Embrace simplicity by using GitHub Actions for CI/CD. Use local debugging to reduce friction and fix time. Koksmat is a side-project that could grow with community input.
Original Content:
·         Recap:
o   Embrace simplicity: One tool (GitHub Actions) can handle CI/CD if approached thoughtfully.
o   Use local debugging to reduce friction and time to fix.
o   Koksmat is a side-project that could grow with community input.
</a:t>
            </a:r>
          </a:p>
        </p:txBody>
      </p:sp>
      <p:sp>
        <p:nvSpPr>
          <p:cNvPr id="4" name="Slide Number Placeholder 3"/>
          <p:cNvSpPr>
            <a:spLocks noGrp="1"/>
          </p:cNvSpPr>
          <p:nvPr>
            <p:ph type="sldNum" sz="quarter" idx="5"/>
          </p:nvPr>
        </p:nvSpPr>
        <p:spPr/>
        <p:txBody>
          <a:bodyPr/>
          <a:lstStyle/>
          <a:p>
            <a:fld id="{02A494E3-E8C9-451C-A383-2AB5C0A27AC1}" type="slidenum">
              <a:t>9</a:t>
            </a:fld>
            <a:endParaRPr lang="en-US"/>
          </a:p>
        </p:txBody>
      </p:sp>
    </p:spTree>
    <p:extLst>
      <p:ext uri="{BB962C8B-B14F-4D97-AF65-F5344CB8AC3E}">
        <p14:creationId xmlns:p14="http://schemas.microsoft.com/office/powerpoint/2010/main" val="1012429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final Q&amp;A session, encourage the audience to share their challenges and experiences in simplifying their stacks. Offer ways to keep in touch or follow up online.
Original Content:
·         Final Q&amp;A:
o   Encourage audience to share their challenges or experiences in simplifying their stacks.
o   Offer ways to keep in touch or follow up online
</a:t>
            </a:r>
          </a:p>
        </p:txBody>
      </p:sp>
      <p:sp>
        <p:nvSpPr>
          <p:cNvPr id="4" name="Slide Number Placeholder 3"/>
          <p:cNvSpPr>
            <a:spLocks noGrp="1"/>
          </p:cNvSpPr>
          <p:nvPr>
            <p:ph type="sldNum" sz="quarter" idx="5"/>
          </p:nvPr>
        </p:nvSpPr>
        <p:spPr/>
        <p:txBody>
          <a:bodyPr/>
          <a:lstStyle/>
          <a:p>
            <a:fld id="{02A494E3-E8C9-451C-A383-2AB5C0A27AC1}" type="slidenum">
              <a:t>10</a:t>
            </a:fld>
            <a:endParaRPr lang="en-US"/>
          </a:p>
        </p:txBody>
      </p:sp>
    </p:spTree>
    <p:extLst>
      <p:ext uri="{BB962C8B-B14F-4D97-AF65-F5344CB8AC3E}">
        <p14:creationId xmlns:p14="http://schemas.microsoft.com/office/powerpoint/2010/main" val="1094867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Thursday, January 23,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2" name="TextBox 11">
            <a:extLst>
              <a:ext uri="{FF2B5EF4-FFF2-40B4-BE49-F238E27FC236}">
                <a16:creationId xmlns:a16="http://schemas.microsoft.com/office/drawing/2014/main" id="{0E892959-8E8C-F830-DC23-E109FCD796D8}"/>
              </a:ext>
            </a:extLst>
          </p:cNvPr>
          <p:cNvSpPr txBox="1"/>
          <p:nvPr userDrawn="1"/>
        </p:nvSpPr>
        <p:spPr>
          <a:xfrm>
            <a:off x="7275443" y="-80838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16673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Thursday, January 23,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95211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Thursday, January 23,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134457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Thursday, January 23,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55620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Thursday, January 23,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83227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Thursday, January 23,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36032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Thursday, January 23,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59402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Thursday, January 23,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53720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Thursday, January 23,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9110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Thursday, January 23,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23506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Thursday, January 23,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014983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Box 9">
            <a:extLst>
              <a:ext uri="{FF2B5EF4-FFF2-40B4-BE49-F238E27FC236}">
                <a16:creationId xmlns:a16="http://schemas.microsoft.com/office/drawing/2014/main" id="{D056A8E8-4F35-9345-AB69-31589CEF17DD}"/>
              </a:ext>
            </a:extLst>
          </p:cNvPr>
          <p:cNvSpPr txBox="1"/>
          <p:nvPr>
            <p:extLst>
              <p:ext uri="{1162E1C5-73C7-4A58-AE30-91384D911F3F}">
                <p184:classification xmlns:p184="http://schemas.microsoft.com/office/powerpoint/2018/4/main" val="ftr"/>
              </p:ext>
            </p:extLst>
          </p:nvPr>
        </p:nvSpPr>
        <p:spPr>
          <a:xfrm>
            <a:off x="6096000" y="6672580"/>
            <a:ext cx="44450"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 </a:t>
            </a:r>
          </a:p>
        </p:txBody>
      </p:sp>
      <p:sp>
        <p:nvSpPr>
          <p:cNvPr id="7" name="TextBox 8">
            <a:extLst>
              <a:ext uri="{FF2B5EF4-FFF2-40B4-BE49-F238E27FC236}">
                <a16:creationId xmlns:a16="http://schemas.microsoft.com/office/drawing/2014/main" id="{740E88F6-3574-D074-C7DB-6529C122AAF6}"/>
              </a:ext>
            </a:extLst>
          </p:cNvPr>
          <p:cNvSpPr txBox="1"/>
          <p:nvPr>
            <p:extLst>
              <p:ext uri="{1162E1C5-73C7-4A58-AE30-91384D911F3F}">
                <p184:classification xmlns:p184="http://schemas.microsoft.com/office/powerpoint/2018/4/main" val="hdr"/>
              </p:ext>
            </p:extLst>
          </p:nvPr>
        </p:nvSpPr>
        <p:spPr>
          <a:xfrm>
            <a:off x="5356225" y="63500"/>
            <a:ext cx="1524000"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 This content is classified as Internal </a:t>
            </a:r>
          </a:p>
        </p:txBody>
      </p:sp>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solidFill>
            <a:srgbClr val="233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solidFill>
            <a:srgbClr val="2338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Thursday, January 23, 2025</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grpSp>
        <p:nvGrpSpPr>
          <p:cNvPr id="11" name="Group 10">
            <a:extLst>
              <a:ext uri="{FF2B5EF4-FFF2-40B4-BE49-F238E27FC236}">
                <a16:creationId xmlns:a16="http://schemas.microsoft.com/office/drawing/2014/main" id="{EBA9E8C4-6C2A-54CD-0038-A72116A16A3F}"/>
              </a:ext>
            </a:extLst>
          </p:cNvPr>
          <p:cNvGrpSpPr/>
          <p:nvPr userDrawn="1"/>
        </p:nvGrpSpPr>
        <p:grpSpPr>
          <a:xfrm>
            <a:off x="637096" y="192024"/>
            <a:ext cx="2864384" cy="449842"/>
            <a:chOff x="637096" y="192024"/>
            <a:chExt cx="2864384" cy="449842"/>
          </a:xfrm>
        </p:grpSpPr>
        <p:pic>
          <p:nvPicPr>
            <p:cNvPr id="12" name="Picture 11">
              <a:extLst>
                <a:ext uri="{FF2B5EF4-FFF2-40B4-BE49-F238E27FC236}">
                  <a16:creationId xmlns:a16="http://schemas.microsoft.com/office/drawing/2014/main" id="{8AD36133-09ED-822F-1CC2-52F34E4031CB}"/>
                </a:ext>
              </a:extLst>
            </p:cNvPr>
            <p:cNvPicPr>
              <a:picLocks noChangeAspect="1"/>
            </p:cNvPicPr>
            <p:nvPr userDrawn="1"/>
          </p:nvPicPr>
          <p:blipFill>
            <a:blip r:embed="rId13"/>
            <a:stretch>
              <a:fillRect/>
            </a:stretch>
          </p:blipFill>
          <p:spPr>
            <a:xfrm>
              <a:off x="637096" y="192024"/>
              <a:ext cx="449842" cy="449842"/>
            </a:xfrm>
            <a:prstGeom prst="rect">
              <a:avLst/>
            </a:prstGeom>
          </p:spPr>
        </p:pic>
        <p:sp>
          <p:nvSpPr>
            <p:cNvPr id="13" name="TextBox 12">
              <a:extLst>
                <a:ext uri="{FF2B5EF4-FFF2-40B4-BE49-F238E27FC236}">
                  <a16:creationId xmlns:a16="http://schemas.microsoft.com/office/drawing/2014/main" id="{91450F6E-4E51-FDF0-3C51-ED5F8C79301F}"/>
                </a:ext>
              </a:extLst>
            </p:cNvPr>
            <p:cNvSpPr txBox="1"/>
            <p:nvPr userDrawn="1"/>
          </p:nvSpPr>
          <p:spPr>
            <a:xfrm>
              <a:off x="1167443" y="216890"/>
              <a:ext cx="2334037" cy="400110"/>
            </a:xfrm>
            <a:prstGeom prst="rect">
              <a:avLst/>
            </a:prstGeom>
            <a:noFill/>
          </p:spPr>
          <p:txBody>
            <a:bodyPr wrap="none" rtlCol="0">
              <a:spAutoFit/>
            </a:bodyPr>
            <a:lstStyle/>
            <a:p>
              <a:r>
                <a:rPr lang="en-US" sz="2000" dirty="0" err="1"/>
                <a:t>www.koksmat.com</a:t>
              </a:r>
              <a:endParaRPr lang="en-US" sz="2000" dirty="0"/>
            </a:p>
          </p:txBody>
        </p:sp>
      </p:grpSp>
    </p:spTree>
    <p:extLst>
      <p:ext uri="{BB962C8B-B14F-4D97-AF65-F5344CB8AC3E}">
        <p14:creationId xmlns:p14="http://schemas.microsoft.com/office/powerpoint/2010/main" val="426314828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koksmat.co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3.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new?template_name=template-scriptrepo&amp;template_owner=nexi-intra&amp;owner=nexi-intra"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B936B-A511-F057-02CB-1F9E1B5D0EF8}"/>
              </a:ext>
            </a:extLst>
          </p:cNvPr>
          <p:cNvSpPr>
            <a:spLocks noGrp="1"/>
          </p:cNvSpPr>
          <p:nvPr>
            <p:ph type="ctrTitle"/>
          </p:nvPr>
        </p:nvSpPr>
        <p:spPr/>
        <p:txBody>
          <a:bodyPr/>
          <a:lstStyle/>
          <a:p>
            <a:r>
              <a:rPr lang="en-US"/>
              <a:t>FROM HERO TO ZERO</a:t>
            </a:r>
            <a:endParaRPr lang="en-US" dirty="0"/>
          </a:p>
        </p:txBody>
      </p:sp>
      <p:sp>
        <p:nvSpPr>
          <p:cNvPr id="5" name="Subtitle 4">
            <a:extLst>
              <a:ext uri="{FF2B5EF4-FFF2-40B4-BE49-F238E27FC236}">
                <a16:creationId xmlns:a16="http://schemas.microsoft.com/office/drawing/2014/main" id="{0CC9B6B7-DE92-D88E-16B0-0734119969F2}"/>
              </a:ext>
            </a:extLst>
          </p:cNvPr>
          <p:cNvSpPr>
            <a:spLocks noGrp="1"/>
          </p:cNvSpPr>
          <p:nvPr>
            <p:ph type="subTitle" idx="1"/>
          </p:nvPr>
        </p:nvSpPr>
        <p:spPr/>
        <p:txBody>
          <a:bodyPr vert="horz" lIns="0" tIns="0" rIns="0" bIns="0" rtlCol="0" anchor="t">
            <a:normAutofit/>
          </a:bodyPr>
          <a:lstStyle/>
          <a:p>
            <a:r>
              <a:rPr lang="en-US"/>
              <a:t>Make Action Scripts That Can Be Debugged Locally and Execute Globally</a:t>
            </a:r>
            <a:endParaRPr lang="en-US" dirty="0"/>
          </a:p>
        </p:txBody>
      </p:sp>
    </p:spTree>
    <p:extLst>
      <p:ext uri="{BB962C8B-B14F-4D97-AF65-F5344CB8AC3E}">
        <p14:creationId xmlns:p14="http://schemas.microsoft.com/office/powerpoint/2010/main" val="2718356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93EA3E-655D-77EE-D8C5-561C2C3F2BA4}"/>
              </a:ext>
            </a:extLst>
          </p:cNvPr>
          <p:cNvSpPr>
            <a:spLocks noGrp="1"/>
          </p:cNvSpPr>
          <p:nvPr>
            <p:ph type="title"/>
          </p:nvPr>
        </p:nvSpPr>
        <p:spPr>
          <a:xfrm>
            <a:off x="1371600" y="457200"/>
            <a:ext cx="5268036" cy="2140145"/>
          </a:xfrm>
        </p:spPr>
        <p:txBody>
          <a:bodyPr vert="horz" lIns="0" tIns="0" rIns="0" bIns="0" rtlCol="0" anchor="b">
            <a:normAutofit/>
          </a:bodyPr>
          <a:lstStyle/>
          <a:p>
            <a:r>
              <a:rPr lang="en-US"/>
              <a:t>Final Q&amp;A</a:t>
            </a:r>
          </a:p>
        </p:txBody>
      </p:sp>
      <p:sp>
        <p:nvSpPr>
          <p:cNvPr id="4" name="Content Placeholder 3">
            <a:extLst>
              <a:ext uri="{FF2B5EF4-FFF2-40B4-BE49-F238E27FC236}">
                <a16:creationId xmlns:a16="http://schemas.microsoft.com/office/drawing/2014/main" id="{E3BF07A0-AE4A-B786-D5DF-2B6624058E8D}"/>
              </a:ext>
            </a:extLst>
          </p:cNvPr>
          <p:cNvSpPr>
            <a:spLocks noGrp="1"/>
          </p:cNvSpPr>
          <p:nvPr>
            <p:ph sz="half" idx="2"/>
          </p:nvPr>
        </p:nvSpPr>
        <p:spPr>
          <a:xfrm>
            <a:off x="1371599" y="3054545"/>
            <a:ext cx="5268037" cy="2567508"/>
          </a:xfrm>
        </p:spPr>
        <p:txBody>
          <a:bodyPr vert="horz" lIns="0" tIns="0" rIns="0" bIns="0" rtlCol="0" anchor="t">
            <a:normAutofit fontScale="92500" lnSpcReduction="20000"/>
          </a:bodyPr>
          <a:lstStyle/>
          <a:p>
            <a:r>
              <a:rPr lang="en-US" sz="1600" dirty="0"/>
              <a:t>Encourage Audience Participation</a:t>
            </a:r>
          </a:p>
          <a:p>
            <a:pPr lvl="1"/>
            <a:r>
              <a:rPr lang="en-US" sz="1600" dirty="0"/>
              <a:t>Share challenges in simplifying their stacks</a:t>
            </a:r>
          </a:p>
          <a:p>
            <a:pPr lvl="1"/>
            <a:r>
              <a:rPr lang="en-US" sz="1600" dirty="0"/>
              <a:t>Discuss experiences in stack simplification</a:t>
            </a:r>
          </a:p>
          <a:p>
            <a:r>
              <a:rPr lang="en-US" sz="1600" dirty="0"/>
              <a:t>Offer Follow-Up Options</a:t>
            </a:r>
          </a:p>
          <a:p>
            <a:pPr lvl="1"/>
            <a:r>
              <a:rPr lang="en-US" sz="1600" dirty="0"/>
              <a:t>Ways to keep in touch</a:t>
            </a:r>
          </a:p>
          <a:p>
            <a:pPr lvl="1"/>
            <a:r>
              <a:rPr lang="en-US" sz="1600" dirty="0"/>
              <a:t>Follow up online</a:t>
            </a:r>
          </a:p>
          <a:p>
            <a:pPr marL="457200" lvl="1" indent="0">
              <a:buNone/>
            </a:pPr>
            <a:r>
              <a:rPr lang="en-US" sz="4000" dirty="0">
                <a:hlinkClick r:id="rId3"/>
              </a:rPr>
              <a:t>www.koksmat.com</a:t>
            </a:r>
            <a:endParaRPr lang="en-US" sz="4000"/>
          </a:p>
          <a:p>
            <a:pPr lvl="1"/>
            <a:endParaRPr lang="en-US" sz="1600" dirty="0"/>
          </a:p>
        </p:txBody>
      </p:sp>
      <p:pic>
        <p:nvPicPr>
          <p:cNvPr id="5" name="Content Placeholder 4" descr="Students raising hands during a lecture">
            <a:extLst>
              <a:ext uri="{FF2B5EF4-FFF2-40B4-BE49-F238E27FC236}">
                <a16:creationId xmlns:a16="http://schemas.microsoft.com/office/drawing/2014/main" id="{86DD4F62-7F24-45FB-9611-FBD002DD10EF}"/>
              </a:ext>
            </a:extLst>
          </p:cNvPr>
          <p:cNvPicPr>
            <a:picLocks noGrp="1" noChangeAspect="1"/>
          </p:cNvPicPr>
          <p:nvPr>
            <p:ph sz="half" idx="1"/>
          </p:nvPr>
        </p:nvPicPr>
        <p:blipFill>
          <a:blip r:embed="rId4"/>
          <a:srcRect l="7771" r="25478"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532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51C89-2CFC-A66C-0673-21D0A02BD6AA}"/>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AE00BFC3-3BB4-D1A2-26B4-02680778AF13}"/>
              </a:ext>
            </a:extLst>
          </p:cNvPr>
          <p:cNvSpPr>
            <a:spLocks noGrp="1"/>
          </p:cNvSpPr>
          <p:nvPr>
            <p:ph idx="1"/>
          </p:nvPr>
        </p:nvSpPr>
        <p:spPr/>
        <p:txBody>
          <a:bodyPr/>
          <a:lstStyle/>
          <a:p>
            <a:r>
              <a:rPr lang="en-US" sz="2000" dirty="0"/>
              <a:t>About me</a:t>
            </a:r>
          </a:p>
          <a:p>
            <a:r>
              <a:rPr lang="en-US" sz="2000" dirty="0"/>
              <a:t>The Shift to GitHub Actions Only</a:t>
            </a:r>
          </a:p>
          <a:p>
            <a:r>
              <a:rPr lang="en-US" sz="2000" dirty="0"/>
              <a:t>Live 10-Minute Demo – From Zero to Hero</a:t>
            </a:r>
          </a:p>
          <a:p>
            <a:r>
              <a:rPr lang="en-US" sz="2000" dirty="0"/>
              <a:t>Q&amp;A / Additional Demos</a:t>
            </a:r>
          </a:p>
          <a:p>
            <a:r>
              <a:rPr lang="en-US" sz="2000" dirty="0"/>
              <a:t>Introducing </a:t>
            </a:r>
            <a:r>
              <a:rPr lang="en-US" sz="2000" dirty="0" err="1"/>
              <a:t>Koksmat</a:t>
            </a:r>
            <a:endParaRPr lang="en-US" sz="2000" dirty="0"/>
          </a:p>
          <a:p>
            <a:r>
              <a:rPr lang="en-US" sz="2000" dirty="0"/>
              <a:t>Wrap-Up &amp; Final Q&amp;A</a:t>
            </a:r>
          </a:p>
          <a:p>
            <a:endParaRPr lang="en-US" dirty="0"/>
          </a:p>
        </p:txBody>
      </p:sp>
      <p:sp>
        <p:nvSpPr>
          <p:cNvPr id="4" name="Text Placeholder 3">
            <a:extLst>
              <a:ext uri="{FF2B5EF4-FFF2-40B4-BE49-F238E27FC236}">
                <a16:creationId xmlns:a16="http://schemas.microsoft.com/office/drawing/2014/main" id="{2211C2E8-E45B-3DDC-929E-7B0134B2194A}"/>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623708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0BCC-24F2-95E6-E5AE-4FEECE882B2F}"/>
              </a:ext>
            </a:extLst>
          </p:cNvPr>
          <p:cNvSpPr>
            <a:spLocks noGrp="1"/>
          </p:cNvSpPr>
          <p:nvPr>
            <p:ph type="title"/>
          </p:nvPr>
        </p:nvSpPr>
        <p:spPr>
          <a:xfrm>
            <a:off x="1135856" y="908649"/>
            <a:ext cx="4079720" cy="3977676"/>
          </a:xfrm>
        </p:spPr>
        <p:txBody>
          <a:bodyPr anchor="t">
            <a:normAutofit/>
          </a:bodyPr>
          <a:lstStyle/>
          <a:p>
            <a:pPr algn="r"/>
            <a:r>
              <a:rPr lang="en-US" sz="4000" dirty="0"/>
              <a:t>MY</a:t>
            </a:r>
            <a:br>
              <a:rPr lang="en-US" sz="4000" dirty="0"/>
            </a:br>
            <a:r>
              <a:rPr lang="en-US" sz="4000" dirty="0"/>
              <a:t>Story</a:t>
            </a:r>
          </a:p>
        </p:txBody>
      </p:sp>
      <p:sp>
        <p:nvSpPr>
          <p:cNvPr id="3" name="Content Placeholder 2">
            <a:extLst>
              <a:ext uri="{FF2B5EF4-FFF2-40B4-BE49-F238E27FC236}">
                <a16:creationId xmlns:a16="http://schemas.microsoft.com/office/drawing/2014/main" id="{00A0EC33-03F4-BDB9-CFA4-03D3978E7E5F}"/>
              </a:ext>
            </a:extLst>
          </p:cNvPr>
          <p:cNvSpPr>
            <a:spLocks noGrp="1"/>
          </p:cNvSpPr>
          <p:nvPr>
            <p:ph idx="1"/>
          </p:nvPr>
        </p:nvSpPr>
        <p:spPr>
          <a:xfrm>
            <a:off x="5701896" y="964889"/>
            <a:ext cx="5118505" cy="4909137"/>
          </a:xfrm>
        </p:spPr>
        <p:txBody>
          <a:bodyPr vert="horz" lIns="0" tIns="0" rIns="0" bIns="0" rtlCol="0" anchor="t">
            <a:normAutofit/>
          </a:bodyPr>
          <a:lstStyle/>
          <a:p>
            <a:pPr>
              <a:lnSpc>
                <a:spcPct val="110000"/>
              </a:lnSpc>
            </a:pPr>
            <a:r>
              <a:rPr lang="en-US" sz="1300" dirty="0"/>
              <a:t>My story</a:t>
            </a:r>
          </a:p>
          <a:p>
            <a:pPr lvl="1">
              <a:lnSpc>
                <a:spcPct val="110000"/>
              </a:lnSpc>
            </a:pPr>
            <a:r>
              <a:rPr lang="en-US" sz="1300" dirty="0"/>
              <a:t>Niels Gregers Johansen, born 1963, married with 2 sons</a:t>
            </a:r>
          </a:p>
          <a:p>
            <a:pPr lvl="1">
              <a:lnSpc>
                <a:spcPct val="110000"/>
              </a:lnSpc>
            </a:pPr>
            <a:r>
              <a:rPr lang="en-US" sz="1300" dirty="0"/>
              <a:t>Started in IT with Microsoft DOS 1.11, began exploring Kubernetes in late 2022</a:t>
            </a:r>
          </a:p>
          <a:p>
            <a:pPr>
              <a:lnSpc>
                <a:spcPct val="110000"/>
              </a:lnSpc>
            </a:pPr>
            <a:r>
              <a:rPr lang="en-US" sz="1300" dirty="0"/>
              <a:t>Professional Background</a:t>
            </a:r>
          </a:p>
          <a:p>
            <a:pPr lvl="1">
              <a:lnSpc>
                <a:spcPct val="110000"/>
              </a:lnSpc>
            </a:pPr>
            <a:r>
              <a:rPr lang="en-US" sz="1300" dirty="0"/>
              <a:t>Working at Nets since 2009, part of </a:t>
            </a:r>
            <a:r>
              <a:rPr lang="en-US" sz="1300" dirty="0" err="1"/>
              <a:t>Nexi</a:t>
            </a:r>
            <a:r>
              <a:rPr lang="en-US" sz="1300" dirty="0"/>
              <a:t> Group with headquarters in Milano and 10,000 employees</a:t>
            </a:r>
          </a:p>
          <a:p>
            <a:pPr lvl="1">
              <a:lnSpc>
                <a:spcPct val="110000"/>
              </a:lnSpc>
            </a:pPr>
            <a:r>
              <a:rPr lang="en-US" sz="1300" dirty="0"/>
              <a:t>Global Admin on Microsoft 365 platform with 17,000 users since 2011</a:t>
            </a:r>
          </a:p>
          <a:p>
            <a:pPr>
              <a:lnSpc>
                <a:spcPct val="110000"/>
              </a:lnSpc>
            </a:pPr>
            <a:r>
              <a:rPr lang="en-US" sz="1300" dirty="0"/>
              <a:t>Community Building Efforts</a:t>
            </a:r>
          </a:p>
          <a:p>
            <a:pPr lvl="1">
              <a:lnSpc>
                <a:spcPct val="110000"/>
              </a:lnSpc>
            </a:pPr>
            <a:r>
              <a:rPr lang="en-US" sz="1300" dirty="0"/>
              <a:t>Created jumpto365.com and the Periodic Table of Microsoft 365 together with MS MVP </a:t>
            </a:r>
            <a:r>
              <a:rPr lang="en-US" sz="1300"/>
              <a:t>Matt Wade</a:t>
            </a:r>
            <a:endParaRPr lang="en-US" sz="1300" dirty="0"/>
          </a:p>
          <a:p>
            <a:pPr lvl="1">
              <a:lnSpc>
                <a:spcPct val="110000"/>
              </a:lnSpc>
            </a:pPr>
            <a:r>
              <a:rPr lang="en-US" sz="1300" dirty="0"/>
              <a:t>Co-owning a YouTube channel with 28K subscribers</a:t>
            </a:r>
          </a:p>
          <a:p>
            <a:pPr>
              <a:lnSpc>
                <a:spcPct val="110000"/>
              </a:lnSpc>
            </a:pPr>
            <a:r>
              <a:rPr lang="en-US" sz="1300" dirty="0"/>
              <a:t>Personal Challenges</a:t>
            </a:r>
          </a:p>
          <a:p>
            <a:pPr lvl="1">
              <a:lnSpc>
                <a:spcPct val="110000"/>
              </a:lnSpc>
            </a:pPr>
            <a:r>
              <a:rPr lang="en-US" sz="1300" dirty="0"/>
              <a:t>Diagnosed with autism and ADHD in 2023, along with my sons</a:t>
            </a:r>
          </a:p>
        </p:txBody>
      </p:sp>
      <p:pic>
        <p:nvPicPr>
          <p:cNvPr id="4" name="Camera 3">
            <a:extLst>
              <a:ext uri="{FF2B5EF4-FFF2-40B4-BE49-F238E27FC236}">
                <a16:creationId xmlns:a16="http://schemas.microsoft.com/office/drawing/2014/main" id="{FAD49A91-7549-58B5-9B39-79601E293E37}"/>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484632" y="4315968"/>
            <a:ext cx="2057400" cy="2057400"/>
          </a:xfrm>
          <a:prstGeom prst="ellipse">
            <a:avLst/>
          </a:prstGeom>
        </p:spPr>
      </p:pic>
    </p:spTree>
    <p:extLst>
      <p:ext uri="{BB962C8B-B14F-4D97-AF65-F5344CB8AC3E}">
        <p14:creationId xmlns:p14="http://schemas.microsoft.com/office/powerpoint/2010/main" val="1318057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72160-5CA2-6A81-9675-F03C22C00873}"/>
              </a:ext>
            </a:extLst>
          </p:cNvPr>
          <p:cNvSpPr>
            <a:spLocks noGrp="1"/>
          </p:cNvSpPr>
          <p:nvPr>
            <p:ph type="title"/>
          </p:nvPr>
        </p:nvSpPr>
        <p:spPr>
          <a:xfrm>
            <a:off x="387927" y="1028701"/>
            <a:ext cx="3248863" cy="3020785"/>
          </a:xfrm>
        </p:spPr>
        <p:txBody>
          <a:bodyPr>
            <a:normAutofit/>
          </a:bodyPr>
          <a:lstStyle/>
          <a:p>
            <a:pPr algn="r"/>
            <a:r>
              <a:rPr lang="en-US" sz="3200" dirty="0" err="1">
                <a:solidFill>
                  <a:schemeClr val="bg1"/>
                </a:solidFill>
              </a:rPr>
              <a:t>OnE</a:t>
            </a:r>
            <a:br>
              <a:rPr lang="en-US" sz="3200" dirty="0">
                <a:solidFill>
                  <a:schemeClr val="bg1"/>
                </a:solidFill>
              </a:rPr>
            </a:br>
            <a:r>
              <a:rPr lang="en-US" sz="3200" dirty="0">
                <a:solidFill>
                  <a:schemeClr val="bg1"/>
                </a:solidFill>
              </a:rPr>
              <a:t>Tool</a:t>
            </a:r>
          </a:p>
        </p:txBody>
      </p:sp>
      <p:sp>
        <p:nvSpPr>
          <p:cNvPr id="3" name="Content Placeholder 2">
            <a:extLst>
              <a:ext uri="{FF2B5EF4-FFF2-40B4-BE49-F238E27FC236}">
                <a16:creationId xmlns:a16="http://schemas.microsoft.com/office/drawing/2014/main" id="{243D3359-EC4B-5BCD-4C0D-09C05E585818}"/>
              </a:ext>
            </a:extLst>
          </p:cNvPr>
          <p:cNvSpPr>
            <a:spLocks noGrp="1"/>
          </p:cNvSpPr>
          <p:nvPr>
            <p:ph idx="1"/>
          </p:nvPr>
        </p:nvSpPr>
        <p:spPr>
          <a:xfrm>
            <a:off x="4777409" y="1028702"/>
            <a:ext cx="6273972" cy="4843462"/>
          </a:xfrm>
        </p:spPr>
        <p:txBody>
          <a:bodyPr vert="horz" lIns="0" tIns="0" rIns="0" bIns="0" rtlCol="0" anchor="t">
            <a:normAutofit/>
          </a:bodyPr>
          <a:lstStyle/>
          <a:p>
            <a:pPr lvl="1"/>
            <a:r>
              <a:rPr lang="en-US" sz="1800" dirty="0"/>
              <a:t>What if we embraced fewer tools?</a:t>
            </a:r>
          </a:p>
          <a:p>
            <a:pPr lvl="1"/>
            <a:r>
              <a:rPr lang="en-US" sz="1800" dirty="0"/>
              <a:t>Focus on making one tool really work for us</a:t>
            </a:r>
          </a:p>
          <a:p>
            <a:pPr lvl="1"/>
            <a:r>
              <a:rPr lang="en-US" sz="1800" dirty="0"/>
              <a:t>Benefit for generative AI by dropping drag and drop interfaces in favor of code only</a:t>
            </a:r>
          </a:p>
        </p:txBody>
      </p:sp>
      <p:pic>
        <p:nvPicPr>
          <p:cNvPr id="4" name="Camera 3">
            <a:extLst>
              <a:ext uri="{FF2B5EF4-FFF2-40B4-BE49-F238E27FC236}">
                <a16:creationId xmlns:a16="http://schemas.microsoft.com/office/drawing/2014/main" id="{63BB147E-CF00-A3E3-9264-FE59817F352B}"/>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484632" y="4315968"/>
            <a:ext cx="2057400" cy="2057400"/>
          </a:xfrm>
          <a:prstGeom prst="ellipse">
            <a:avLst/>
          </a:prstGeom>
        </p:spPr>
      </p:pic>
      <p:sp>
        <p:nvSpPr>
          <p:cNvPr id="5" name="Title 1">
            <a:extLst>
              <a:ext uri="{FF2B5EF4-FFF2-40B4-BE49-F238E27FC236}">
                <a16:creationId xmlns:a16="http://schemas.microsoft.com/office/drawing/2014/main" id="{1B6B9A14-6C7A-E440-D095-8226CC3C2C46}"/>
              </a:ext>
            </a:extLst>
          </p:cNvPr>
          <p:cNvSpPr txBox="1">
            <a:spLocks/>
          </p:cNvSpPr>
          <p:nvPr/>
        </p:nvSpPr>
        <p:spPr>
          <a:xfrm>
            <a:off x="1135856" y="908649"/>
            <a:ext cx="3466624" cy="3977676"/>
          </a:xfrm>
          <a:prstGeom prst="rect">
            <a:avLst/>
          </a:prstGeom>
        </p:spPr>
        <p:txBody>
          <a:bodyPr vert="horz" lIns="0" tIns="0" rIns="0" bIns="0" rtlCol="0" anchor="t">
            <a:normAutofit/>
          </a:bodyPr>
          <a:lst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a:lstStyle>
          <a:p>
            <a:pPr algn="r"/>
            <a:r>
              <a:rPr lang="en-US" sz="4000" dirty="0"/>
              <a:t>Fewer</a:t>
            </a:r>
          </a:p>
          <a:p>
            <a:pPr algn="r"/>
            <a:r>
              <a:rPr lang="en-US" sz="4000" dirty="0"/>
              <a:t>Tools</a:t>
            </a:r>
          </a:p>
        </p:txBody>
      </p:sp>
    </p:spTree>
    <p:extLst>
      <p:ext uri="{BB962C8B-B14F-4D97-AF65-F5344CB8AC3E}">
        <p14:creationId xmlns:p14="http://schemas.microsoft.com/office/powerpoint/2010/main" val="3721984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FA14-F136-AA6F-EB18-196CC91F6BFF}"/>
              </a:ext>
            </a:extLst>
          </p:cNvPr>
          <p:cNvSpPr>
            <a:spLocks noGrp="1"/>
          </p:cNvSpPr>
          <p:nvPr>
            <p:ph type="title"/>
          </p:nvPr>
        </p:nvSpPr>
        <p:spPr>
          <a:xfrm>
            <a:off x="1380237" y="611721"/>
            <a:ext cx="5929422" cy="1852976"/>
          </a:xfrm>
        </p:spPr>
        <p:txBody>
          <a:bodyPr vert="horz" lIns="0" tIns="0" rIns="0" bIns="0" rtlCol="0" anchor="b">
            <a:normAutofit/>
          </a:bodyPr>
          <a:lstStyle/>
          <a:p>
            <a:r>
              <a:rPr lang="en-US" sz="4000" dirty="0"/>
              <a:t>Maintenance &amp; Onboarding Challenges</a:t>
            </a:r>
          </a:p>
        </p:txBody>
      </p:sp>
      <p:sp>
        <p:nvSpPr>
          <p:cNvPr id="4" name="Content Placeholder 3">
            <a:extLst>
              <a:ext uri="{FF2B5EF4-FFF2-40B4-BE49-F238E27FC236}">
                <a16:creationId xmlns:a16="http://schemas.microsoft.com/office/drawing/2014/main" id="{84DE3977-4711-8FE4-5C8B-7E368980E206}"/>
              </a:ext>
            </a:extLst>
          </p:cNvPr>
          <p:cNvSpPr>
            <a:spLocks noGrp="1"/>
          </p:cNvSpPr>
          <p:nvPr>
            <p:ph sz="half" idx="2"/>
          </p:nvPr>
        </p:nvSpPr>
        <p:spPr>
          <a:xfrm>
            <a:off x="1380237" y="2621381"/>
            <a:ext cx="5929422" cy="3322219"/>
          </a:xfrm>
        </p:spPr>
        <p:txBody>
          <a:bodyPr vert="horz" lIns="0" tIns="0" rIns="0" bIns="0" rtlCol="0">
            <a:normAutofit/>
          </a:bodyPr>
          <a:lstStyle/>
          <a:p>
            <a:r>
              <a:rPr lang="en-US" sz="1800" dirty="0"/>
              <a:t>Managing Multiple Tools</a:t>
            </a:r>
          </a:p>
          <a:p>
            <a:pPr lvl="1"/>
            <a:r>
              <a:rPr lang="en-US" sz="1800" dirty="0"/>
              <a:t>Slows down new team members</a:t>
            </a:r>
          </a:p>
          <a:p>
            <a:pPr lvl="1"/>
            <a:r>
              <a:rPr lang="en-US" sz="1800" dirty="0"/>
              <a:t>Increases maintenance overheads</a:t>
            </a:r>
          </a:p>
        </p:txBody>
      </p:sp>
      <p:pic>
        <p:nvPicPr>
          <p:cNvPr id="5" name="Content Placeholder 4" descr="Craftsman Mason in stress with many tools in his hands">
            <a:extLst>
              <a:ext uri="{FF2B5EF4-FFF2-40B4-BE49-F238E27FC236}">
                <a16:creationId xmlns:a16="http://schemas.microsoft.com/office/drawing/2014/main" id="{8E50E8C3-9DBA-4CCA-9AF9-12E0DE5D843B}"/>
              </a:ext>
            </a:extLst>
          </p:cNvPr>
          <p:cNvPicPr>
            <a:picLocks noGrp="1" noChangeAspect="1"/>
          </p:cNvPicPr>
          <p:nvPr>
            <p:ph sz="half" idx="1"/>
          </p:nvPr>
        </p:nvPicPr>
        <p:blipFill>
          <a:blip r:embed="rId3"/>
          <a:srcRect l="1898" r="1137" b="3"/>
          <a:stretch/>
        </p:blipFill>
        <p:spPr>
          <a:xfrm>
            <a:off x="8115300" y="-12515"/>
            <a:ext cx="4076700" cy="6418631"/>
          </a:xfrm>
          <a:prstGeom prst="rect">
            <a:avLst/>
          </a:prstGeom>
        </p:spPr>
      </p:pic>
      <p:pic>
        <p:nvPicPr>
          <p:cNvPr id="3" name="Camera 2">
            <a:extLst>
              <a:ext uri="{FF2B5EF4-FFF2-40B4-BE49-F238E27FC236}">
                <a16:creationId xmlns:a16="http://schemas.microsoft.com/office/drawing/2014/main" id="{AA7A7205-B106-BC80-CB00-CDA11D753ACC}"/>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484632" y="4315968"/>
            <a:ext cx="2057400" cy="2057400"/>
          </a:xfrm>
          <a:prstGeom prst="ellipse">
            <a:avLst/>
          </a:prstGeom>
        </p:spPr>
      </p:pic>
    </p:spTree>
    <p:extLst>
      <p:ext uri="{BB962C8B-B14F-4D97-AF65-F5344CB8AC3E}">
        <p14:creationId xmlns:p14="http://schemas.microsoft.com/office/powerpoint/2010/main" val="2654260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F9B94-216F-826B-66C4-847A303BED2C}"/>
              </a:ext>
            </a:extLst>
          </p:cNvPr>
          <p:cNvSpPr>
            <a:spLocks noGrp="1"/>
          </p:cNvSpPr>
          <p:nvPr>
            <p:ph type="title"/>
          </p:nvPr>
        </p:nvSpPr>
        <p:spPr>
          <a:xfrm>
            <a:off x="1135856" y="908649"/>
            <a:ext cx="4079720" cy="3977676"/>
          </a:xfrm>
        </p:spPr>
        <p:txBody>
          <a:bodyPr anchor="t">
            <a:normAutofit/>
          </a:bodyPr>
          <a:lstStyle/>
          <a:p>
            <a:pPr algn="r"/>
            <a:r>
              <a:rPr lang="en-US" sz="4000" dirty="0"/>
              <a:t>Demo </a:t>
            </a:r>
          </a:p>
        </p:txBody>
      </p:sp>
      <p:sp>
        <p:nvSpPr>
          <p:cNvPr id="3" name="Content Placeholder 2">
            <a:extLst>
              <a:ext uri="{FF2B5EF4-FFF2-40B4-BE49-F238E27FC236}">
                <a16:creationId xmlns:a16="http://schemas.microsoft.com/office/drawing/2014/main" id="{D62153B1-DECB-B969-AE05-443D4851BB36}"/>
              </a:ext>
            </a:extLst>
          </p:cNvPr>
          <p:cNvSpPr>
            <a:spLocks noGrp="1"/>
          </p:cNvSpPr>
          <p:nvPr>
            <p:ph idx="1"/>
          </p:nvPr>
        </p:nvSpPr>
        <p:spPr>
          <a:xfrm>
            <a:off x="5701896" y="964889"/>
            <a:ext cx="5118505" cy="4909137"/>
          </a:xfrm>
        </p:spPr>
        <p:txBody>
          <a:bodyPr vert="horz" lIns="0" tIns="0" rIns="0" bIns="0" rtlCol="0" anchor="t">
            <a:normAutofit/>
          </a:bodyPr>
          <a:lstStyle/>
          <a:p>
            <a:pPr marL="0" indent="0">
              <a:lnSpc>
                <a:spcPct val="110000"/>
              </a:lnSpc>
              <a:buNone/>
            </a:pPr>
            <a:r>
              <a:rPr lang="en-US" sz="1800" dirty="0">
                <a:hlinkClick r:id="rId3"/>
              </a:rPr>
              <a:t>https://github.com/new?template_name=template-scriptrepo&amp;template_owner=nexi-intra&amp;owner=nexi-intra</a:t>
            </a:r>
            <a:endParaRPr lang="en-US" sz="1800" dirty="0"/>
          </a:p>
          <a:p>
            <a:pPr>
              <a:lnSpc>
                <a:spcPct val="110000"/>
              </a:lnSpc>
            </a:pPr>
            <a:endParaRPr lang="en-US" sz="1800" dirty="0"/>
          </a:p>
        </p:txBody>
      </p:sp>
      <p:pic>
        <p:nvPicPr>
          <p:cNvPr id="4" name="Camera 3">
            <a:extLst>
              <a:ext uri="{FF2B5EF4-FFF2-40B4-BE49-F238E27FC236}">
                <a16:creationId xmlns:a16="http://schemas.microsoft.com/office/drawing/2014/main" id="{F6B280A0-2B78-AA28-1A4B-DF4726FF951A}"/>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484632" y="4315968"/>
            <a:ext cx="2057400" cy="2057400"/>
          </a:xfrm>
          <a:prstGeom prst="ellipse">
            <a:avLst/>
          </a:prstGeom>
        </p:spPr>
      </p:pic>
    </p:spTree>
    <p:extLst>
      <p:ext uri="{BB962C8B-B14F-4D97-AF65-F5344CB8AC3E}">
        <p14:creationId xmlns:p14="http://schemas.microsoft.com/office/powerpoint/2010/main" val="3261036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EF5D0-1FC8-9628-887B-2ABB037F8C2B}"/>
              </a:ext>
            </a:extLst>
          </p:cNvPr>
          <p:cNvSpPr>
            <a:spLocks noGrp="1"/>
          </p:cNvSpPr>
          <p:nvPr>
            <p:ph type="title"/>
          </p:nvPr>
        </p:nvSpPr>
        <p:spPr>
          <a:xfrm>
            <a:off x="1371601" y="457200"/>
            <a:ext cx="9549442" cy="1010093"/>
          </a:xfrm>
        </p:spPr>
        <p:txBody>
          <a:bodyPr anchor="b">
            <a:normAutofit/>
          </a:bodyPr>
          <a:lstStyle/>
          <a:p>
            <a:pPr algn="r"/>
            <a:r>
              <a:rPr lang="en-US"/>
              <a:t>Q&amp;A / Additional Demos</a:t>
            </a:r>
          </a:p>
        </p:txBody>
      </p:sp>
      <p:graphicFrame>
        <p:nvGraphicFramePr>
          <p:cNvPr id="18" name="Content Placeholder 2">
            <a:extLst>
              <a:ext uri="{FF2B5EF4-FFF2-40B4-BE49-F238E27FC236}">
                <a16:creationId xmlns:a16="http://schemas.microsoft.com/office/drawing/2014/main" id="{FB173F60-C021-F569-CC99-0F335F872B70}"/>
              </a:ext>
            </a:extLst>
          </p:cNvPr>
          <p:cNvGraphicFramePr>
            <a:graphicFrameLocks noGrp="1"/>
          </p:cNvGraphicFramePr>
          <p:nvPr>
            <p:ph idx="1"/>
            <p:extLst>
              <p:ext uri="{D42A27DB-BD31-4B8C-83A1-F6EECF244321}">
                <p14:modId xmlns:p14="http://schemas.microsoft.com/office/powerpoint/2010/main" val="979490632"/>
              </p:ext>
            </p:extLst>
          </p:nvPr>
        </p:nvGraphicFramePr>
        <p:xfrm>
          <a:off x="898451" y="1834632"/>
          <a:ext cx="10334847"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961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DBE02-6F1A-E77E-D22F-B2CEACF42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F0E8A6-0CC3-4B08-9273-90930924553C}"/>
              </a:ext>
            </a:extLst>
          </p:cNvPr>
          <p:cNvSpPr>
            <a:spLocks noGrp="1"/>
          </p:cNvSpPr>
          <p:nvPr>
            <p:ph type="title"/>
          </p:nvPr>
        </p:nvSpPr>
        <p:spPr>
          <a:xfrm>
            <a:off x="1135856" y="908649"/>
            <a:ext cx="4079720" cy="3977676"/>
          </a:xfrm>
        </p:spPr>
        <p:txBody>
          <a:bodyPr anchor="t">
            <a:normAutofit/>
          </a:bodyPr>
          <a:lstStyle/>
          <a:p>
            <a:pPr algn="r"/>
            <a:r>
              <a:rPr lang="en-US" sz="4000" dirty="0" err="1"/>
              <a:t>koksmat</a:t>
            </a:r>
            <a:endParaRPr lang="en-US" sz="4000" dirty="0"/>
          </a:p>
        </p:txBody>
      </p:sp>
      <p:sp>
        <p:nvSpPr>
          <p:cNvPr id="3" name="Content Placeholder 2">
            <a:extLst>
              <a:ext uri="{FF2B5EF4-FFF2-40B4-BE49-F238E27FC236}">
                <a16:creationId xmlns:a16="http://schemas.microsoft.com/office/drawing/2014/main" id="{436ACE6A-E192-199F-982D-9A964F0D4D89}"/>
              </a:ext>
            </a:extLst>
          </p:cNvPr>
          <p:cNvSpPr>
            <a:spLocks noGrp="1"/>
          </p:cNvSpPr>
          <p:nvPr>
            <p:ph idx="1"/>
          </p:nvPr>
        </p:nvSpPr>
        <p:spPr>
          <a:xfrm>
            <a:off x="5701896" y="964889"/>
            <a:ext cx="5118505" cy="4909137"/>
          </a:xfrm>
        </p:spPr>
        <p:txBody>
          <a:bodyPr vert="horz" lIns="0" tIns="0" rIns="0" bIns="0" rtlCol="0" anchor="t">
            <a:normAutofit/>
          </a:bodyPr>
          <a:lstStyle/>
          <a:p>
            <a:r>
              <a:rPr lang="en-US" sz="1800" dirty="0" err="1"/>
              <a:t>Koksmat</a:t>
            </a:r>
            <a:r>
              <a:rPr lang="en-US" sz="1800" dirty="0"/>
              <a:t> Concept</a:t>
            </a:r>
          </a:p>
          <a:p>
            <a:pPr lvl="1"/>
            <a:r>
              <a:rPr lang="en-US" sz="1800" dirty="0"/>
              <a:t>Brief elevator pitch: Is there something missing? Would we need for a GitHub Operator to react to change conditions</a:t>
            </a:r>
            <a:endParaRPr lang="en-US" dirty="0"/>
          </a:p>
          <a:p>
            <a:pPr lvl="1"/>
            <a:r>
              <a:rPr lang="en-US" sz="1800" dirty="0"/>
              <a:t>Highlight </a:t>
            </a:r>
            <a:r>
              <a:rPr lang="en-US" sz="1800" dirty="0" err="1"/>
              <a:t>Koksmat</a:t>
            </a:r>
            <a:r>
              <a:rPr lang="en-US" sz="1800" dirty="0"/>
              <a:t> as experimental, requiring community feedback and contributors</a:t>
            </a:r>
          </a:p>
          <a:p>
            <a:r>
              <a:rPr lang="en-US" sz="1800" dirty="0"/>
              <a:t>Call to Action</a:t>
            </a:r>
          </a:p>
          <a:p>
            <a:pPr lvl="1"/>
            <a:r>
              <a:rPr lang="en-US" sz="1800" dirty="0"/>
              <a:t>Invite participants to join GitHub repo or Slack channel</a:t>
            </a:r>
          </a:p>
          <a:p>
            <a:pPr lvl="1"/>
            <a:r>
              <a:rPr lang="en-US" sz="1800" dirty="0"/>
              <a:t>Looking for testers, idea contributors, and co-developers</a:t>
            </a:r>
          </a:p>
        </p:txBody>
      </p:sp>
      <p:pic>
        <p:nvPicPr>
          <p:cNvPr id="4" name="Camera 3">
            <a:extLst>
              <a:ext uri="{FF2B5EF4-FFF2-40B4-BE49-F238E27FC236}">
                <a16:creationId xmlns:a16="http://schemas.microsoft.com/office/drawing/2014/main" id="{FE60ABC2-6B4C-3123-8AD1-73E09A8DFBC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484632" y="4315968"/>
            <a:ext cx="2057400" cy="2057400"/>
          </a:xfrm>
          <a:prstGeom prst="ellipse">
            <a:avLst/>
          </a:prstGeom>
        </p:spPr>
      </p:pic>
    </p:spTree>
    <p:extLst>
      <p:ext uri="{BB962C8B-B14F-4D97-AF65-F5344CB8AC3E}">
        <p14:creationId xmlns:p14="http://schemas.microsoft.com/office/powerpoint/2010/main" val="239558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8204B-17CC-0E12-AAC0-A505FD1A82F9}"/>
              </a:ext>
            </a:extLst>
          </p:cNvPr>
          <p:cNvSpPr>
            <a:spLocks noGrp="1"/>
          </p:cNvSpPr>
          <p:nvPr>
            <p:ph type="title"/>
          </p:nvPr>
        </p:nvSpPr>
        <p:spPr>
          <a:xfrm>
            <a:off x="387927" y="1028701"/>
            <a:ext cx="3248863" cy="3020785"/>
          </a:xfrm>
        </p:spPr>
        <p:txBody>
          <a:bodyPr>
            <a:normAutofit/>
          </a:bodyPr>
          <a:lstStyle/>
          <a:p>
            <a:pPr algn="r"/>
            <a:r>
              <a:rPr lang="en-US" sz="3200" dirty="0">
                <a:solidFill>
                  <a:schemeClr val="bg1"/>
                </a:solidFill>
              </a:rPr>
              <a:t>Recap</a:t>
            </a:r>
          </a:p>
        </p:txBody>
      </p:sp>
      <p:sp>
        <p:nvSpPr>
          <p:cNvPr id="3" name="Content Placeholder 2">
            <a:extLst>
              <a:ext uri="{FF2B5EF4-FFF2-40B4-BE49-F238E27FC236}">
                <a16:creationId xmlns:a16="http://schemas.microsoft.com/office/drawing/2014/main" id="{337F124A-5793-0B74-8768-07F452D0D62C}"/>
              </a:ext>
            </a:extLst>
          </p:cNvPr>
          <p:cNvSpPr>
            <a:spLocks noGrp="1"/>
          </p:cNvSpPr>
          <p:nvPr>
            <p:ph idx="1"/>
          </p:nvPr>
        </p:nvSpPr>
        <p:spPr>
          <a:xfrm>
            <a:off x="4777409" y="1028702"/>
            <a:ext cx="6273972" cy="4843462"/>
          </a:xfrm>
        </p:spPr>
        <p:txBody>
          <a:bodyPr>
            <a:normAutofit/>
          </a:bodyPr>
          <a:lstStyle/>
          <a:p>
            <a:r>
              <a:rPr lang="en-US" sz="1800" dirty="0"/>
              <a:t>Embrace simplicity</a:t>
            </a:r>
          </a:p>
          <a:p>
            <a:pPr lvl="1"/>
            <a:r>
              <a:rPr lang="en-US" sz="1800" dirty="0"/>
              <a:t>One tool (GitHub Actions) can handle CI/CD if approached thoughtfully</a:t>
            </a:r>
          </a:p>
          <a:p>
            <a:r>
              <a:rPr lang="en-US" sz="1800" dirty="0"/>
              <a:t>Use local debugging</a:t>
            </a:r>
          </a:p>
          <a:p>
            <a:pPr lvl="1"/>
            <a:r>
              <a:rPr lang="en-US" sz="1800" dirty="0"/>
              <a:t>Reduces friction and time to fix</a:t>
            </a:r>
          </a:p>
          <a:p>
            <a:r>
              <a:rPr lang="en-US" sz="1800" dirty="0" err="1"/>
              <a:t>Koksmat</a:t>
            </a:r>
            <a:r>
              <a:rPr lang="en-US" sz="1800" dirty="0"/>
              <a:t> project</a:t>
            </a:r>
          </a:p>
          <a:p>
            <a:pPr lvl="1"/>
            <a:r>
              <a:rPr lang="en-US" sz="1800" dirty="0"/>
              <a:t>Side-project that could grow with community input</a:t>
            </a:r>
          </a:p>
        </p:txBody>
      </p:sp>
      <p:pic>
        <p:nvPicPr>
          <p:cNvPr id="4" name="Camera 3">
            <a:extLst>
              <a:ext uri="{FF2B5EF4-FFF2-40B4-BE49-F238E27FC236}">
                <a16:creationId xmlns:a16="http://schemas.microsoft.com/office/drawing/2014/main" id="{236A0D82-AFF6-97A6-66BC-DE9C542DE129}"/>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484632" y="4315968"/>
            <a:ext cx="2057400" cy="2057400"/>
          </a:xfrm>
          <a:prstGeom prst="ellipse">
            <a:avLst/>
          </a:prstGeom>
        </p:spPr>
      </p:pic>
    </p:spTree>
    <p:extLst>
      <p:ext uri="{BB962C8B-B14F-4D97-AF65-F5344CB8AC3E}">
        <p14:creationId xmlns:p14="http://schemas.microsoft.com/office/powerpoint/2010/main" val="4281265616"/>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TotalTime>
  <Words>1328</Words>
  <Application>Microsoft Macintosh PowerPoint</Application>
  <PresentationFormat>Widescreen</PresentationFormat>
  <Paragraphs>82</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Avenir Next LT Pro</vt:lpstr>
      <vt:lpstr>Avenir Next LT Pro Light</vt:lpstr>
      <vt:lpstr>Calibri</vt:lpstr>
      <vt:lpstr>GradientRiseVTI</vt:lpstr>
      <vt:lpstr>FROM HERO TO ZERO</vt:lpstr>
      <vt:lpstr>AGENDA</vt:lpstr>
      <vt:lpstr>MY Story</vt:lpstr>
      <vt:lpstr>OnE Tool</vt:lpstr>
      <vt:lpstr>Maintenance &amp; Onboarding Challenges</vt:lpstr>
      <vt:lpstr>Demo </vt:lpstr>
      <vt:lpstr>Q&amp;A / Additional Demos</vt:lpstr>
      <vt:lpstr>koksmat</vt:lpstr>
      <vt:lpstr>Recap</vt:lpstr>
      <vt:lpstr>Final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Niels Gregers Johansen</cp:lastModifiedBy>
  <cp:revision>57</cp:revision>
  <dcterms:created xsi:type="dcterms:W3CDTF">2025-01-23T06:41:06Z</dcterms:created>
  <dcterms:modified xsi:type="dcterms:W3CDTF">2025-01-23T08:45:58Z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96404bd-5715-4458-bec8-3700bad58a5c_Enabled">
    <vt:lpwstr>true</vt:lpwstr>
  </property>
  <property fmtid="{D5CDD505-2E9C-101B-9397-08002B2CF9AE}" pid="3" name="MSIP_Label_996404bd-5715-4458-bec8-3700bad58a5c_SetDate">
    <vt:lpwstr>2025-01-23T06:41:09Z</vt:lpwstr>
  </property>
  <property fmtid="{D5CDD505-2E9C-101B-9397-08002B2CF9AE}" pid="4" name="MSIP_Label_996404bd-5715-4458-bec8-3700bad58a5c_Method">
    <vt:lpwstr>Standard</vt:lpwstr>
  </property>
  <property fmtid="{D5CDD505-2E9C-101B-9397-08002B2CF9AE}" pid="5" name="MSIP_Label_996404bd-5715-4458-bec8-3700bad58a5c_Name">
    <vt:lpwstr>Recipients Have Full Control</vt:lpwstr>
  </property>
  <property fmtid="{D5CDD505-2E9C-101B-9397-08002B2CF9AE}" pid="6" name="MSIP_Label_996404bd-5715-4458-bec8-3700bad58a5c_SiteId">
    <vt:lpwstr>79dc228f-c8f2-4016-8bf0-b990b6c72e98</vt:lpwstr>
  </property>
  <property fmtid="{D5CDD505-2E9C-101B-9397-08002B2CF9AE}" pid="7" name="MSIP_Label_996404bd-5715-4458-bec8-3700bad58a5c_ActionId">
    <vt:lpwstr>34b06045-7e74-4ea9-b70c-ad09c7689b2d</vt:lpwstr>
  </property>
  <property fmtid="{D5CDD505-2E9C-101B-9397-08002B2CF9AE}" pid="8" name="MSIP_Label_996404bd-5715-4458-bec8-3700bad58a5c_ContentBits">
    <vt:lpwstr>3</vt:lpwstr>
  </property>
  <property fmtid="{D5CDD505-2E9C-101B-9397-08002B2CF9AE}" pid="9" name="MSIP_Label_996404bd-5715-4458-bec8-3700bad58a5c_Tag">
    <vt:lpwstr>10, 3, 0, 2</vt:lpwstr>
  </property>
  <property fmtid="{D5CDD505-2E9C-101B-9397-08002B2CF9AE}" pid="10" name="ClassificationContentMarkingFooterLocations">
    <vt:lpwstr>office theme:10</vt:lpwstr>
  </property>
  <property fmtid="{D5CDD505-2E9C-101B-9397-08002B2CF9AE}" pid="11" name="ClassificationContentMarkingFooterText">
    <vt:lpwstr> </vt:lpwstr>
  </property>
  <property fmtid="{D5CDD505-2E9C-101B-9397-08002B2CF9AE}" pid="12" name="ClassificationContentMarkingHeaderLocations">
    <vt:lpwstr>office theme:9</vt:lpwstr>
  </property>
  <property fmtid="{D5CDD505-2E9C-101B-9397-08002B2CF9AE}" pid="13" name="ClassificationContentMarkingHeaderText">
    <vt:lpwstr> This content is classified as Internal </vt:lpwstr>
  </property>
</Properties>
</file>