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8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4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1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4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1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0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1B0FBE2-5E3C-49E4-806A-79336BD3946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87E5A1A-F95E-4D67-ADB5-AD1516261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926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345F-C739-A69B-475B-A84C92EBE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재미로 배우는 </a:t>
            </a:r>
            <a:r>
              <a:rPr lang="en-GB" altLang="ko-KR" dirty="0"/>
              <a:t>CFD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55957-761A-2EC2-8E70-8F9B584DA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9B2A-D781-4843-2C2D-1531409E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748F-40DC-F632-B852-0740C71A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C56E0B-4732-F221-25ED-C03A105D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843" y="0"/>
            <a:ext cx="71241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5B864-C528-11AC-A5C8-D158986A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84" y="4306167"/>
            <a:ext cx="728764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8E58-85A9-7787-7188-9BA5F82B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89B9D8-0397-D601-483A-5359F64B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688" y="1878107"/>
            <a:ext cx="4105848" cy="341042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20BA2-A1B6-FA83-1BF1-E6F01298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00" y="1878107"/>
            <a:ext cx="2638793" cy="3600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ECE38-040C-FA89-A060-51525313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059" y="1878107"/>
            <a:ext cx="316274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82C4-450D-2A50-0BA2-49E1CA6F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Geometry</a:t>
            </a:r>
            <a:r>
              <a:rPr lang="ko-KR" altLang="en-US" dirty="0"/>
              <a:t> </a:t>
            </a:r>
            <a:r>
              <a:rPr lang="en-GB" altLang="ko-KR" dirty="0"/>
              <a:t>Scene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CEE6A-6558-2FA6-3298-528E5247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" y="1568210"/>
            <a:ext cx="9502588" cy="510727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B51F5F-3517-91EB-1A76-85C9F3543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3843" y="2710285"/>
            <a:ext cx="2762636" cy="2343477"/>
          </a:xfrm>
          <a:ln w="28575">
            <a:solidFill>
              <a:srgbClr val="FF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6C487E-B8F9-4A01-4EFA-51F329CEBA50}"/>
              </a:ext>
            </a:extLst>
          </p:cNvPr>
          <p:cNvSpPr/>
          <p:nvPr/>
        </p:nvSpPr>
        <p:spPr>
          <a:xfrm>
            <a:off x="3185459" y="1764196"/>
            <a:ext cx="167341" cy="21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6B2C79-7532-D4A9-CAF5-8D1D6468FFC8}"/>
              </a:ext>
            </a:extLst>
          </p:cNvPr>
          <p:cNvCxnSpPr/>
          <p:nvPr/>
        </p:nvCxnSpPr>
        <p:spPr>
          <a:xfrm>
            <a:off x="3339548" y="1992796"/>
            <a:ext cx="2380422" cy="397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592654-8685-7813-DA64-45EB28E5929D}"/>
              </a:ext>
            </a:extLst>
          </p:cNvPr>
          <p:cNvSpPr txBox="1"/>
          <p:nvPr/>
        </p:nvSpPr>
        <p:spPr>
          <a:xfrm>
            <a:off x="5903843" y="226115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 Scene</a:t>
            </a:r>
          </a:p>
        </p:txBody>
      </p:sp>
    </p:spTree>
    <p:extLst>
      <p:ext uri="{BB962C8B-B14F-4D97-AF65-F5344CB8AC3E}">
        <p14:creationId xmlns:p14="http://schemas.microsoft.com/office/powerpoint/2010/main" val="396215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25C4-5E2B-3C0A-D919-EEFBD1C2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by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7F6D-35C6-480A-BFF8-998E4792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4C0D9-AC81-BAEE-F106-A4C91A65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94" y="83195"/>
            <a:ext cx="4820323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E768-AD5F-CCFA-B37F-0E7DDF27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surface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41B5-FB5F-8E20-CE5C-F1F5FFE3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9BF31-335B-B5DF-95B5-195560E0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3" y="1925637"/>
            <a:ext cx="9042400" cy="48599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1111CE-7E39-F37E-E148-A25598382FF2}"/>
              </a:ext>
            </a:extLst>
          </p:cNvPr>
          <p:cNvSpPr/>
          <p:nvPr/>
        </p:nvSpPr>
        <p:spPr>
          <a:xfrm>
            <a:off x="730867" y="4306418"/>
            <a:ext cx="1538941" cy="214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275DC-3C04-FD22-3E6E-C0F9BBBC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83" y="1925637"/>
            <a:ext cx="4363059" cy="3400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1491DD-EC5F-D449-B078-03D2D5576CA9}"/>
              </a:ext>
            </a:extLst>
          </p:cNvPr>
          <p:cNvSpPr/>
          <p:nvPr/>
        </p:nvSpPr>
        <p:spPr>
          <a:xfrm>
            <a:off x="2781841" y="4777906"/>
            <a:ext cx="483571" cy="356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CC2B49-DA60-F472-62C0-AB8DDF7F4589}"/>
              </a:ext>
            </a:extLst>
          </p:cNvPr>
          <p:cNvSpPr/>
          <p:nvPr/>
        </p:nvSpPr>
        <p:spPr>
          <a:xfrm>
            <a:off x="7658641" y="4539170"/>
            <a:ext cx="547147" cy="550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3584-4DE7-F4CB-AE86-43E41DA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Rename Part and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5DAA-C126-1656-353A-5BA84806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E2861-30B8-635E-CAF1-8589B759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18" y="1811954"/>
            <a:ext cx="3871591" cy="4995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DC9BC-EB37-85F2-8E32-758E5908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67" y="1880860"/>
            <a:ext cx="217200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5372-6238-B408-419F-A7109399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vent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4DEB-3CC8-D8A9-9C2D-78DE5B48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click ‘Part’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5764C-2018-4D5F-1C4A-137AD58B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2" y="681037"/>
            <a:ext cx="421063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5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79F-3F54-37A2-C842-80C7F4CE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vent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48F2-10A2-52F6-6596-2EE97DF6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9A1F9-54C5-1269-999C-064A2E11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4" y="1976949"/>
            <a:ext cx="7192379" cy="15623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B0DF82-6F05-E2F6-D2AA-CA37F0A81950}"/>
              </a:ext>
            </a:extLst>
          </p:cNvPr>
          <p:cNvSpPr/>
          <p:nvPr/>
        </p:nvSpPr>
        <p:spPr>
          <a:xfrm>
            <a:off x="6499225" y="2651100"/>
            <a:ext cx="1162050" cy="214016"/>
          </a:xfrm>
          <a:prstGeom prst="rect">
            <a:avLst/>
          </a:prstGeom>
          <a:solidFill>
            <a:srgbClr val="FFFF00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E4D6F-9487-E41A-E46A-98D321F74971}"/>
              </a:ext>
            </a:extLst>
          </p:cNvPr>
          <p:cNvSpPr/>
          <p:nvPr/>
        </p:nvSpPr>
        <p:spPr>
          <a:xfrm>
            <a:off x="1155700" y="2802424"/>
            <a:ext cx="6381750" cy="214016"/>
          </a:xfrm>
          <a:prstGeom prst="rect">
            <a:avLst/>
          </a:prstGeom>
          <a:solidFill>
            <a:srgbClr val="FFFF00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E2EA54-D931-8495-1114-7BE5A6B6092B}"/>
              </a:ext>
            </a:extLst>
          </p:cNvPr>
          <p:cNvSpPr/>
          <p:nvPr/>
        </p:nvSpPr>
        <p:spPr>
          <a:xfrm>
            <a:off x="1155699" y="2981811"/>
            <a:ext cx="2187575" cy="214016"/>
          </a:xfrm>
          <a:prstGeom prst="rect">
            <a:avLst/>
          </a:prstGeom>
          <a:solidFill>
            <a:srgbClr val="FFFF00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7432F-D3D3-83A2-FBFB-DA3AD7C7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9" y="3718654"/>
            <a:ext cx="5515745" cy="28578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7324CE-1367-01D6-CE60-7E7CE5E1FA28}"/>
              </a:ext>
            </a:extLst>
          </p:cNvPr>
          <p:cNvSpPr/>
          <p:nvPr/>
        </p:nvSpPr>
        <p:spPr>
          <a:xfrm>
            <a:off x="5692775" y="2437084"/>
            <a:ext cx="1593849" cy="214016"/>
          </a:xfrm>
          <a:prstGeom prst="rect">
            <a:avLst/>
          </a:prstGeom>
          <a:solidFill>
            <a:srgbClr val="FFFF00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CAC79D-91D4-F2F5-643F-D4D759AE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55" y="0"/>
            <a:ext cx="3490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재미로 배우는 CFD</vt:lpstr>
      <vt:lpstr>PowerPoint Presentation</vt:lpstr>
      <vt:lpstr>CV</vt:lpstr>
      <vt:lpstr>Geometry Scene</vt:lpstr>
      <vt:lpstr>Split by patch</vt:lpstr>
      <vt:lpstr>Set surface name</vt:lpstr>
      <vt:lpstr>Rename Part and surface</vt:lpstr>
      <vt:lpstr>Create a vent mast</vt:lpstr>
      <vt:lpstr>Create a vent mast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Injun Yang</dc:creator>
  <cp:lastModifiedBy>Injun Yang</cp:lastModifiedBy>
  <cp:revision>1</cp:revision>
  <dcterms:created xsi:type="dcterms:W3CDTF">2024-12-03T10:28:11Z</dcterms:created>
  <dcterms:modified xsi:type="dcterms:W3CDTF">2024-12-03T10:56:42Z</dcterms:modified>
</cp:coreProperties>
</file>