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stal_codes_in_Singapore#6-digit_postal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Capstone Project: Battle of Neighbourhood Singapore (week2)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B.Kokularaj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9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 of this project is - If a business person want to open a restaurant in Singapore, help him/her analyse which area would be better depending on competition in Singapore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26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postal districts </a:t>
            </a:r>
            <a:r>
              <a:rPr lang="en-GB" dirty="0" smtClean="0"/>
              <a:t>data gained from </a:t>
            </a:r>
            <a:r>
              <a:rPr lang="en-GB" u="sng" dirty="0">
                <a:hlinkClick r:id="rId2"/>
              </a:rPr>
              <a:t>https://en.wikipedia.org/wiki/Postal_codes_in_Singapore#6-digit_postal_code</a:t>
            </a:r>
            <a:endParaRPr lang="en-GB" dirty="0"/>
          </a:p>
          <a:p>
            <a:r>
              <a:rPr lang="en-GB" dirty="0"/>
              <a:t>With Four square API, nearby venues within Singapore Were found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271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Methodology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will check the density of restaurants in Singapore postal districts.</a:t>
            </a:r>
          </a:p>
          <a:p>
            <a:r>
              <a:rPr lang="en-GB" dirty="0"/>
              <a:t>Plot bar charts for restaurants in Singapore postal districts. Plot bar chart for % of Restaurants around the Singapore.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18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Restaurants counts for all postal districts of Singapore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41510"/>
            <a:ext cx="9906000" cy="33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4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percentage </a:t>
            </a:r>
            <a:r>
              <a:rPr lang="en-GB" b="1" dirty="0"/>
              <a:t>of Restaurants for postal districts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28434"/>
            <a:ext cx="9906000" cy="33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4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Map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2273300"/>
            <a:ext cx="9323388" cy="433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7156" y="149646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Fast Food Restaurant- </a:t>
            </a:r>
            <a:r>
              <a:rPr lang="en-GB" dirty="0" smtClean="0">
                <a:solidFill>
                  <a:srgbClr val="FF0000"/>
                </a:solidFill>
              </a:rPr>
              <a:t>Red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Sandwich Place – </a:t>
            </a:r>
            <a:r>
              <a:rPr lang="en-GB" dirty="0">
                <a:solidFill>
                  <a:srgbClr val="FFC000"/>
                </a:solidFill>
              </a:rPr>
              <a:t>Orange</a:t>
            </a:r>
          </a:p>
          <a:p>
            <a:r>
              <a:rPr lang="en-GB" dirty="0">
                <a:solidFill>
                  <a:schemeClr val="bg1"/>
                </a:solidFill>
              </a:rPr>
              <a:t>Pizza Place –</a:t>
            </a:r>
            <a:r>
              <a:rPr lang="en-GB" dirty="0">
                <a:solidFill>
                  <a:srgbClr val="00B050"/>
                </a:solidFill>
              </a:rPr>
              <a:t>Green</a:t>
            </a:r>
          </a:p>
          <a:p>
            <a:r>
              <a:rPr lang="en-GB" dirty="0">
                <a:solidFill>
                  <a:schemeClr val="bg1"/>
                </a:solidFill>
              </a:rPr>
              <a:t>Restaurant-</a:t>
            </a:r>
            <a:r>
              <a:rPr lang="en-GB" dirty="0">
                <a:solidFill>
                  <a:srgbClr val="0070C0"/>
                </a:solidFill>
              </a:rPr>
              <a:t>Blue</a:t>
            </a:r>
          </a:p>
          <a:p>
            <a:r>
              <a:rPr lang="en-GB" dirty="0">
                <a:solidFill>
                  <a:schemeClr val="bg1"/>
                </a:solidFill>
              </a:rPr>
              <a:t>Café-Black</a:t>
            </a:r>
          </a:p>
          <a:p>
            <a:r>
              <a:rPr lang="en-GB" dirty="0">
                <a:solidFill>
                  <a:schemeClr val="bg1"/>
                </a:solidFill>
              </a:rPr>
              <a:t>Other-</a:t>
            </a:r>
            <a:r>
              <a:rPr lang="en-GB" dirty="0">
                <a:solidFill>
                  <a:srgbClr val="FFFF00"/>
                </a:solidFill>
              </a:rPr>
              <a:t>Yellow</a:t>
            </a:r>
          </a:p>
        </p:txBody>
      </p:sp>
    </p:spTree>
    <p:extLst>
      <p:ext uri="{BB962C8B-B14F-4D97-AF65-F5344CB8AC3E}">
        <p14:creationId xmlns:p14="http://schemas.microsoft.com/office/powerpoint/2010/main" val="412458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Conclusion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Assuming increasing population in Singapore most and import place to open a restaurant is Postal district 12. Therefore best place to open a restaurant are </a:t>
            </a:r>
            <a:r>
              <a:rPr lang="en-IN" dirty="0" err="1"/>
              <a:t>Balestier</a:t>
            </a:r>
            <a:r>
              <a:rPr lang="en-IN" dirty="0"/>
              <a:t>, Toa </a:t>
            </a:r>
            <a:r>
              <a:rPr lang="en-IN" dirty="0" err="1"/>
              <a:t>Payoh</a:t>
            </a:r>
            <a:r>
              <a:rPr lang="en-IN" dirty="0"/>
              <a:t>, </a:t>
            </a:r>
            <a:r>
              <a:rPr lang="en-IN" dirty="0" err="1"/>
              <a:t>Serangoon</a:t>
            </a:r>
            <a:r>
              <a:rPr lang="en-IN" dirty="0"/>
              <a:t>. My best preference is </a:t>
            </a:r>
            <a:r>
              <a:rPr lang="en-IN" dirty="0" err="1"/>
              <a:t>Serangoon</a:t>
            </a:r>
            <a:r>
              <a:rPr lang="en-IN" dirty="0"/>
              <a:t> for open a restaurant.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793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173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Capstone Project: Battle of Neighbourhood Singapore (week2)</vt:lpstr>
      <vt:lpstr>Introduction</vt:lpstr>
      <vt:lpstr>Data</vt:lpstr>
      <vt:lpstr>Methodology </vt:lpstr>
      <vt:lpstr>Results</vt:lpstr>
      <vt:lpstr>Restaurants counts for all postal districts of Singapore </vt:lpstr>
      <vt:lpstr>percentage of Restaurants for postal districts  </vt:lpstr>
      <vt:lpstr>Map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Battle of Neighbourhood Singapore (week2)</dc:title>
  <dc:creator>Kokularaj Baskaran</dc:creator>
  <cp:lastModifiedBy>Kokularaj Baskaran</cp:lastModifiedBy>
  <cp:revision>1</cp:revision>
  <dcterms:created xsi:type="dcterms:W3CDTF">2020-03-17T13:16:15Z</dcterms:created>
  <dcterms:modified xsi:type="dcterms:W3CDTF">2020-03-17T13:23:18Z</dcterms:modified>
</cp:coreProperties>
</file>