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257-1639-46C6-8CFB-0AFDB478280E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62BB-A931-4B85-9283-8E8403B25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10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257-1639-46C6-8CFB-0AFDB478280E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62BB-A931-4B85-9283-8E8403B25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63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257-1639-46C6-8CFB-0AFDB478280E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62BB-A931-4B85-9283-8E8403B25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31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257-1639-46C6-8CFB-0AFDB478280E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62BB-A931-4B85-9283-8E8403B25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9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257-1639-46C6-8CFB-0AFDB478280E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62BB-A931-4B85-9283-8E8403B25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65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257-1639-46C6-8CFB-0AFDB478280E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62BB-A931-4B85-9283-8E8403B25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5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257-1639-46C6-8CFB-0AFDB478280E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62BB-A931-4B85-9283-8E8403B25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00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257-1639-46C6-8CFB-0AFDB478280E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62BB-A931-4B85-9283-8E8403B25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36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257-1639-46C6-8CFB-0AFDB478280E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62BB-A931-4B85-9283-8E8403B25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57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257-1639-46C6-8CFB-0AFDB478280E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62BB-A931-4B85-9283-8E8403B25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34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257-1639-46C6-8CFB-0AFDB478280E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62BB-A931-4B85-9283-8E8403B25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7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F2257-1639-46C6-8CFB-0AFDB478280E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162BB-A931-4B85-9283-8E8403B25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01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Capstone Project - The Battle of </a:t>
            </a:r>
            <a:r>
              <a:rPr lang="en-GB" dirty="0" err="1"/>
              <a:t>Neighborhoods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Kokularaj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97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Restaurant in Colombo city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Before open a business in a new town an analytical must be done in order to prevent the loss.</a:t>
            </a:r>
          </a:p>
          <a:p>
            <a:r>
              <a:rPr lang="en-GB" dirty="0" smtClean="0"/>
              <a:t>For that Colombo Restaurant details were gained and analysed.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78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were collected from </a:t>
            </a:r>
            <a:r>
              <a:rPr lang="en-GB" b="1" dirty="0"/>
              <a:t>folium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7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Restaurant layout in Colombo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4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According to analysis the best location is to </a:t>
            </a:r>
            <a:r>
              <a:rPr lang="en-GB" dirty="0" err="1" smtClean="0"/>
              <a:t>opena</a:t>
            </a:r>
            <a:r>
              <a:rPr lang="en-GB" dirty="0" smtClean="0"/>
              <a:t> restaurant is </a:t>
            </a:r>
            <a:r>
              <a:rPr lang="en-GB" smtClean="0"/>
              <a:t>Borella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62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Capstone Project - The Battle of Neighborhoods</vt:lpstr>
      <vt:lpstr>New Restaurant in Colombo city </vt:lpstr>
      <vt:lpstr>Data </vt:lpstr>
      <vt:lpstr>Restaurant layout in Colombo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Kokularaj Baskaran</dc:creator>
  <cp:lastModifiedBy>Kokularaj Baskaran</cp:lastModifiedBy>
  <cp:revision>1</cp:revision>
  <dcterms:created xsi:type="dcterms:W3CDTF">2020-03-14T07:40:24Z</dcterms:created>
  <dcterms:modified xsi:type="dcterms:W3CDTF">2020-03-14T07:40:36Z</dcterms:modified>
</cp:coreProperties>
</file>