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sldIdLst>
    <p:sldId id="257" r:id="rId5"/>
    <p:sldId id="258" r:id="rId6"/>
    <p:sldId id="256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691" y="204204"/>
            <a:ext cx="7434070" cy="137521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i="1" dirty="0" err="1"/>
              <a:t>Pelayan</a:t>
            </a:r>
            <a:r>
              <a:rPr lang="en-US" sz="3600" i="1" dirty="0"/>
              <a:t> altar</a:t>
            </a:r>
            <a:br>
              <a:rPr lang="en-US" sz="3600" i="1" dirty="0"/>
            </a:br>
            <a:r>
              <a:rPr lang="en-US" sz="3600" i="1" dirty="0" err="1"/>
              <a:t>Minggu</a:t>
            </a:r>
            <a:r>
              <a:rPr lang="en-US" sz="3600" i="1" dirty="0"/>
              <a:t>, 25 April 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873" y="1884218"/>
            <a:ext cx="8279888" cy="4769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 err="1"/>
              <a:t>Khotbah</a:t>
            </a:r>
            <a:r>
              <a:rPr lang="en-US" sz="2600" dirty="0"/>
              <a:t> oleh </a:t>
            </a:r>
            <a:r>
              <a:rPr lang="en-US" sz="2600" b="1" dirty="0" err="1"/>
              <a:t>Pdt</a:t>
            </a:r>
            <a:r>
              <a:rPr lang="en-US" sz="2600" b="1" dirty="0"/>
              <a:t>. Billy </a:t>
            </a:r>
            <a:r>
              <a:rPr lang="en-US" sz="2600" b="1" dirty="0" err="1"/>
              <a:t>Datu</a:t>
            </a:r>
            <a:endParaRPr lang="en-US" sz="2600" b="1" dirty="0"/>
          </a:p>
          <a:p>
            <a:pPr>
              <a:lnSpc>
                <a:spcPct val="100000"/>
              </a:lnSpc>
              <a:tabLst>
                <a:tab pos="2687638" algn="l"/>
              </a:tabLst>
            </a:pPr>
            <a:r>
              <a:rPr lang="en-US" sz="2600" dirty="0"/>
              <a:t>Worship Leader: </a:t>
            </a:r>
            <a:r>
              <a:rPr lang="en-US" sz="2600" b="1" dirty="0"/>
              <a:t>Ibu </a:t>
            </a:r>
            <a:r>
              <a:rPr lang="en-US" sz="2600" b="1" dirty="0" err="1"/>
              <a:t>Thisia</a:t>
            </a:r>
            <a:r>
              <a:rPr lang="en-US" sz="2600" b="1" dirty="0"/>
              <a:t> </a:t>
            </a:r>
            <a:r>
              <a:rPr lang="en-US" sz="2600" b="1" dirty="0" err="1"/>
              <a:t>Pandoh</a:t>
            </a:r>
            <a:r>
              <a:rPr lang="en-US" sz="2600" b="1" dirty="0"/>
              <a:t>-L</a:t>
            </a:r>
          </a:p>
          <a:p>
            <a:pPr>
              <a:lnSpc>
                <a:spcPct val="100000"/>
              </a:lnSpc>
              <a:tabLst>
                <a:tab pos="2687638" algn="l"/>
              </a:tabLst>
            </a:pPr>
            <a:r>
              <a:rPr lang="en-US" sz="2600" dirty="0"/>
              <a:t>Singers :</a:t>
            </a:r>
          </a:p>
          <a:p>
            <a:pPr lvl="1">
              <a:lnSpc>
                <a:spcPct val="100000"/>
              </a:lnSpc>
              <a:tabLst>
                <a:tab pos="2687638" algn="l"/>
              </a:tabLst>
            </a:pPr>
            <a:r>
              <a:rPr lang="en-US" sz="2400" b="1" dirty="0"/>
              <a:t>Ibu </a:t>
            </a:r>
            <a:r>
              <a:rPr lang="en-US" sz="2400" b="1" dirty="0" err="1"/>
              <a:t>Yunita</a:t>
            </a:r>
            <a:r>
              <a:rPr lang="en-US" sz="2400" b="1" dirty="0"/>
              <a:t> </a:t>
            </a:r>
            <a:r>
              <a:rPr lang="en-US" sz="2400" b="1" dirty="0" err="1"/>
              <a:t>Datu</a:t>
            </a:r>
            <a:r>
              <a:rPr lang="en-US" sz="2400" b="1" dirty="0"/>
              <a:t>-L</a:t>
            </a:r>
          </a:p>
          <a:p>
            <a:pPr lvl="1">
              <a:lnSpc>
                <a:spcPct val="100000"/>
              </a:lnSpc>
              <a:tabLst>
                <a:tab pos="2687638" algn="l"/>
              </a:tabLst>
            </a:pPr>
            <a:r>
              <a:rPr lang="en-US" sz="2400" b="1" dirty="0" err="1"/>
              <a:t>Sdri</a:t>
            </a:r>
            <a:r>
              <a:rPr lang="en-US" sz="2400" b="1" dirty="0"/>
              <a:t>. Beatrix </a:t>
            </a:r>
            <a:r>
              <a:rPr lang="en-US" sz="2400" b="1" dirty="0" err="1"/>
              <a:t>Lembo</a:t>
            </a:r>
            <a:endParaRPr lang="en-US" sz="2400" b="1" dirty="0"/>
          </a:p>
          <a:p>
            <a:pPr lvl="1">
              <a:lnSpc>
                <a:spcPct val="100000"/>
              </a:lnSpc>
              <a:tabLst>
                <a:tab pos="2687638" algn="l"/>
              </a:tabLst>
            </a:pPr>
            <a:r>
              <a:rPr lang="en-US" sz="2400" b="1" dirty="0" err="1"/>
              <a:t>Sdri</a:t>
            </a:r>
            <a:r>
              <a:rPr lang="en-US" sz="2400" b="1" dirty="0"/>
              <a:t>. Nadia Tairas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Musisi:</a:t>
            </a:r>
          </a:p>
          <a:p>
            <a:pPr lvl="1">
              <a:lnSpc>
                <a:spcPct val="100000"/>
              </a:lnSpc>
            </a:pPr>
            <a:r>
              <a:rPr lang="en-US" sz="2400" b="1" dirty="0" err="1"/>
              <a:t>Bpk</a:t>
            </a:r>
            <a:r>
              <a:rPr lang="en-US" sz="2400" b="1" dirty="0"/>
              <a:t>. Nathan </a:t>
            </a:r>
            <a:r>
              <a:rPr lang="en-US" sz="2400" b="1" dirty="0" err="1"/>
              <a:t>Montolalu</a:t>
            </a:r>
            <a:r>
              <a:rPr lang="en-US" sz="2400" b="1" dirty="0"/>
              <a:t> </a:t>
            </a:r>
            <a:r>
              <a:rPr lang="en-US" sz="2400" dirty="0"/>
              <a:t>(Piano)</a:t>
            </a:r>
          </a:p>
          <a:p>
            <a:pPr lvl="1">
              <a:lnSpc>
                <a:spcPct val="100000"/>
              </a:lnSpc>
            </a:pPr>
            <a:r>
              <a:rPr lang="en-US" sz="2400" b="1" dirty="0" err="1"/>
              <a:t>Dkn</a:t>
            </a:r>
            <a:r>
              <a:rPr lang="en-US" sz="2400" b="1" dirty="0"/>
              <a:t>. Benny </a:t>
            </a:r>
            <a:r>
              <a:rPr lang="en-US" sz="2400" b="1" dirty="0" err="1"/>
              <a:t>Suot</a:t>
            </a:r>
            <a:r>
              <a:rPr lang="en-US" sz="2400" b="1" dirty="0"/>
              <a:t> </a:t>
            </a:r>
            <a:r>
              <a:rPr lang="en-US" sz="2400" dirty="0"/>
              <a:t>(Bass)</a:t>
            </a:r>
            <a:endParaRPr lang="en-US" sz="2400" b="1" dirty="0"/>
          </a:p>
          <a:p>
            <a:pPr lvl="1">
              <a:lnSpc>
                <a:spcPct val="100000"/>
              </a:lnSpc>
            </a:pPr>
            <a:r>
              <a:rPr lang="en-US" sz="2400" b="1" dirty="0" err="1"/>
              <a:t>Bpk</a:t>
            </a:r>
            <a:r>
              <a:rPr lang="en-US" sz="2400" b="1" dirty="0"/>
              <a:t>. Fredrik </a:t>
            </a:r>
            <a:r>
              <a:rPr lang="en-US" sz="2400" b="1" dirty="0" err="1"/>
              <a:t>Pandoh</a:t>
            </a:r>
            <a:r>
              <a:rPr lang="en-US" sz="2400" b="1" dirty="0"/>
              <a:t> </a:t>
            </a:r>
            <a:r>
              <a:rPr lang="en-US" sz="2400" dirty="0"/>
              <a:t>(Drum)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674" y="231915"/>
            <a:ext cx="8272732" cy="1998667"/>
          </a:xfrm>
        </p:spPr>
        <p:txBody>
          <a:bodyPr>
            <a:normAutofit/>
          </a:bodyPr>
          <a:lstStyle/>
          <a:p>
            <a:pPr algn="l"/>
            <a:r>
              <a:rPr lang="en-US" cap="none" dirty="0" err="1"/>
              <a:t>Gembala</a:t>
            </a:r>
            <a:r>
              <a:rPr lang="en-US" cap="none" dirty="0"/>
              <a:t> </a:t>
            </a:r>
            <a:r>
              <a:rPr lang="en-US" cap="none" dirty="0" err="1"/>
              <a:t>Jemaat</a:t>
            </a:r>
            <a:r>
              <a:rPr lang="en-US" cap="none" dirty="0"/>
              <a:t> dan BPG GB Iman Manado </a:t>
            </a:r>
            <a:r>
              <a:rPr lang="en-US" cap="none" dirty="0" err="1"/>
              <a:t>mengucapkan</a:t>
            </a:r>
            <a:r>
              <a:rPr lang="en-US" cap="none" dirty="0"/>
              <a:t> </a:t>
            </a:r>
            <a:r>
              <a:rPr lang="en-US" b="1" i="1" cap="none" dirty="0" err="1"/>
              <a:t>Selamat</a:t>
            </a:r>
            <a:r>
              <a:rPr lang="en-US" b="1" i="1" cap="none" dirty="0"/>
              <a:t> </a:t>
            </a:r>
            <a:r>
              <a:rPr lang="en-US" b="1" i="1" cap="none" dirty="0" err="1"/>
              <a:t>Ulang</a:t>
            </a:r>
            <a:r>
              <a:rPr lang="en-US" b="1" i="1" cap="none" dirty="0"/>
              <a:t> </a:t>
            </a:r>
            <a:r>
              <a:rPr lang="en-US" b="1" i="1" cap="none" dirty="0" err="1"/>
              <a:t>Tahun</a:t>
            </a:r>
            <a:r>
              <a:rPr lang="en-US" b="1" i="1" cap="none" dirty="0"/>
              <a:t> </a:t>
            </a:r>
            <a:r>
              <a:rPr lang="en-US" cap="none" dirty="0" err="1"/>
              <a:t>kepada</a:t>
            </a:r>
            <a:r>
              <a:rPr lang="en-US" cap="none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041" y="2462497"/>
            <a:ext cx="8054311" cy="2176794"/>
          </a:xfrm>
          <a:prstGeom prst="roundRect">
            <a:avLst>
              <a:gd name="adj" fmla="val 10204"/>
            </a:avLst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26 April	: </a:t>
            </a:r>
            <a:r>
              <a:rPr lang="en-US" sz="2800" b="1" dirty="0" err="1"/>
              <a:t>Sdr</a:t>
            </a:r>
            <a:r>
              <a:rPr lang="en-US" sz="2800" b="1" dirty="0"/>
              <a:t>. </a:t>
            </a:r>
            <a:r>
              <a:rPr lang="en-US" sz="2800" b="1" dirty="0" err="1"/>
              <a:t>Lerry</a:t>
            </a:r>
            <a:r>
              <a:rPr lang="en-US" sz="2800" b="1" dirty="0"/>
              <a:t> </a:t>
            </a:r>
            <a:r>
              <a:rPr lang="en-US" sz="2800" b="1" dirty="0" err="1"/>
              <a:t>Salehe</a:t>
            </a:r>
            <a:endParaRPr lang="en-US" sz="2800" b="1" dirty="0"/>
          </a:p>
          <a:p>
            <a:pPr>
              <a:lnSpc>
                <a:spcPct val="100000"/>
              </a:lnSpc>
            </a:pPr>
            <a:r>
              <a:rPr lang="en-US" sz="2800" dirty="0"/>
              <a:t>26 April	: </a:t>
            </a:r>
            <a:r>
              <a:rPr lang="en-US" sz="2800" b="1" dirty="0"/>
              <a:t>Ibu Vena </a:t>
            </a:r>
            <a:r>
              <a:rPr lang="en-US" sz="2800" b="1" dirty="0" err="1"/>
              <a:t>Mandang</a:t>
            </a:r>
            <a:endParaRPr lang="en-US" sz="2800" b="1" dirty="0"/>
          </a:p>
          <a:p>
            <a:pPr>
              <a:lnSpc>
                <a:spcPct val="100000"/>
              </a:lnSpc>
            </a:pPr>
            <a:r>
              <a:rPr lang="en-US" sz="2800" dirty="0"/>
              <a:t>29 April	: </a:t>
            </a:r>
            <a:r>
              <a:rPr lang="en-US" sz="2800" b="1" dirty="0" err="1"/>
              <a:t>Bpk</a:t>
            </a:r>
            <a:r>
              <a:rPr lang="en-US" sz="2800" b="1" dirty="0"/>
              <a:t>. Willy </a:t>
            </a:r>
            <a:r>
              <a:rPr lang="en-US" sz="2800" b="1" dirty="0" err="1"/>
              <a:t>Tumbelaka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89397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210" y="163903"/>
            <a:ext cx="6462330" cy="6536842"/>
          </a:xfrm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4400" cap="none" dirty="0" err="1"/>
              <a:t>Bagi</a:t>
            </a:r>
            <a:r>
              <a:rPr lang="en-US" sz="4400" cap="none" dirty="0"/>
              <a:t> </a:t>
            </a:r>
            <a:r>
              <a:rPr lang="en-US" sz="4400" cap="none" dirty="0" err="1"/>
              <a:t>jemaat</a:t>
            </a:r>
            <a:r>
              <a:rPr lang="en-US" sz="4400" cap="none" dirty="0"/>
              <a:t> yang </a:t>
            </a:r>
            <a:r>
              <a:rPr lang="en-US" sz="4400" cap="none" dirty="0" err="1"/>
              <a:t>beribadah</a:t>
            </a:r>
            <a:r>
              <a:rPr lang="en-US" sz="4400" cap="none" dirty="0"/>
              <a:t> di </a:t>
            </a:r>
            <a:r>
              <a:rPr lang="en-US" sz="4400" cap="none" dirty="0" err="1"/>
              <a:t>rumah</a:t>
            </a:r>
            <a:r>
              <a:rPr lang="en-US" sz="4400" cap="none" dirty="0"/>
              <a:t> dan </a:t>
            </a:r>
            <a:r>
              <a:rPr lang="en-US" sz="4400" cap="none" dirty="0" err="1"/>
              <a:t>rindu</a:t>
            </a:r>
            <a:r>
              <a:rPr lang="en-US" sz="4400" cap="none" dirty="0"/>
              <a:t> </a:t>
            </a:r>
            <a:r>
              <a:rPr lang="en-US" sz="4400" cap="none" dirty="0" err="1"/>
              <a:t>memberikan</a:t>
            </a:r>
            <a:r>
              <a:rPr lang="en-US" sz="4400" cap="none" dirty="0"/>
              <a:t> </a:t>
            </a:r>
            <a:r>
              <a:rPr lang="en-US" sz="4400" cap="none" dirty="0" err="1"/>
              <a:t>persembahan</a:t>
            </a:r>
            <a:r>
              <a:rPr lang="en-US" sz="4400" cap="none" dirty="0"/>
              <a:t>, </a:t>
            </a:r>
            <a:r>
              <a:rPr lang="en-US" sz="4400" cap="none" dirty="0" err="1"/>
              <a:t>harap</a:t>
            </a:r>
            <a:r>
              <a:rPr lang="en-US" sz="4400" cap="none" dirty="0"/>
              <a:t> </a:t>
            </a:r>
            <a:r>
              <a:rPr lang="en-US" sz="4400" cap="none" dirty="0" err="1"/>
              <a:t>dapat</a:t>
            </a:r>
            <a:r>
              <a:rPr lang="en-US" sz="4400" cap="none" dirty="0"/>
              <a:t> </a:t>
            </a:r>
            <a:r>
              <a:rPr lang="en-US" sz="4400" cap="none" dirty="0" err="1"/>
              <a:t>menghubungi</a:t>
            </a:r>
            <a:r>
              <a:rPr lang="en-US" sz="4400" cap="none" dirty="0"/>
              <a:t> </a:t>
            </a:r>
            <a:r>
              <a:rPr lang="en-US" sz="4400" b="1" cap="none" dirty="0" err="1"/>
              <a:t>Pdt</a:t>
            </a:r>
            <a:r>
              <a:rPr lang="en-US" sz="4400" b="1" cap="none" dirty="0"/>
              <a:t>. Billy </a:t>
            </a:r>
            <a:r>
              <a:rPr lang="en-US" sz="4400" b="1" cap="none" dirty="0" err="1"/>
              <a:t>Datu</a:t>
            </a:r>
            <a:r>
              <a:rPr lang="en-US" sz="4400" cap="none" dirty="0"/>
              <a:t>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3671" y="821265"/>
            <a:ext cx="3715841" cy="5222117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Eras Light ITC" panose="020B0402030504020804" pitchFamily="34" charset="0"/>
              </a:rPr>
              <a:t>Persembahan</a:t>
            </a:r>
            <a:r>
              <a:rPr lang="en-US" sz="3600" dirty="0">
                <a:latin typeface="Eras Light ITC" panose="020B0402030504020804" pitchFamily="34" charset="0"/>
              </a:rPr>
              <a:t> </a:t>
            </a:r>
            <a:r>
              <a:rPr lang="en-US" sz="3600" dirty="0" err="1">
                <a:latin typeface="Eras Light ITC" panose="020B0402030504020804" pitchFamily="34" charset="0"/>
              </a:rPr>
              <a:t>nanti</a:t>
            </a:r>
            <a:r>
              <a:rPr lang="en-US" sz="3600" dirty="0">
                <a:latin typeface="Eras Light ITC" panose="020B0402030504020804" pitchFamily="34" charset="0"/>
              </a:rPr>
              <a:t> </a:t>
            </a:r>
            <a:r>
              <a:rPr lang="en-US" sz="3600" dirty="0" err="1">
                <a:latin typeface="Eras Light ITC" panose="020B0402030504020804" pitchFamily="34" charset="0"/>
              </a:rPr>
              <a:t>akan</a:t>
            </a:r>
            <a:r>
              <a:rPr lang="en-US" sz="3600" dirty="0">
                <a:latin typeface="Eras Light ITC" panose="020B0402030504020804" pitchFamily="34" charset="0"/>
              </a:rPr>
              <a:t> </a:t>
            </a:r>
            <a:r>
              <a:rPr lang="en-US" sz="3600" dirty="0" err="1">
                <a:latin typeface="Eras Light ITC" panose="020B0402030504020804" pitchFamily="34" charset="0"/>
              </a:rPr>
              <a:t>dijemput</a:t>
            </a:r>
            <a:r>
              <a:rPr lang="en-US" sz="3600" dirty="0">
                <a:latin typeface="Eras Light ITC" panose="020B0402030504020804" pitchFamily="34" charset="0"/>
              </a:rPr>
              <a:t> di </a:t>
            </a:r>
            <a:r>
              <a:rPr lang="en-US" sz="3600" dirty="0" err="1">
                <a:latin typeface="Eras Light ITC" panose="020B0402030504020804" pitchFamily="34" charset="0"/>
              </a:rPr>
              <a:t>rumah</a:t>
            </a:r>
            <a:r>
              <a:rPr lang="en-US" sz="3600" dirty="0">
                <a:latin typeface="Eras Light ITC" panose="020B0402030504020804" pitchFamily="34" charset="0"/>
              </a:rPr>
              <a:t> </a:t>
            </a:r>
            <a:r>
              <a:rPr lang="en-US" sz="3600" dirty="0" err="1">
                <a:latin typeface="Eras Light ITC" panose="020B0402030504020804" pitchFamily="34" charset="0"/>
              </a:rPr>
              <a:t>masing-masing</a:t>
            </a:r>
            <a:endParaRPr lang="en-US" sz="3600" dirty="0">
              <a:latin typeface="Eras Light ITC" panose="020B04020305040208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98" y="1759789"/>
            <a:ext cx="7125415" cy="3345070"/>
          </a:xfrm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4800" b="1" i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STAY SAFE</a:t>
            </a:r>
            <a:br>
              <a:rPr lang="en-US" sz="4800" b="1" i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b="1" i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STAY HOME</a:t>
            </a:r>
            <a:br>
              <a:rPr lang="en-US" sz="4800" b="1" i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b="1" i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PRAY FOR OUR NATION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4379" y="821265"/>
            <a:ext cx="3765134" cy="5222117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Terima</a:t>
            </a:r>
            <a:r>
              <a:rPr lang="en-US" sz="2400" dirty="0"/>
              <a:t> Kasih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beribadah</a:t>
            </a:r>
            <a:r>
              <a:rPr lang="en-US" sz="2400" dirty="0"/>
              <a:t> </a:t>
            </a:r>
            <a:r>
              <a:rPr lang="en-US" sz="2400" dirty="0" err="1"/>
              <a:t>bersama</a:t>
            </a:r>
            <a:r>
              <a:rPr lang="en-US" sz="2400" dirty="0"/>
              <a:t> kami.</a:t>
            </a:r>
          </a:p>
          <a:p>
            <a:endParaRPr lang="en-US" sz="1400" dirty="0"/>
          </a:p>
          <a:p>
            <a:r>
              <a:rPr lang="en-US" sz="2400" dirty="0" err="1"/>
              <a:t>Tuhan</a:t>
            </a:r>
            <a:r>
              <a:rPr lang="en-US" sz="2400" dirty="0"/>
              <a:t> </a:t>
            </a:r>
            <a:r>
              <a:rPr lang="en-US" sz="2400" dirty="0" err="1"/>
              <a:t>Yesus</a:t>
            </a:r>
            <a:r>
              <a:rPr lang="en-US" sz="2400" dirty="0"/>
              <a:t> </a:t>
            </a:r>
            <a:r>
              <a:rPr lang="en-US" sz="2400" dirty="0" err="1"/>
              <a:t>memberkati</a:t>
            </a:r>
            <a:r>
              <a:rPr lang="en-US" sz="2400" dirty="0"/>
              <a:t>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56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71af3243-3dd4-4a8d-8c0d-dd76da1f02a5"/>
    <ds:schemaRef ds:uri="http://purl.org/dc/terms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381</TotalTime>
  <Words>139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Eras Light ITC</vt:lpstr>
      <vt:lpstr>Vapor Trail</vt:lpstr>
      <vt:lpstr>Pelayan altar Minggu, 25 April  2021</vt:lpstr>
      <vt:lpstr>Gembala Jemaat dan BPG GB Iman Manado mengucapkan Selamat Ulang Tahun kepada:</vt:lpstr>
      <vt:lpstr>Bagi jemaat yang beribadah di rumah dan rindu memberikan persembahan, harap dapat menghubungi Pdt. Billy Datu.</vt:lpstr>
      <vt:lpstr>STAY SAFE STAY HOME PRAY FOR OUR 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Pelayan  altar Minggu, 26 Juli 2020</dc:title>
  <dc:creator>Lerry Salehe</dc:creator>
  <cp:lastModifiedBy>Bubble</cp:lastModifiedBy>
  <cp:revision>88</cp:revision>
  <dcterms:created xsi:type="dcterms:W3CDTF">2020-07-25T15:20:16Z</dcterms:created>
  <dcterms:modified xsi:type="dcterms:W3CDTF">2021-04-25T01:39:55Z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