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Sets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4968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Entity Set: Example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085850"/>
            <a:ext cx="81248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19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Set: Example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85875"/>
            <a:ext cx="86677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92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Set: Example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466850"/>
            <a:ext cx="89630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347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</TotalTime>
  <Words>18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Entity Sets</vt:lpstr>
      <vt:lpstr>Weak Entity Set: Example</vt:lpstr>
      <vt:lpstr>Weak Entity Set: Example</vt:lpstr>
      <vt:lpstr>Weak Entity Set: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Sets</dc:title>
  <dc:creator>Chartwut</dc:creator>
  <cp:lastModifiedBy>Chartwut</cp:lastModifiedBy>
  <cp:revision>1</cp:revision>
  <dcterms:created xsi:type="dcterms:W3CDTF">2006-08-16T00:00:00Z</dcterms:created>
  <dcterms:modified xsi:type="dcterms:W3CDTF">2013-06-21T06:38:27Z</dcterms:modified>
</cp:coreProperties>
</file>