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7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6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3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6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3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2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3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6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6670-83D2-463F-8FF0-3C1F081CFCF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8DDE-771E-4871-801E-80BA976B4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8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l2005/node_works/tree/master/my_bucket_list" TargetMode="External"/><Relationship Id="rId2" Type="http://schemas.openxmlformats.org/officeDocument/2006/relationships/hyperlink" Target="https://github.com/kol20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l2005/node_works/tree/master/Node_Buck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34745"/>
            <a:ext cx="9144000" cy="1096277"/>
          </a:xfrm>
        </p:spPr>
        <p:txBody>
          <a:bodyPr/>
          <a:lstStyle/>
          <a:p>
            <a:r>
              <a:rPr lang="ko-KR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나의 </a:t>
            </a:r>
            <a:r>
              <a:rPr lang="ko-KR" altLang="en-US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버킷</a:t>
            </a:r>
            <a:r>
              <a:rPr lang="ko-KR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리스트</a:t>
            </a:r>
            <a:endParaRPr lang="ko-KR" alt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작성자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박동민</a:t>
            </a:r>
            <a:endParaRPr lang="en-US" altLang="ko-KR" b="1" dirty="0" smtClean="0"/>
          </a:p>
          <a:p>
            <a:r>
              <a:rPr lang="ko-KR" altLang="en-US" b="1" dirty="0" smtClean="0"/>
              <a:t>작성일자 </a:t>
            </a:r>
            <a:r>
              <a:rPr lang="en-US" altLang="ko-KR" b="1" dirty="0" smtClean="0"/>
              <a:t>: 2020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81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20" y="0"/>
            <a:ext cx="681476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306" y="1418252"/>
            <a:ext cx="2276670" cy="5131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버킷</a:t>
            </a:r>
            <a:r>
              <a:rPr lang="ko-KR" altLang="en-US" dirty="0" smtClean="0">
                <a:solidFill>
                  <a:schemeClr val="tx1"/>
                </a:solidFill>
              </a:rPr>
              <a:t> 리스트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2369976" y="1674844"/>
            <a:ext cx="755779" cy="4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601200" y="367002"/>
            <a:ext cx="2513045" cy="7526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기간을 수동으로 작성</a:t>
            </a:r>
            <a:r>
              <a:rPr lang="en-US" altLang="ko-KR" dirty="0" smtClean="0">
                <a:solidFill>
                  <a:schemeClr val="tx1"/>
                </a:solidFill>
              </a:rPr>
              <a:t>(ex:2020-05-55)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0" idx="1"/>
          </p:cNvCxnSpPr>
          <p:nvPr/>
        </p:nvCxnSpPr>
        <p:spPr>
          <a:xfrm rot="10800000" flipV="1">
            <a:off x="7296540" y="743337"/>
            <a:ext cx="2304661" cy="861527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20" y="0"/>
            <a:ext cx="681476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29404" y="2276669"/>
            <a:ext cx="1054359" cy="345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9" idx="3"/>
          </p:cNvCxnSpPr>
          <p:nvPr/>
        </p:nvCxnSpPr>
        <p:spPr>
          <a:xfrm flipV="1">
            <a:off x="2351314" y="2449284"/>
            <a:ext cx="1978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104052"/>
            <a:ext cx="2351314" cy="690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수정 가능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577" y="2794517"/>
            <a:ext cx="2486372" cy="52394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5" name="직선 화살표 연결선 14"/>
          <p:cNvCxnSpPr>
            <a:stCxn id="9" idx="3"/>
            <a:endCxn id="13" idx="1"/>
          </p:cNvCxnSpPr>
          <p:nvPr/>
        </p:nvCxnSpPr>
        <p:spPr>
          <a:xfrm>
            <a:off x="2351314" y="2449285"/>
            <a:ext cx="1789263" cy="6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85" y="0"/>
            <a:ext cx="6711166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28588" y="2239347"/>
            <a:ext cx="849086" cy="5038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94506" y="2034073"/>
            <a:ext cx="2497494" cy="709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클릭하면 메시지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1"/>
            <a:endCxn id="5" idx="3"/>
          </p:cNvCxnSpPr>
          <p:nvPr/>
        </p:nvCxnSpPr>
        <p:spPr>
          <a:xfrm flipH="1">
            <a:off x="7977674" y="2388637"/>
            <a:ext cx="1716832" cy="1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50" y="3097764"/>
            <a:ext cx="7135221" cy="120984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직선 화살표 연결선 10"/>
          <p:cNvCxnSpPr>
            <a:stCxn id="6" idx="1"/>
            <a:endCxn id="16" idx="3"/>
          </p:cNvCxnSpPr>
          <p:nvPr/>
        </p:nvCxnSpPr>
        <p:spPr>
          <a:xfrm flipH="1">
            <a:off x="7231224" y="2388637"/>
            <a:ext cx="2463282" cy="14882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07494" y="3629608"/>
            <a:ext cx="923730" cy="49452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90" y="0"/>
            <a:ext cx="694615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80311" y="2351315"/>
            <a:ext cx="737118" cy="466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3167" y="2248678"/>
            <a:ext cx="2478833" cy="569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삭제버튼 클릭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메시지 확인 후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1"/>
            <a:endCxn id="5" idx="3"/>
          </p:cNvCxnSpPr>
          <p:nvPr/>
        </p:nvCxnSpPr>
        <p:spPr>
          <a:xfrm flipH="1">
            <a:off x="8817429" y="2533262"/>
            <a:ext cx="895738" cy="5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보완점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작성일에서 기한일 까지 날짜계산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완료 했을 시 해당 </a:t>
            </a:r>
            <a:r>
              <a:rPr lang="ko-KR" altLang="en-US" dirty="0" err="1" smtClean="0"/>
              <a:t>버킷</a:t>
            </a:r>
            <a:r>
              <a:rPr lang="ko-KR" altLang="en-US" dirty="0" smtClean="0"/>
              <a:t> 투명하게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/>
              </a:rPr>
              <a:t>소스코드 참조 주소</a:t>
            </a:r>
            <a:endParaRPr lang="en-US" altLang="ko-KR" dirty="0" smtClean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 smtClean="0">
                <a:hlinkClick r:id="rId3"/>
              </a:rPr>
              <a:t>https://github.com/kol2005/node_works/tree/master/my_bucket_list</a:t>
            </a:r>
            <a:endParaRPr lang="en-US" altLang="ko-KR" dirty="0" smtClean="0"/>
          </a:p>
          <a:p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4"/>
              </a:rPr>
              <a:t>https://github.com/kol2005/node_works/tree/master/Node_Bucket</a:t>
            </a:r>
            <a:endParaRPr lang="en-US" altLang="ko-KR" dirty="0" smtClean="0"/>
          </a:p>
          <a:p>
            <a:endParaRPr lang="en-US" altLang="ko-KR" dirty="0">
              <a:hlinkClick r:id="rId2"/>
            </a:endParaRPr>
          </a:p>
          <a:p>
            <a:endParaRPr lang="en-US" altLang="ko-KR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2154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(5p)</a:t>
            </a:r>
          </a:p>
          <a:p>
            <a:r>
              <a:rPr lang="ko-KR" altLang="en-US" dirty="0" smtClean="0"/>
              <a:t>작동 과정</a:t>
            </a:r>
            <a:r>
              <a:rPr lang="en-US" altLang="ko-KR" dirty="0" smtClean="0"/>
              <a:t>(4p)</a:t>
            </a:r>
          </a:p>
          <a:p>
            <a:r>
              <a:rPr lang="ko-KR" altLang="en-US" dirty="0" smtClean="0"/>
              <a:t>보완점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44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개요</a:t>
            </a:r>
            <a:r>
              <a:rPr lang="en-US" altLang="ko-KR" sz="4000" dirty="0" smtClean="0"/>
              <a:t>(5p)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 smtClean="0"/>
              <a:t>개발환경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진행일정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설계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12895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설계 </a:t>
            </a:r>
            <a:r>
              <a:rPr lang="en-US" altLang="ko-KR" dirty="0" smtClean="0"/>
              <a:t>– UML *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010" y="1417259"/>
            <a:ext cx="10668000" cy="5280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246645" y="3340793"/>
            <a:ext cx="263610" cy="247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1378450" y="358792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46645" y="3695021"/>
            <a:ext cx="263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246645" y="3892729"/>
            <a:ext cx="131805" cy="13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378450" y="3892729"/>
            <a:ext cx="164757" cy="16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180842" y="3069222"/>
            <a:ext cx="2977978" cy="1346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버킷리스트</a:t>
            </a:r>
            <a:endParaRPr lang="ko-KR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733397" y="1885998"/>
            <a:ext cx="3043208" cy="9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버킷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리스트 추가 </a:t>
            </a:r>
            <a:endParaRPr lang="en-US" altLang="ko-KR" sz="2000" dirty="0" smtClean="0"/>
          </a:p>
        </p:txBody>
      </p:sp>
      <p:sp>
        <p:nvSpPr>
          <p:cNvPr id="30" name="타원 29"/>
          <p:cNvSpPr/>
          <p:nvPr/>
        </p:nvSpPr>
        <p:spPr>
          <a:xfrm>
            <a:off x="7733397" y="3069573"/>
            <a:ext cx="3043208" cy="9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버킷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리스트 수정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733397" y="4233766"/>
            <a:ext cx="3043208" cy="9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버킷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리스트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완료체크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33397" y="5465564"/>
            <a:ext cx="3043208" cy="987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버킷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리스트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직선 화살표 연결선 33"/>
          <p:cNvCxnSpPr>
            <a:endCxn id="14" idx="2"/>
          </p:cNvCxnSpPr>
          <p:nvPr/>
        </p:nvCxnSpPr>
        <p:spPr>
          <a:xfrm>
            <a:off x="1510255" y="3695021"/>
            <a:ext cx="670587" cy="4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4" idx="6"/>
            <a:endCxn id="15" idx="2"/>
          </p:cNvCxnSpPr>
          <p:nvPr/>
        </p:nvCxnSpPr>
        <p:spPr>
          <a:xfrm flipV="1">
            <a:off x="5158820" y="2379955"/>
            <a:ext cx="2574577" cy="136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0" idx="2"/>
          </p:cNvCxnSpPr>
          <p:nvPr/>
        </p:nvCxnSpPr>
        <p:spPr>
          <a:xfrm flipV="1">
            <a:off x="5158820" y="3563530"/>
            <a:ext cx="2574577" cy="17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1" idx="2"/>
          </p:cNvCxnSpPr>
          <p:nvPr/>
        </p:nvCxnSpPr>
        <p:spPr>
          <a:xfrm>
            <a:off x="5158820" y="3774903"/>
            <a:ext cx="2574577" cy="95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6"/>
            <a:endCxn id="32" idx="2"/>
          </p:cNvCxnSpPr>
          <p:nvPr/>
        </p:nvCxnSpPr>
        <p:spPr>
          <a:xfrm>
            <a:off x="5158820" y="3742392"/>
            <a:ext cx="2574577" cy="22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진행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91478" y="4058816"/>
            <a:ext cx="87614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endCxn id="16" idx="2"/>
          </p:cNvCxnSpPr>
          <p:nvPr/>
        </p:nvCxnSpPr>
        <p:spPr>
          <a:xfrm flipV="1">
            <a:off x="2911151" y="3466320"/>
            <a:ext cx="0" cy="5831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0886" y="4058816"/>
            <a:ext cx="0" cy="6811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18" idx="2"/>
          </p:cNvCxnSpPr>
          <p:nvPr/>
        </p:nvCxnSpPr>
        <p:spPr>
          <a:xfrm flipV="1">
            <a:off x="5286570" y="3466319"/>
            <a:ext cx="0" cy="5924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9" idx="0"/>
          </p:cNvCxnSpPr>
          <p:nvPr/>
        </p:nvCxnSpPr>
        <p:spPr>
          <a:xfrm>
            <a:off x="6827675" y="4058815"/>
            <a:ext cx="0" cy="6811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01416" y="2850499"/>
            <a:ext cx="1819470" cy="615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프로젝트 기획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43504" y="4730621"/>
            <a:ext cx="1954763" cy="615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Front-End </a:t>
            </a:r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구현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7890" y="2850498"/>
            <a:ext cx="2197359" cy="615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UI/UX </a:t>
            </a:r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설계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3620" y="4739951"/>
            <a:ext cx="1908110" cy="615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Back-End </a:t>
            </a:r>
            <a:r>
              <a:rPr lang="ko-KR" altLang="en-US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구현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21" idx="2"/>
          </p:cNvCxnSpPr>
          <p:nvPr/>
        </p:nvCxnSpPr>
        <p:spPr>
          <a:xfrm flipV="1">
            <a:off x="8269256" y="3466319"/>
            <a:ext cx="0" cy="5924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170576" y="2850498"/>
            <a:ext cx="2197359" cy="615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통합구현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테스트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endCxn id="30" idx="0"/>
          </p:cNvCxnSpPr>
          <p:nvPr/>
        </p:nvCxnSpPr>
        <p:spPr>
          <a:xfrm>
            <a:off x="9567765" y="4058815"/>
            <a:ext cx="0" cy="6811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13710" y="4739951"/>
            <a:ext cx="1908110" cy="615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포트폴리오 작성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진행 일정 </a:t>
            </a:r>
            <a:r>
              <a:rPr lang="en-US" altLang="ko-KR" dirty="0" smtClean="0"/>
              <a:t>– Gantt chart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42279"/>
              </p:ext>
            </p:extLst>
          </p:nvPr>
        </p:nvGraphicFramePr>
        <p:xfrm>
          <a:off x="1369527" y="1969968"/>
          <a:ext cx="8128000" cy="41602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94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4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Front-End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UI/UX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94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Back-End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94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통합구현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94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포트폴리오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415004" y="2675054"/>
            <a:ext cx="1744824" cy="37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21832" y="3247332"/>
            <a:ext cx="3075991" cy="3769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3527" y="3861604"/>
            <a:ext cx="3337249" cy="3769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3527" y="4475876"/>
            <a:ext cx="3467877" cy="376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95258" y="5090148"/>
            <a:ext cx="3791338" cy="376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28383" y="5610181"/>
            <a:ext cx="1669143" cy="3769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6215"/>
              </p:ext>
            </p:extLst>
          </p:nvPr>
        </p:nvGraphicFramePr>
        <p:xfrm>
          <a:off x="838200" y="1690690"/>
          <a:ext cx="10713100" cy="5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275"/>
                <a:gridCol w="2678275"/>
                <a:gridCol w="1689617"/>
                <a:gridCol w="3666933"/>
              </a:tblGrid>
              <a:tr h="629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적용기술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629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기본언어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React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프로젝트 구현을 위한 언어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9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프레임워크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NodeJS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12.8.x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CRUD</a:t>
                      </a:r>
                      <a:r>
                        <a:rPr lang="ko-KR" altLang="en-US" baseline="0" dirty="0" smtClean="0"/>
                        <a:t> 구현을 위한 도구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9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W3.CSS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화면디자인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9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개발도구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Visual Studio 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1.43.x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프로젝트 개발도구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95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DBMS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</a:tr>
              <a:tr h="6295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도구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MongoDB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4.2.x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6295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Yarn,nodemon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060630" cy="43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작동과정</a:t>
            </a:r>
            <a:r>
              <a:rPr lang="en-US" altLang="ko-KR" sz="4000" dirty="0" smtClean="0"/>
              <a:t>(4p)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어플리케이션의 작동 과정에 대한 흐름 설명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041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182</Words>
  <Application>Microsoft Office PowerPoint</Application>
  <PresentationFormat>와이드스크린</PresentationFormat>
  <Paragraphs>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나의 버킷 리스트</vt:lpstr>
      <vt:lpstr>목차</vt:lpstr>
      <vt:lpstr>개요(5p)</vt:lpstr>
      <vt:lpstr>프로젝트 설계 – UML *</vt:lpstr>
      <vt:lpstr>프로젝트 진행 일정</vt:lpstr>
      <vt:lpstr>프로젝트 진행 일정 – Gantt chart</vt:lpstr>
      <vt:lpstr>개발환경</vt:lpstr>
      <vt:lpstr>DBMS 설계</vt:lpstr>
      <vt:lpstr>작동과정(4p)</vt:lpstr>
      <vt:lpstr>PowerPoint 프레젠테이션</vt:lpstr>
      <vt:lpstr>PowerPoint 프레젠테이션</vt:lpstr>
      <vt:lpstr>PowerPoint 프레젠테이션</vt:lpstr>
      <vt:lpstr>PowerPoint 프레젠테이션</vt:lpstr>
      <vt:lpstr>보완점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 버킷 리스트</dc:title>
  <dc:creator>505-15</dc:creator>
  <cp:lastModifiedBy>505-15</cp:lastModifiedBy>
  <cp:revision>36</cp:revision>
  <dcterms:created xsi:type="dcterms:W3CDTF">2020-03-24T04:47:49Z</dcterms:created>
  <dcterms:modified xsi:type="dcterms:W3CDTF">2020-03-24T06:54:19Z</dcterms:modified>
</cp:coreProperties>
</file>